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2"/>
  </p:notesMasterIdLst>
  <p:handoutMasterIdLst>
    <p:handoutMasterId r:id="rId33"/>
  </p:handoutMasterIdLst>
  <p:sldIdLst>
    <p:sldId id="453" r:id="rId2"/>
    <p:sldId id="458" r:id="rId3"/>
    <p:sldId id="673" r:id="rId4"/>
    <p:sldId id="691" r:id="rId5"/>
    <p:sldId id="692" r:id="rId6"/>
    <p:sldId id="693" r:id="rId7"/>
    <p:sldId id="694" r:id="rId8"/>
    <p:sldId id="695" r:id="rId9"/>
    <p:sldId id="696" r:id="rId10"/>
    <p:sldId id="700" r:id="rId11"/>
    <p:sldId id="718" r:id="rId12"/>
    <p:sldId id="719" r:id="rId13"/>
    <p:sldId id="697" r:id="rId14"/>
    <p:sldId id="698" r:id="rId15"/>
    <p:sldId id="714" r:id="rId16"/>
    <p:sldId id="717" r:id="rId17"/>
    <p:sldId id="715" r:id="rId18"/>
    <p:sldId id="716" r:id="rId19"/>
    <p:sldId id="705" r:id="rId20"/>
    <p:sldId id="702" r:id="rId21"/>
    <p:sldId id="701" r:id="rId22"/>
    <p:sldId id="706" r:id="rId23"/>
    <p:sldId id="707" r:id="rId24"/>
    <p:sldId id="703" r:id="rId25"/>
    <p:sldId id="711" r:id="rId26"/>
    <p:sldId id="713" r:id="rId27"/>
    <p:sldId id="712" r:id="rId28"/>
    <p:sldId id="704" r:id="rId29"/>
    <p:sldId id="708" r:id="rId30"/>
    <p:sldId id="709" r:id="rId31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105" d="100"/>
          <a:sy n="105" d="100"/>
        </p:scale>
        <p:origin x="-90" y="-30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08614DCA-885B-460B-8301-55B743C65B1D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243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082B88FE-B3FC-454C-9931-9C48ADA3508A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247482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5754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85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179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73964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254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5518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468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8890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79490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72885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36DE7656-3AD9-44E2-AC03-36D229A0E351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5414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16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Boolean Expressions and Control Flow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Numeric Implementation of Booleans</a:t>
            </a:r>
          </a:p>
          <a:p>
            <a:pPr lvl="1"/>
            <a:r>
              <a:rPr lang="en-US" altLang="en-US"/>
              <a:t>Positional Encoding of Booleans</a:t>
            </a:r>
          </a:p>
          <a:p>
            <a:pPr lvl="1"/>
            <a:r>
              <a:rPr lang="en-US" altLang="en-US"/>
              <a:t>Short Circuit Evaluation</a:t>
            </a:r>
          </a:p>
          <a:p>
            <a:pPr lvl="1"/>
            <a:r>
              <a:rPr lang="en-US" altLang="en-US"/>
              <a:t>Debugging</a:t>
            </a:r>
          </a:p>
          <a:p>
            <a:pPr lvl="1"/>
            <a:r>
              <a:rPr lang="en-US" altLang="en-US"/>
              <a:t>No class Thursday, we will reschedule!</a:t>
            </a:r>
          </a:p>
          <a:p>
            <a:r>
              <a:rPr lang="en-US" altLang="en-US"/>
              <a:t>Readings: 5.7, 6.3,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27,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  <p:sp>
        <p:nvSpPr>
          <p:cNvPr id="3" name="SMARTInkShape-1630"/>
          <p:cNvSpPr/>
          <p:nvPr/>
        </p:nvSpPr>
        <p:spPr bwMode="auto">
          <a:xfrm>
            <a:off x="777297" y="6138250"/>
            <a:ext cx="1907982" cy="797913"/>
          </a:xfrm>
          <a:custGeom>
            <a:avLst/>
            <a:gdLst/>
            <a:ahLst/>
            <a:cxnLst/>
            <a:rect l="0" t="0" r="0" b="0"/>
            <a:pathLst>
              <a:path w="1907982" h="797913">
                <a:moveTo>
                  <a:pt x="1794453" y="219688"/>
                </a:moveTo>
                <a:lnTo>
                  <a:pt x="1790661" y="219688"/>
                </a:lnTo>
                <a:lnTo>
                  <a:pt x="1761548" y="207503"/>
                </a:lnTo>
                <a:lnTo>
                  <a:pt x="1730950" y="196084"/>
                </a:lnTo>
                <a:lnTo>
                  <a:pt x="1697948" y="182570"/>
                </a:lnTo>
                <a:lnTo>
                  <a:pt x="1666464" y="170942"/>
                </a:lnTo>
                <a:lnTo>
                  <a:pt x="1641525" y="162040"/>
                </a:lnTo>
                <a:lnTo>
                  <a:pt x="1614566" y="151997"/>
                </a:lnTo>
                <a:lnTo>
                  <a:pt x="1586709" y="139597"/>
                </a:lnTo>
                <a:lnTo>
                  <a:pt x="1556337" y="128264"/>
                </a:lnTo>
                <a:lnTo>
                  <a:pt x="1523524" y="117936"/>
                </a:lnTo>
                <a:lnTo>
                  <a:pt x="1505883" y="112960"/>
                </a:lnTo>
                <a:lnTo>
                  <a:pt x="1487773" y="108054"/>
                </a:lnTo>
                <a:lnTo>
                  <a:pt x="1468556" y="102403"/>
                </a:lnTo>
                <a:lnTo>
                  <a:pt x="1448601" y="96254"/>
                </a:lnTo>
                <a:lnTo>
                  <a:pt x="1428154" y="89773"/>
                </a:lnTo>
                <a:lnTo>
                  <a:pt x="1407378" y="83866"/>
                </a:lnTo>
                <a:lnTo>
                  <a:pt x="1386384" y="78340"/>
                </a:lnTo>
                <a:lnTo>
                  <a:pt x="1365245" y="73068"/>
                </a:lnTo>
                <a:lnTo>
                  <a:pt x="1343214" y="67966"/>
                </a:lnTo>
                <a:lnTo>
                  <a:pt x="1320590" y="62977"/>
                </a:lnTo>
                <a:lnTo>
                  <a:pt x="1297569" y="58064"/>
                </a:lnTo>
                <a:lnTo>
                  <a:pt x="1274285" y="52407"/>
                </a:lnTo>
                <a:lnTo>
                  <a:pt x="1250824" y="46255"/>
                </a:lnTo>
                <a:lnTo>
                  <a:pt x="1227246" y="39772"/>
                </a:lnTo>
                <a:lnTo>
                  <a:pt x="1202796" y="34656"/>
                </a:lnTo>
                <a:lnTo>
                  <a:pt x="1177765" y="30452"/>
                </a:lnTo>
                <a:lnTo>
                  <a:pt x="1152346" y="26856"/>
                </a:lnTo>
                <a:lnTo>
                  <a:pt x="1126670" y="22870"/>
                </a:lnTo>
                <a:lnTo>
                  <a:pt x="1100820" y="18626"/>
                </a:lnTo>
                <a:lnTo>
                  <a:pt x="1074856" y="14209"/>
                </a:lnTo>
                <a:lnTo>
                  <a:pt x="1048022" y="10471"/>
                </a:lnTo>
                <a:lnTo>
                  <a:pt x="1020607" y="7185"/>
                </a:lnTo>
                <a:lnTo>
                  <a:pt x="992806" y="4200"/>
                </a:lnTo>
                <a:lnTo>
                  <a:pt x="964746" y="2211"/>
                </a:lnTo>
                <a:lnTo>
                  <a:pt x="936515" y="884"/>
                </a:lnTo>
                <a:lnTo>
                  <a:pt x="908170" y="0"/>
                </a:lnTo>
                <a:lnTo>
                  <a:pt x="880541" y="204"/>
                </a:lnTo>
                <a:lnTo>
                  <a:pt x="853391" y="1134"/>
                </a:lnTo>
                <a:lnTo>
                  <a:pt x="826559" y="2546"/>
                </a:lnTo>
                <a:lnTo>
                  <a:pt x="798353" y="4284"/>
                </a:lnTo>
                <a:lnTo>
                  <a:pt x="769230" y="6235"/>
                </a:lnTo>
                <a:lnTo>
                  <a:pt x="739496" y="8329"/>
                </a:lnTo>
                <a:lnTo>
                  <a:pt x="710148" y="11313"/>
                </a:lnTo>
                <a:lnTo>
                  <a:pt x="681058" y="14890"/>
                </a:lnTo>
                <a:lnTo>
                  <a:pt x="652140" y="18863"/>
                </a:lnTo>
                <a:lnTo>
                  <a:pt x="623336" y="24685"/>
                </a:lnTo>
                <a:lnTo>
                  <a:pt x="594608" y="31742"/>
                </a:lnTo>
                <a:lnTo>
                  <a:pt x="565931" y="39623"/>
                </a:lnTo>
                <a:lnTo>
                  <a:pt x="538876" y="48050"/>
                </a:lnTo>
                <a:lnTo>
                  <a:pt x="512902" y="56844"/>
                </a:lnTo>
                <a:lnTo>
                  <a:pt x="487648" y="65881"/>
                </a:lnTo>
                <a:lnTo>
                  <a:pt x="462081" y="75081"/>
                </a:lnTo>
                <a:lnTo>
                  <a:pt x="436305" y="84390"/>
                </a:lnTo>
                <a:lnTo>
                  <a:pt x="410390" y="93770"/>
                </a:lnTo>
                <a:lnTo>
                  <a:pt x="385969" y="103198"/>
                </a:lnTo>
                <a:lnTo>
                  <a:pt x="362545" y="112660"/>
                </a:lnTo>
                <a:lnTo>
                  <a:pt x="339785" y="122142"/>
                </a:lnTo>
                <a:lnTo>
                  <a:pt x="317468" y="132432"/>
                </a:lnTo>
                <a:lnTo>
                  <a:pt x="295446" y="143261"/>
                </a:lnTo>
                <a:lnTo>
                  <a:pt x="273622" y="154449"/>
                </a:lnTo>
                <a:lnTo>
                  <a:pt x="253515" y="165083"/>
                </a:lnTo>
                <a:lnTo>
                  <a:pt x="234555" y="175347"/>
                </a:lnTo>
                <a:lnTo>
                  <a:pt x="199465" y="196011"/>
                </a:lnTo>
                <a:lnTo>
                  <a:pt x="167994" y="218426"/>
                </a:lnTo>
                <a:lnTo>
                  <a:pt x="138132" y="239499"/>
                </a:lnTo>
                <a:lnTo>
                  <a:pt x="109779" y="260242"/>
                </a:lnTo>
                <a:lnTo>
                  <a:pt x="83949" y="282691"/>
                </a:lnTo>
                <a:lnTo>
                  <a:pt x="61356" y="308014"/>
                </a:lnTo>
                <a:lnTo>
                  <a:pt x="41525" y="334349"/>
                </a:lnTo>
                <a:lnTo>
                  <a:pt x="24774" y="359284"/>
                </a:lnTo>
                <a:lnTo>
                  <a:pt x="13625" y="383595"/>
                </a:lnTo>
                <a:lnTo>
                  <a:pt x="6024" y="408423"/>
                </a:lnTo>
                <a:lnTo>
                  <a:pt x="0" y="435332"/>
                </a:lnTo>
                <a:lnTo>
                  <a:pt x="1027" y="461050"/>
                </a:lnTo>
                <a:lnTo>
                  <a:pt x="7568" y="484916"/>
                </a:lnTo>
                <a:lnTo>
                  <a:pt x="24639" y="516203"/>
                </a:lnTo>
                <a:lnTo>
                  <a:pt x="51741" y="550985"/>
                </a:lnTo>
                <a:lnTo>
                  <a:pt x="80025" y="577405"/>
                </a:lnTo>
                <a:lnTo>
                  <a:pt x="108990" y="598463"/>
                </a:lnTo>
                <a:lnTo>
                  <a:pt x="133340" y="614780"/>
                </a:lnTo>
                <a:lnTo>
                  <a:pt x="160830" y="632616"/>
                </a:lnTo>
                <a:lnTo>
                  <a:pt x="191569" y="651126"/>
                </a:lnTo>
                <a:lnTo>
                  <a:pt x="223752" y="669936"/>
                </a:lnTo>
                <a:lnTo>
                  <a:pt x="257370" y="688879"/>
                </a:lnTo>
                <a:lnTo>
                  <a:pt x="275225" y="698375"/>
                </a:lnTo>
                <a:lnTo>
                  <a:pt x="293478" y="707882"/>
                </a:lnTo>
                <a:lnTo>
                  <a:pt x="312790" y="717394"/>
                </a:lnTo>
                <a:lnTo>
                  <a:pt x="332809" y="726911"/>
                </a:lnTo>
                <a:lnTo>
                  <a:pt x="353299" y="736430"/>
                </a:lnTo>
                <a:lnTo>
                  <a:pt x="386648" y="749124"/>
                </a:lnTo>
                <a:lnTo>
                  <a:pt x="415493" y="757411"/>
                </a:lnTo>
                <a:lnTo>
                  <a:pt x="444188" y="763740"/>
                </a:lnTo>
                <a:lnTo>
                  <a:pt x="477050" y="769199"/>
                </a:lnTo>
                <a:lnTo>
                  <a:pt x="494703" y="771766"/>
                </a:lnTo>
                <a:lnTo>
                  <a:pt x="513615" y="774271"/>
                </a:lnTo>
                <a:lnTo>
                  <a:pt x="533368" y="776735"/>
                </a:lnTo>
                <a:lnTo>
                  <a:pt x="553679" y="779171"/>
                </a:lnTo>
                <a:lnTo>
                  <a:pt x="574364" y="781590"/>
                </a:lnTo>
                <a:lnTo>
                  <a:pt x="595298" y="783995"/>
                </a:lnTo>
                <a:lnTo>
                  <a:pt x="616398" y="786392"/>
                </a:lnTo>
                <a:lnTo>
                  <a:pt x="639195" y="788785"/>
                </a:lnTo>
                <a:lnTo>
                  <a:pt x="663125" y="791173"/>
                </a:lnTo>
                <a:lnTo>
                  <a:pt x="687809" y="793559"/>
                </a:lnTo>
                <a:lnTo>
                  <a:pt x="712997" y="795149"/>
                </a:lnTo>
                <a:lnTo>
                  <a:pt x="738520" y="796210"/>
                </a:lnTo>
                <a:lnTo>
                  <a:pt x="764266" y="796917"/>
                </a:lnTo>
                <a:lnTo>
                  <a:pt x="790956" y="797389"/>
                </a:lnTo>
                <a:lnTo>
                  <a:pt x="818273" y="797703"/>
                </a:lnTo>
                <a:lnTo>
                  <a:pt x="846010" y="797912"/>
                </a:lnTo>
                <a:lnTo>
                  <a:pt x="874027" y="797258"/>
                </a:lnTo>
                <a:lnTo>
                  <a:pt x="902229" y="796028"/>
                </a:lnTo>
                <a:lnTo>
                  <a:pt x="930556" y="794414"/>
                </a:lnTo>
                <a:lnTo>
                  <a:pt x="959759" y="792545"/>
                </a:lnTo>
                <a:lnTo>
                  <a:pt x="989547" y="790505"/>
                </a:lnTo>
                <a:lnTo>
                  <a:pt x="1019724" y="788352"/>
                </a:lnTo>
                <a:lnTo>
                  <a:pt x="1048573" y="785328"/>
                </a:lnTo>
                <a:lnTo>
                  <a:pt x="1076537" y="781725"/>
                </a:lnTo>
                <a:lnTo>
                  <a:pt x="1103911" y="777736"/>
                </a:lnTo>
                <a:lnTo>
                  <a:pt x="1144386" y="770313"/>
                </a:lnTo>
                <a:lnTo>
                  <a:pt x="1193594" y="760603"/>
                </a:lnTo>
                <a:lnTo>
                  <a:pt x="1248624" y="749366"/>
                </a:lnTo>
                <a:lnTo>
                  <a:pt x="1302773" y="735525"/>
                </a:lnTo>
                <a:lnTo>
                  <a:pt x="1356335" y="719948"/>
                </a:lnTo>
                <a:lnTo>
                  <a:pt x="1409506" y="703214"/>
                </a:lnTo>
                <a:lnTo>
                  <a:pt x="1460034" y="684120"/>
                </a:lnTo>
                <a:lnTo>
                  <a:pt x="1508801" y="663453"/>
                </a:lnTo>
                <a:lnTo>
                  <a:pt x="1556393" y="641738"/>
                </a:lnTo>
                <a:lnTo>
                  <a:pt x="1600028" y="618529"/>
                </a:lnTo>
                <a:lnTo>
                  <a:pt x="1641024" y="594326"/>
                </a:lnTo>
                <a:lnTo>
                  <a:pt x="1680261" y="569459"/>
                </a:lnTo>
                <a:lnTo>
                  <a:pt x="1714356" y="544944"/>
                </a:lnTo>
                <a:lnTo>
                  <a:pt x="1745024" y="520662"/>
                </a:lnTo>
                <a:lnTo>
                  <a:pt x="1773406" y="496537"/>
                </a:lnTo>
                <a:lnTo>
                  <a:pt x="1797091" y="474104"/>
                </a:lnTo>
                <a:lnTo>
                  <a:pt x="1817643" y="452799"/>
                </a:lnTo>
                <a:lnTo>
                  <a:pt x="1836107" y="432245"/>
                </a:lnTo>
                <a:lnTo>
                  <a:pt x="1851591" y="412193"/>
                </a:lnTo>
                <a:lnTo>
                  <a:pt x="1865089" y="392474"/>
                </a:lnTo>
                <a:lnTo>
                  <a:pt x="1877262" y="372978"/>
                </a:lnTo>
                <a:lnTo>
                  <a:pt x="1895022" y="338617"/>
                </a:lnTo>
                <a:lnTo>
                  <a:pt x="1905825" y="307470"/>
                </a:lnTo>
                <a:lnTo>
                  <a:pt x="1907981" y="277751"/>
                </a:lnTo>
                <a:lnTo>
                  <a:pt x="1904177" y="252903"/>
                </a:lnTo>
                <a:lnTo>
                  <a:pt x="1895607" y="232068"/>
                </a:lnTo>
                <a:lnTo>
                  <a:pt x="1881214" y="214872"/>
                </a:lnTo>
                <a:lnTo>
                  <a:pt x="1857884" y="205641"/>
                </a:lnTo>
                <a:lnTo>
                  <a:pt x="1828201" y="202332"/>
                </a:lnTo>
                <a:lnTo>
                  <a:pt x="1793842" y="203507"/>
                </a:lnTo>
                <a:lnTo>
                  <a:pt x="1774202" y="205726"/>
                </a:lnTo>
                <a:lnTo>
                  <a:pt x="1753171" y="208792"/>
                </a:lnTo>
                <a:lnTo>
                  <a:pt x="1731213" y="212424"/>
                </a:lnTo>
                <a:lnTo>
                  <a:pt x="1687297" y="2196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Attributes for Booleans</a:t>
            </a:r>
          </a:p>
        </p:txBody>
      </p:sp>
      <p:sp>
        <p:nvSpPr>
          <p:cNvPr id="252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Consider the example on the next slide</a:t>
            </a:r>
          </a:p>
          <a:p>
            <a:r>
              <a:rPr lang="en-US" altLang="en-US"/>
              <a:t>As we generate the code we don’t know what the target branches should be.</a:t>
            </a:r>
          </a:p>
          <a:p>
            <a:endParaRPr lang="en-US" altLang="en-US"/>
          </a:p>
          <a:p>
            <a:r>
              <a:rPr lang="en-US" altLang="en-US"/>
              <a:t>We need to build lists of quads whose target fields need  to be filled in later</a:t>
            </a:r>
          </a:p>
          <a:p>
            <a:endParaRPr lang="en-US" altLang="en-US"/>
          </a:p>
          <a:p>
            <a:r>
              <a:rPr lang="en-US" altLang="en-US"/>
              <a:t>E.True</a:t>
            </a:r>
          </a:p>
          <a:p>
            <a:r>
              <a:rPr lang="en-US" altLang="en-US"/>
              <a:t>E.false</a:t>
            </a:r>
          </a:p>
        </p:txBody>
      </p:sp>
      <p:grpSp>
        <p:nvGrpSpPr>
          <p:cNvPr id="2520177" name="SMARTInkShape-Group611"/>
          <p:cNvGrpSpPr/>
          <p:nvPr/>
        </p:nvGrpSpPr>
        <p:grpSpPr>
          <a:xfrm>
            <a:off x="321469" y="4198564"/>
            <a:ext cx="263839" cy="1237281"/>
            <a:chOff x="321469" y="4198564"/>
            <a:chExt cx="263839" cy="1237281"/>
          </a:xfrm>
        </p:grpSpPr>
        <p:sp>
          <p:nvSpPr>
            <p:cNvPr id="2520171" name="SMARTInkShape-2587"/>
            <p:cNvSpPr/>
            <p:nvPr/>
          </p:nvSpPr>
          <p:spPr bwMode="auto">
            <a:xfrm>
              <a:off x="403083" y="4634033"/>
              <a:ext cx="139806" cy="308819"/>
            </a:xfrm>
            <a:custGeom>
              <a:avLst/>
              <a:gdLst/>
              <a:ahLst/>
              <a:cxnLst/>
              <a:rect l="0" t="0" r="0" b="0"/>
              <a:pathLst>
                <a:path w="139806" h="308819">
                  <a:moveTo>
                    <a:pt x="32686" y="66555"/>
                  </a:moveTo>
                  <a:lnTo>
                    <a:pt x="26535" y="66555"/>
                  </a:lnTo>
                  <a:lnTo>
                    <a:pt x="20035" y="61645"/>
                  </a:lnTo>
                  <a:lnTo>
                    <a:pt x="15686" y="60404"/>
                  </a:lnTo>
                  <a:lnTo>
                    <a:pt x="14209" y="59279"/>
                  </a:lnTo>
                  <a:lnTo>
                    <a:pt x="5773" y="44976"/>
                  </a:lnTo>
                  <a:lnTo>
                    <a:pt x="5219" y="42644"/>
                  </a:lnTo>
                  <a:lnTo>
                    <a:pt x="5643" y="40295"/>
                  </a:lnTo>
                  <a:lnTo>
                    <a:pt x="9911" y="30823"/>
                  </a:lnTo>
                  <a:lnTo>
                    <a:pt x="10989" y="21308"/>
                  </a:lnTo>
                  <a:lnTo>
                    <a:pt x="11871" y="19722"/>
                  </a:lnTo>
                  <a:lnTo>
                    <a:pt x="13253" y="18664"/>
                  </a:lnTo>
                  <a:lnTo>
                    <a:pt x="17382" y="16966"/>
                  </a:lnTo>
                  <a:lnTo>
                    <a:pt x="12610" y="34262"/>
                  </a:lnTo>
                  <a:lnTo>
                    <a:pt x="11522" y="67672"/>
                  </a:lnTo>
                  <a:lnTo>
                    <a:pt x="9257" y="91658"/>
                  </a:lnTo>
                  <a:lnTo>
                    <a:pt x="6398" y="118987"/>
                  </a:lnTo>
                  <a:lnTo>
                    <a:pt x="5127" y="149653"/>
                  </a:lnTo>
                  <a:lnTo>
                    <a:pt x="4563" y="179687"/>
                  </a:lnTo>
                  <a:lnTo>
                    <a:pt x="4312" y="208117"/>
                  </a:lnTo>
                  <a:lnTo>
                    <a:pt x="4200" y="233981"/>
                  </a:lnTo>
                  <a:lnTo>
                    <a:pt x="3335" y="264227"/>
                  </a:lnTo>
                  <a:lnTo>
                    <a:pt x="2006" y="267392"/>
                  </a:lnTo>
                  <a:lnTo>
                    <a:pt x="326" y="269503"/>
                  </a:lnTo>
                  <a:lnTo>
                    <a:pt x="0" y="268527"/>
                  </a:lnTo>
                  <a:lnTo>
                    <a:pt x="3413" y="235939"/>
                  </a:lnTo>
                  <a:lnTo>
                    <a:pt x="3800" y="212480"/>
                  </a:lnTo>
                  <a:lnTo>
                    <a:pt x="5560" y="186179"/>
                  </a:lnTo>
                  <a:lnTo>
                    <a:pt x="11634" y="158615"/>
                  </a:lnTo>
                  <a:lnTo>
                    <a:pt x="17509" y="130489"/>
                  </a:lnTo>
                  <a:lnTo>
                    <a:pt x="21972" y="102907"/>
                  </a:lnTo>
                  <a:lnTo>
                    <a:pt x="23955" y="77420"/>
                  </a:lnTo>
                  <a:lnTo>
                    <a:pt x="30932" y="41713"/>
                  </a:lnTo>
                  <a:lnTo>
                    <a:pt x="35346" y="32231"/>
                  </a:lnTo>
                  <a:lnTo>
                    <a:pt x="36840" y="30178"/>
                  </a:lnTo>
                  <a:lnTo>
                    <a:pt x="37837" y="29604"/>
                  </a:lnTo>
                  <a:lnTo>
                    <a:pt x="38501" y="30014"/>
                  </a:lnTo>
                  <a:lnTo>
                    <a:pt x="39713" y="64386"/>
                  </a:lnTo>
                  <a:lnTo>
                    <a:pt x="39795" y="94928"/>
                  </a:lnTo>
                  <a:lnTo>
                    <a:pt x="39814" y="119646"/>
                  </a:lnTo>
                  <a:lnTo>
                    <a:pt x="39823" y="144919"/>
                  </a:lnTo>
                  <a:lnTo>
                    <a:pt x="40621" y="176204"/>
                  </a:lnTo>
                  <a:lnTo>
                    <a:pt x="45483" y="206394"/>
                  </a:lnTo>
                  <a:lnTo>
                    <a:pt x="45980" y="212168"/>
                  </a:lnTo>
                  <a:lnTo>
                    <a:pt x="47105" y="215224"/>
                  </a:lnTo>
                  <a:lnTo>
                    <a:pt x="48648" y="216468"/>
                  </a:lnTo>
                  <a:lnTo>
                    <a:pt x="50471" y="216503"/>
                  </a:lnTo>
                  <a:lnTo>
                    <a:pt x="54613" y="210192"/>
                  </a:lnTo>
                  <a:lnTo>
                    <a:pt x="58306" y="198656"/>
                  </a:lnTo>
                  <a:lnTo>
                    <a:pt x="62794" y="163263"/>
                  </a:lnTo>
                  <a:lnTo>
                    <a:pt x="66742" y="127753"/>
                  </a:lnTo>
                  <a:lnTo>
                    <a:pt x="68459" y="100897"/>
                  </a:lnTo>
                  <a:lnTo>
                    <a:pt x="71868" y="73087"/>
                  </a:lnTo>
                  <a:lnTo>
                    <a:pt x="74458" y="38239"/>
                  </a:lnTo>
                  <a:lnTo>
                    <a:pt x="80242" y="6104"/>
                  </a:lnTo>
                  <a:lnTo>
                    <a:pt x="81603" y="0"/>
                  </a:lnTo>
                  <a:lnTo>
                    <a:pt x="82760" y="754"/>
                  </a:lnTo>
                  <a:lnTo>
                    <a:pt x="86162" y="7941"/>
                  </a:lnTo>
                  <a:lnTo>
                    <a:pt x="88747" y="32960"/>
                  </a:lnTo>
                  <a:lnTo>
                    <a:pt x="89352" y="56386"/>
                  </a:lnTo>
                  <a:lnTo>
                    <a:pt x="88827" y="83467"/>
                  </a:lnTo>
                  <a:lnTo>
                    <a:pt x="85948" y="114023"/>
                  </a:lnTo>
                  <a:lnTo>
                    <a:pt x="84139" y="146124"/>
                  </a:lnTo>
                  <a:lnTo>
                    <a:pt x="83335" y="178119"/>
                  </a:lnTo>
                  <a:lnTo>
                    <a:pt x="82978" y="208214"/>
                  </a:lnTo>
                  <a:lnTo>
                    <a:pt x="82777" y="240555"/>
                  </a:lnTo>
                  <a:lnTo>
                    <a:pt x="82699" y="266287"/>
                  </a:lnTo>
                  <a:lnTo>
                    <a:pt x="82693" y="233341"/>
                  </a:lnTo>
                  <a:lnTo>
                    <a:pt x="82692" y="209738"/>
                  </a:lnTo>
                  <a:lnTo>
                    <a:pt x="82692" y="178081"/>
                  </a:lnTo>
                  <a:lnTo>
                    <a:pt x="84809" y="144962"/>
                  </a:lnTo>
                  <a:lnTo>
                    <a:pt x="87601" y="111721"/>
                  </a:lnTo>
                  <a:lnTo>
                    <a:pt x="88843" y="78427"/>
                  </a:lnTo>
                  <a:lnTo>
                    <a:pt x="91511" y="51458"/>
                  </a:lnTo>
                  <a:lnTo>
                    <a:pt x="95899" y="19652"/>
                  </a:lnTo>
                  <a:lnTo>
                    <a:pt x="97053" y="17823"/>
                  </a:lnTo>
                  <a:lnTo>
                    <a:pt x="98616" y="18192"/>
                  </a:lnTo>
                  <a:lnTo>
                    <a:pt x="100452" y="20026"/>
                  </a:lnTo>
                  <a:lnTo>
                    <a:pt x="106828" y="41567"/>
                  </a:lnTo>
                  <a:lnTo>
                    <a:pt x="109294" y="68414"/>
                  </a:lnTo>
                  <a:lnTo>
                    <a:pt x="110390" y="101512"/>
                  </a:lnTo>
                  <a:lnTo>
                    <a:pt x="110682" y="119228"/>
                  </a:lnTo>
                  <a:lnTo>
                    <a:pt x="110877" y="137389"/>
                  </a:lnTo>
                  <a:lnTo>
                    <a:pt x="111007" y="155846"/>
                  </a:lnTo>
                  <a:lnTo>
                    <a:pt x="111094" y="174501"/>
                  </a:lnTo>
                  <a:lnTo>
                    <a:pt x="111152" y="193287"/>
                  </a:lnTo>
                  <a:lnTo>
                    <a:pt x="113332" y="226861"/>
                  </a:lnTo>
                  <a:lnTo>
                    <a:pt x="116154" y="256071"/>
                  </a:lnTo>
                  <a:lnTo>
                    <a:pt x="116948" y="288777"/>
                  </a:lnTo>
                  <a:lnTo>
                    <a:pt x="113303" y="306847"/>
                  </a:lnTo>
                  <a:lnTo>
                    <a:pt x="112624" y="308506"/>
                  </a:lnTo>
                  <a:lnTo>
                    <a:pt x="112172" y="308818"/>
                  </a:lnTo>
                  <a:lnTo>
                    <a:pt x="109269" y="279697"/>
                  </a:lnTo>
                  <a:lnTo>
                    <a:pt x="106410" y="254947"/>
                  </a:lnTo>
                  <a:lnTo>
                    <a:pt x="105140" y="225426"/>
                  </a:lnTo>
                  <a:lnTo>
                    <a:pt x="104575" y="193785"/>
                  </a:lnTo>
                  <a:lnTo>
                    <a:pt x="104324" y="161995"/>
                  </a:lnTo>
                  <a:lnTo>
                    <a:pt x="104212" y="131991"/>
                  </a:lnTo>
                  <a:lnTo>
                    <a:pt x="106280" y="107014"/>
                  </a:lnTo>
                  <a:lnTo>
                    <a:pt x="111906" y="81453"/>
                  </a:lnTo>
                  <a:lnTo>
                    <a:pt x="114074" y="76487"/>
                  </a:lnTo>
                  <a:lnTo>
                    <a:pt x="116313" y="74764"/>
                  </a:lnTo>
                  <a:lnTo>
                    <a:pt x="118600" y="75202"/>
                  </a:lnTo>
                  <a:lnTo>
                    <a:pt x="120918" y="77083"/>
                  </a:lnTo>
                  <a:lnTo>
                    <a:pt x="130342" y="109409"/>
                  </a:lnTo>
                  <a:lnTo>
                    <a:pt x="135091" y="134020"/>
                  </a:lnTo>
                  <a:lnTo>
                    <a:pt x="137730" y="162949"/>
                  </a:lnTo>
                  <a:lnTo>
                    <a:pt x="138903" y="193534"/>
                  </a:lnTo>
                  <a:lnTo>
                    <a:pt x="139425" y="223002"/>
                  </a:lnTo>
                  <a:lnTo>
                    <a:pt x="139657" y="249858"/>
                  </a:lnTo>
                  <a:lnTo>
                    <a:pt x="139805" y="284268"/>
                  </a:lnTo>
                  <a:lnTo>
                    <a:pt x="139024" y="287896"/>
                  </a:lnTo>
                  <a:lnTo>
                    <a:pt x="137709" y="290316"/>
                  </a:lnTo>
                  <a:lnTo>
                    <a:pt x="136039" y="291928"/>
                  </a:lnTo>
                  <a:lnTo>
                    <a:pt x="134131" y="290623"/>
                  </a:lnTo>
                  <a:lnTo>
                    <a:pt x="129896" y="282822"/>
                  </a:lnTo>
                  <a:lnTo>
                    <a:pt x="123048" y="253665"/>
                  </a:lnTo>
                  <a:lnTo>
                    <a:pt x="118355" y="226179"/>
                  </a:lnTo>
                  <a:lnTo>
                    <a:pt x="111267" y="18085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72" name="SMARTInkShape-2588"/>
            <p:cNvSpPr/>
            <p:nvPr/>
          </p:nvSpPr>
          <p:spPr bwMode="auto">
            <a:xfrm>
              <a:off x="385852" y="4293394"/>
              <a:ext cx="34521" cy="251013"/>
            </a:xfrm>
            <a:custGeom>
              <a:avLst/>
              <a:gdLst/>
              <a:ahLst/>
              <a:cxnLst/>
              <a:rect l="0" t="0" r="0" b="0"/>
              <a:pathLst>
                <a:path w="34521" h="251013">
                  <a:moveTo>
                    <a:pt x="14198" y="0"/>
                  </a:moveTo>
                  <a:lnTo>
                    <a:pt x="10406" y="0"/>
                  </a:lnTo>
                  <a:lnTo>
                    <a:pt x="9289" y="794"/>
                  </a:lnTo>
                  <a:lnTo>
                    <a:pt x="8544" y="2116"/>
                  </a:lnTo>
                  <a:lnTo>
                    <a:pt x="7348" y="6151"/>
                  </a:lnTo>
                  <a:lnTo>
                    <a:pt x="5068" y="6702"/>
                  </a:lnTo>
                  <a:lnTo>
                    <a:pt x="0" y="7136"/>
                  </a:lnTo>
                  <a:lnTo>
                    <a:pt x="2031" y="40323"/>
                  </a:lnTo>
                  <a:lnTo>
                    <a:pt x="7682" y="67775"/>
                  </a:lnTo>
                  <a:lnTo>
                    <a:pt x="12267" y="101044"/>
                  </a:lnTo>
                  <a:lnTo>
                    <a:pt x="14134" y="125077"/>
                  </a:lnTo>
                  <a:lnTo>
                    <a:pt x="17609" y="151634"/>
                  </a:lnTo>
                  <a:lnTo>
                    <a:pt x="21799" y="177195"/>
                  </a:lnTo>
                  <a:lnTo>
                    <a:pt x="26504" y="209664"/>
                  </a:lnTo>
                  <a:lnTo>
                    <a:pt x="30015" y="232250"/>
                  </a:lnTo>
                  <a:lnTo>
                    <a:pt x="34520" y="250311"/>
                  </a:lnTo>
                  <a:lnTo>
                    <a:pt x="34096" y="251012"/>
                  </a:lnTo>
                  <a:lnTo>
                    <a:pt x="31508" y="247556"/>
                  </a:lnTo>
                  <a:lnTo>
                    <a:pt x="27495" y="220203"/>
                  </a:lnTo>
                  <a:lnTo>
                    <a:pt x="14198" y="1785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73" name="SMARTInkShape-2589"/>
            <p:cNvSpPr/>
            <p:nvPr/>
          </p:nvSpPr>
          <p:spPr bwMode="auto">
            <a:xfrm>
              <a:off x="321469" y="4198564"/>
              <a:ext cx="210097" cy="330530"/>
            </a:xfrm>
            <a:custGeom>
              <a:avLst/>
              <a:gdLst/>
              <a:ahLst/>
              <a:cxnLst/>
              <a:rect l="0" t="0" r="0" b="0"/>
              <a:pathLst>
                <a:path w="210097" h="330530">
                  <a:moveTo>
                    <a:pt x="0" y="101974"/>
                  </a:moveTo>
                  <a:lnTo>
                    <a:pt x="0" y="108124"/>
                  </a:lnTo>
                  <a:lnTo>
                    <a:pt x="0" y="105031"/>
                  </a:lnTo>
                  <a:lnTo>
                    <a:pt x="26037" y="72413"/>
                  </a:lnTo>
                  <a:lnTo>
                    <a:pt x="55825" y="44629"/>
                  </a:lnTo>
                  <a:lnTo>
                    <a:pt x="88902" y="12871"/>
                  </a:lnTo>
                  <a:lnTo>
                    <a:pt x="108097" y="1401"/>
                  </a:lnTo>
                  <a:lnTo>
                    <a:pt x="113340" y="0"/>
                  </a:lnTo>
                  <a:lnTo>
                    <a:pt x="121281" y="560"/>
                  </a:lnTo>
                  <a:lnTo>
                    <a:pt x="127457" y="5572"/>
                  </a:lnTo>
                  <a:lnTo>
                    <a:pt x="130215" y="9131"/>
                  </a:lnTo>
                  <a:lnTo>
                    <a:pt x="134097" y="33102"/>
                  </a:lnTo>
                  <a:lnTo>
                    <a:pt x="135247" y="65339"/>
                  </a:lnTo>
                  <a:lnTo>
                    <a:pt x="133399" y="90454"/>
                  </a:lnTo>
                  <a:lnTo>
                    <a:pt x="129138" y="116697"/>
                  </a:lnTo>
                  <a:lnTo>
                    <a:pt x="121953" y="141590"/>
                  </a:lnTo>
                  <a:lnTo>
                    <a:pt x="113468" y="165883"/>
                  </a:lnTo>
                  <a:lnTo>
                    <a:pt x="99766" y="195522"/>
                  </a:lnTo>
                  <a:lnTo>
                    <a:pt x="80396" y="221210"/>
                  </a:lnTo>
                  <a:lnTo>
                    <a:pt x="79791" y="221151"/>
                  </a:lnTo>
                  <a:lnTo>
                    <a:pt x="79388" y="220319"/>
                  </a:lnTo>
                  <a:lnTo>
                    <a:pt x="79119" y="218971"/>
                  </a:lnTo>
                  <a:lnTo>
                    <a:pt x="82533" y="205696"/>
                  </a:lnTo>
                  <a:lnTo>
                    <a:pt x="92364" y="186681"/>
                  </a:lnTo>
                  <a:lnTo>
                    <a:pt x="115611" y="164626"/>
                  </a:lnTo>
                  <a:lnTo>
                    <a:pt x="146399" y="143963"/>
                  </a:lnTo>
                  <a:lnTo>
                    <a:pt x="165350" y="135758"/>
                  </a:lnTo>
                  <a:lnTo>
                    <a:pt x="176941" y="134980"/>
                  </a:lnTo>
                  <a:lnTo>
                    <a:pt x="182254" y="135884"/>
                  </a:lnTo>
                  <a:lnTo>
                    <a:pt x="192391" y="141122"/>
                  </a:lnTo>
                  <a:lnTo>
                    <a:pt x="197317" y="144741"/>
                  </a:lnTo>
                  <a:lnTo>
                    <a:pt x="200601" y="149535"/>
                  </a:lnTo>
                  <a:lnTo>
                    <a:pt x="210096" y="184966"/>
                  </a:lnTo>
                  <a:lnTo>
                    <a:pt x="208205" y="205005"/>
                  </a:lnTo>
                  <a:lnTo>
                    <a:pt x="198215" y="238599"/>
                  </a:lnTo>
                  <a:lnTo>
                    <a:pt x="183084" y="271572"/>
                  </a:lnTo>
                  <a:lnTo>
                    <a:pt x="165637" y="299333"/>
                  </a:lnTo>
                  <a:lnTo>
                    <a:pt x="148296" y="320523"/>
                  </a:lnTo>
                  <a:lnTo>
                    <a:pt x="141726" y="326254"/>
                  </a:lnTo>
                  <a:lnTo>
                    <a:pt x="135759" y="329282"/>
                  </a:lnTo>
                  <a:lnTo>
                    <a:pt x="124896" y="330529"/>
                  </a:lnTo>
                  <a:lnTo>
                    <a:pt x="120570" y="328162"/>
                  </a:lnTo>
                  <a:lnTo>
                    <a:pt x="113647" y="319183"/>
                  </a:lnTo>
                  <a:lnTo>
                    <a:pt x="109079" y="296948"/>
                  </a:lnTo>
                  <a:lnTo>
                    <a:pt x="111518" y="266459"/>
                  </a:lnTo>
                  <a:lnTo>
                    <a:pt x="114300" y="24484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74" name="SMARTInkShape-2590"/>
            <p:cNvSpPr/>
            <p:nvPr/>
          </p:nvSpPr>
          <p:spPr bwMode="auto">
            <a:xfrm>
              <a:off x="421481" y="5036345"/>
              <a:ext cx="21112" cy="147833"/>
            </a:xfrm>
            <a:custGeom>
              <a:avLst/>
              <a:gdLst/>
              <a:ahLst/>
              <a:cxnLst/>
              <a:rect l="0" t="0" r="0" b="0"/>
              <a:pathLst>
                <a:path w="21112" h="147833">
                  <a:moveTo>
                    <a:pt x="0" y="0"/>
                  </a:moveTo>
                  <a:lnTo>
                    <a:pt x="3793" y="3791"/>
                  </a:lnTo>
                  <a:lnTo>
                    <a:pt x="5655" y="7770"/>
                  </a:lnTo>
                  <a:lnTo>
                    <a:pt x="7013" y="37027"/>
                  </a:lnTo>
                  <a:lnTo>
                    <a:pt x="7127" y="72402"/>
                  </a:lnTo>
                  <a:lnTo>
                    <a:pt x="9257" y="103582"/>
                  </a:lnTo>
                  <a:lnTo>
                    <a:pt x="15963" y="138954"/>
                  </a:lnTo>
                  <a:lnTo>
                    <a:pt x="20351" y="147832"/>
                  </a:lnTo>
                  <a:lnTo>
                    <a:pt x="20711" y="147767"/>
                  </a:lnTo>
                  <a:lnTo>
                    <a:pt x="21111" y="145577"/>
                  </a:lnTo>
                  <a:lnTo>
                    <a:pt x="20575" y="131208"/>
                  </a:lnTo>
                  <a:lnTo>
                    <a:pt x="11480" y="95623"/>
                  </a:lnTo>
                  <a:lnTo>
                    <a:pt x="3091" y="62309"/>
                  </a:lnTo>
                  <a:lnTo>
                    <a:pt x="0" y="5000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75" name="SMARTInkShape-2591"/>
            <p:cNvSpPr/>
            <p:nvPr/>
          </p:nvSpPr>
          <p:spPr bwMode="auto">
            <a:xfrm>
              <a:off x="385763" y="4990641"/>
              <a:ext cx="149539" cy="225894"/>
            </a:xfrm>
            <a:custGeom>
              <a:avLst/>
              <a:gdLst/>
              <a:ahLst/>
              <a:cxnLst/>
              <a:rect l="0" t="0" r="0" b="0"/>
              <a:pathLst>
                <a:path w="149539" h="225894">
                  <a:moveTo>
                    <a:pt x="0" y="95709"/>
                  </a:moveTo>
                  <a:lnTo>
                    <a:pt x="3792" y="95709"/>
                  </a:lnTo>
                  <a:lnTo>
                    <a:pt x="7770" y="91476"/>
                  </a:lnTo>
                  <a:lnTo>
                    <a:pt x="34245" y="59438"/>
                  </a:lnTo>
                  <a:lnTo>
                    <a:pt x="57647" y="25712"/>
                  </a:lnTo>
                  <a:lnTo>
                    <a:pt x="80573" y="961"/>
                  </a:lnTo>
                  <a:lnTo>
                    <a:pt x="83084" y="0"/>
                  </a:lnTo>
                  <a:lnTo>
                    <a:pt x="85552" y="153"/>
                  </a:lnTo>
                  <a:lnTo>
                    <a:pt x="87990" y="1049"/>
                  </a:lnTo>
                  <a:lnTo>
                    <a:pt x="89616" y="3232"/>
                  </a:lnTo>
                  <a:lnTo>
                    <a:pt x="91423" y="9894"/>
                  </a:lnTo>
                  <a:lnTo>
                    <a:pt x="92678" y="45142"/>
                  </a:lnTo>
                  <a:lnTo>
                    <a:pt x="92843" y="80554"/>
                  </a:lnTo>
                  <a:lnTo>
                    <a:pt x="92067" y="96334"/>
                  </a:lnTo>
                  <a:lnTo>
                    <a:pt x="86018" y="109417"/>
                  </a:lnTo>
                  <a:lnTo>
                    <a:pt x="89604" y="106032"/>
                  </a:lnTo>
                  <a:lnTo>
                    <a:pt x="109331" y="74030"/>
                  </a:lnTo>
                  <a:lnTo>
                    <a:pt x="116854" y="66230"/>
                  </a:lnTo>
                  <a:lnTo>
                    <a:pt x="122843" y="62763"/>
                  </a:lnTo>
                  <a:lnTo>
                    <a:pt x="130677" y="60812"/>
                  </a:lnTo>
                  <a:lnTo>
                    <a:pt x="137718" y="64589"/>
                  </a:lnTo>
                  <a:lnTo>
                    <a:pt x="141818" y="67818"/>
                  </a:lnTo>
                  <a:lnTo>
                    <a:pt x="146374" y="77757"/>
                  </a:lnTo>
                  <a:lnTo>
                    <a:pt x="149538" y="112042"/>
                  </a:lnTo>
                  <a:lnTo>
                    <a:pt x="148289" y="142177"/>
                  </a:lnTo>
                  <a:lnTo>
                    <a:pt x="139363" y="170773"/>
                  </a:lnTo>
                  <a:lnTo>
                    <a:pt x="126718" y="202171"/>
                  </a:lnTo>
                  <a:lnTo>
                    <a:pt x="118231" y="215256"/>
                  </a:lnTo>
                  <a:lnTo>
                    <a:pt x="109168" y="223718"/>
                  </a:lnTo>
                  <a:lnTo>
                    <a:pt x="105322" y="225500"/>
                  </a:lnTo>
                  <a:lnTo>
                    <a:pt x="101965" y="225893"/>
                  </a:lnTo>
                  <a:lnTo>
                    <a:pt x="98932" y="225360"/>
                  </a:lnTo>
                  <a:lnTo>
                    <a:pt x="93447" y="220535"/>
                  </a:lnTo>
                  <a:lnTo>
                    <a:pt x="90873" y="217027"/>
                  </a:lnTo>
                  <a:lnTo>
                    <a:pt x="87250" y="196919"/>
                  </a:lnTo>
                  <a:lnTo>
                    <a:pt x="90935" y="164855"/>
                  </a:lnTo>
                  <a:lnTo>
                    <a:pt x="92868" y="15285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76" name="SMARTInkShape-2592"/>
            <p:cNvSpPr/>
            <p:nvPr/>
          </p:nvSpPr>
          <p:spPr bwMode="auto">
            <a:xfrm>
              <a:off x="400184" y="5184340"/>
              <a:ext cx="185124" cy="251505"/>
            </a:xfrm>
            <a:custGeom>
              <a:avLst/>
              <a:gdLst/>
              <a:ahLst/>
              <a:cxnLst/>
              <a:rect l="0" t="0" r="0" b="0"/>
              <a:pathLst>
                <a:path w="185124" h="251505">
                  <a:moveTo>
                    <a:pt x="14154" y="59173"/>
                  </a:moveTo>
                  <a:lnTo>
                    <a:pt x="14154" y="55380"/>
                  </a:lnTo>
                  <a:lnTo>
                    <a:pt x="13360" y="55057"/>
                  </a:lnTo>
                  <a:lnTo>
                    <a:pt x="10361" y="56815"/>
                  </a:lnTo>
                  <a:lnTo>
                    <a:pt x="9244" y="58394"/>
                  </a:lnTo>
                  <a:lnTo>
                    <a:pt x="8003" y="62266"/>
                  </a:lnTo>
                  <a:lnTo>
                    <a:pt x="2158" y="96152"/>
                  </a:lnTo>
                  <a:lnTo>
                    <a:pt x="319" y="125832"/>
                  </a:lnTo>
                  <a:lnTo>
                    <a:pt x="0" y="152742"/>
                  </a:lnTo>
                  <a:lnTo>
                    <a:pt x="3685" y="186487"/>
                  </a:lnTo>
                  <a:lnTo>
                    <a:pt x="12056" y="213703"/>
                  </a:lnTo>
                  <a:lnTo>
                    <a:pt x="16661" y="219134"/>
                  </a:lnTo>
                  <a:lnTo>
                    <a:pt x="19000" y="219788"/>
                  </a:lnTo>
                  <a:lnTo>
                    <a:pt x="21353" y="219431"/>
                  </a:lnTo>
                  <a:lnTo>
                    <a:pt x="23716" y="218399"/>
                  </a:lnTo>
                  <a:lnTo>
                    <a:pt x="25291" y="216123"/>
                  </a:lnTo>
                  <a:lnTo>
                    <a:pt x="27041" y="209362"/>
                  </a:lnTo>
                  <a:lnTo>
                    <a:pt x="28257" y="177581"/>
                  </a:lnTo>
                  <a:lnTo>
                    <a:pt x="32197" y="141917"/>
                  </a:lnTo>
                  <a:lnTo>
                    <a:pt x="34581" y="113764"/>
                  </a:lnTo>
                  <a:lnTo>
                    <a:pt x="37569" y="81835"/>
                  </a:lnTo>
                  <a:lnTo>
                    <a:pt x="43316" y="68797"/>
                  </a:lnTo>
                  <a:lnTo>
                    <a:pt x="45502" y="65589"/>
                  </a:lnTo>
                  <a:lnTo>
                    <a:pt x="46959" y="65038"/>
                  </a:lnTo>
                  <a:lnTo>
                    <a:pt x="47930" y="66257"/>
                  </a:lnTo>
                  <a:lnTo>
                    <a:pt x="49489" y="79622"/>
                  </a:lnTo>
                  <a:lnTo>
                    <a:pt x="51938" y="114223"/>
                  </a:lnTo>
                  <a:lnTo>
                    <a:pt x="55512" y="146392"/>
                  </a:lnTo>
                  <a:lnTo>
                    <a:pt x="56570" y="181059"/>
                  </a:lnTo>
                  <a:lnTo>
                    <a:pt x="56884" y="212233"/>
                  </a:lnTo>
                  <a:lnTo>
                    <a:pt x="59094" y="234435"/>
                  </a:lnTo>
                  <a:lnTo>
                    <a:pt x="63159" y="248573"/>
                  </a:lnTo>
                  <a:lnTo>
                    <a:pt x="63493" y="248940"/>
                  </a:lnTo>
                  <a:lnTo>
                    <a:pt x="63715" y="248390"/>
                  </a:lnTo>
                  <a:lnTo>
                    <a:pt x="64895" y="221761"/>
                  </a:lnTo>
                  <a:lnTo>
                    <a:pt x="69052" y="189809"/>
                  </a:lnTo>
                  <a:lnTo>
                    <a:pt x="70303" y="164065"/>
                  </a:lnTo>
                  <a:lnTo>
                    <a:pt x="72975" y="136748"/>
                  </a:lnTo>
                  <a:lnTo>
                    <a:pt x="76809" y="108731"/>
                  </a:lnTo>
                  <a:lnTo>
                    <a:pt x="81159" y="80405"/>
                  </a:lnTo>
                  <a:lnTo>
                    <a:pt x="84278" y="49059"/>
                  </a:lnTo>
                  <a:lnTo>
                    <a:pt x="86125" y="25220"/>
                  </a:lnTo>
                  <a:lnTo>
                    <a:pt x="87535" y="23837"/>
                  </a:lnTo>
                  <a:lnTo>
                    <a:pt x="89268" y="23709"/>
                  </a:lnTo>
                  <a:lnTo>
                    <a:pt x="91194" y="32034"/>
                  </a:lnTo>
                  <a:lnTo>
                    <a:pt x="96223" y="67041"/>
                  </a:lnTo>
                  <a:lnTo>
                    <a:pt x="98254" y="91244"/>
                  </a:lnTo>
                  <a:lnTo>
                    <a:pt x="99156" y="117877"/>
                  </a:lnTo>
                  <a:lnTo>
                    <a:pt x="99558" y="145588"/>
                  </a:lnTo>
                  <a:lnTo>
                    <a:pt x="99736" y="173779"/>
                  </a:lnTo>
                  <a:lnTo>
                    <a:pt x="99815" y="200596"/>
                  </a:lnTo>
                  <a:lnTo>
                    <a:pt x="99860" y="231957"/>
                  </a:lnTo>
                  <a:lnTo>
                    <a:pt x="100667" y="249627"/>
                  </a:lnTo>
                  <a:lnTo>
                    <a:pt x="101991" y="251229"/>
                  </a:lnTo>
                  <a:lnTo>
                    <a:pt x="103668" y="251504"/>
                  </a:lnTo>
                  <a:lnTo>
                    <a:pt x="107648" y="245460"/>
                  </a:lnTo>
                  <a:lnTo>
                    <a:pt x="111269" y="233248"/>
                  </a:lnTo>
                  <a:lnTo>
                    <a:pt x="114101" y="203267"/>
                  </a:lnTo>
                  <a:lnTo>
                    <a:pt x="117577" y="177983"/>
                  </a:lnTo>
                  <a:lnTo>
                    <a:pt x="121767" y="148754"/>
                  </a:lnTo>
                  <a:lnTo>
                    <a:pt x="125482" y="117243"/>
                  </a:lnTo>
                  <a:lnTo>
                    <a:pt x="127133" y="84717"/>
                  </a:lnTo>
                  <a:lnTo>
                    <a:pt x="129983" y="55973"/>
                  </a:lnTo>
                  <a:lnTo>
                    <a:pt x="133934" y="21712"/>
                  </a:lnTo>
                  <a:lnTo>
                    <a:pt x="135652" y="6805"/>
                  </a:lnTo>
                  <a:lnTo>
                    <a:pt x="137221" y="2829"/>
                  </a:lnTo>
                  <a:lnTo>
                    <a:pt x="139061" y="179"/>
                  </a:lnTo>
                  <a:lnTo>
                    <a:pt x="140288" y="0"/>
                  </a:lnTo>
                  <a:lnTo>
                    <a:pt x="141105" y="1468"/>
                  </a:lnTo>
                  <a:lnTo>
                    <a:pt x="147435" y="32552"/>
                  </a:lnTo>
                  <a:lnTo>
                    <a:pt x="148796" y="56073"/>
                  </a:lnTo>
                  <a:lnTo>
                    <a:pt x="151518" y="84518"/>
                  </a:lnTo>
                  <a:lnTo>
                    <a:pt x="155373" y="114887"/>
                  </a:lnTo>
                  <a:lnTo>
                    <a:pt x="159732" y="144260"/>
                  </a:lnTo>
                  <a:lnTo>
                    <a:pt x="162199" y="171072"/>
                  </a:lnTo>
                  <a:lnTo>
                    <a:pt x="163588" y="204247"/>
                  </a:lnTo>
                  <a:lnTo>
                    <a:pt x="166116" y="227041"/>
                  </a:lnTo>
                  <a:lnTo>
                    <a:pt x="169005" y="235381"/>
                  </a:lnTo>
                  <a:lnTo>
                    <a:pt x="169775" y="235382"/>
                  </a:lnTo>
                  <a:lnTo>
                    <a:pt x="170631" y="230357"/>
                  </a:lnTo>
                  <a:lnTo>
                    <a:pt x="171181" y="203495"/>
                  </a:lnTo>
                  <a:lnTo>
                    <a:pt x="171276" y="169667"/>
                  </a:lnTo>
                  <a:lnTo>
                    <a:pt x="171298" y="143206"/>
                  </a:lnTo>
                  <a:lnTo>
                    <a:pt x="171308" y="115571"/>
                  </a:lnTo>
                  <a:lnTo>
                    <a:pt x="171312" y="87413"/>
                  </a:lnTo>
                  <a:lnTo>
                    <a:pt x="171314" y="61406"/>
                  </a:lnTo>
                  <a:lnTo>
                    <a:pt x="171316" y="29539"/>
                  </a:lnTo>
                  <a:lnTo>
                    <a:pt x="171316" y="23777"/>
                  </a:lnTo>
                  <a:lnTo>
                    <a:pt x="176225" y="58306"/>
                  </a:lnTo>
                  <a:lnTo>
                    <a:pt x="178592" y="92077"/>
                  </a:lnTo>
                  <a:lnTo>
                    <a:pt x="181958" y="118247"/>
                  </a:lnTo>
                  <a:lnTo>
                    <a:pt x="183983" y="143636"/>
                  </a:lnTo>
                  <a:lnTo>
                    <a:pt x="185123" y="178126"/>
                  </a:lnTo>
                  <a:lnTo>
                    <a:pt x="183345" y="202103"/>
                  </a:lnTo>
                  <a:lnTo>
                    <a:pt x="179425" y="213524"/>
                  </a:lnTo>
                  <a:lnTo>
                    <a:pt x="174752" y="178675"/>
                  </a:lnTo>
                  <a:lnTo>
                    <a:pt x="170727" y="155147"/>
                  </a:lnTo>
                  <a:lnTo>
                    <a:pt x="164172" y="11632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0178" name="SMARTInkShape-2593"/>
          <p:cNvSpPr/>
          <p:nvPr/>
        </p:nvSpPr>
        <p:spPr bwMode="auto">
          <a:xfrm>
            <a:off x="3050471" y="3486160"/>
            <a:ext cx="1690938" cy="42854"/>
          </a:xfrm>
          <a:custGeom>
            <a:avLst/>
            <a:gdLst/>
            <a:ahLst/>
            <a:cxnLst/>
            <a:rect l="0" t="0" r="0" b="0"/>
            <a:pathLst>
              <a:path w="1690938" h="42854">
                <a:moveTo>
                  <a:pt x="14198" y="42853"/>
                </a:moveTo>
                <a:lnTo>
                  <a:pt x="0" y="42853"/>
                </a:lnTo>
                <a:lnTo>
                  <a:pt x="31832" y="42853"/>
                </a:lnTo>
                <a:lnTo>
                  <a:pt x="52224" y="40736"/>
                </a:lnTo>
                <a:lnTo>
                  <a:pt x="82740" y="36702"/>
                </a:lnTo>
                <a:lnTo>
                  <a:pt x="110001" y="36003"/>
                </a:lnTo>
                <a:lnTo>
                  <a:pt x="141979" y="35796"/>
                </a:lnTo>
                <a:lnTo>
                  <a:pt x="176589" y="35735"/>
                </a:lnTo>
                <a:lnTo>
                  <a:pt x="202259" y="35720"/>
                </a:lnTo>
                <a:lnTo>
                  <a:pt x="230337" y="35714"/>
                </a:lnTo>
                <a:lnTo>
                  <a:pt x="261337" y="35711"/>
                </a:lnTo>
                <a:lnTo>
                  <a:pt x="293635" y="35710"/>
                </a:lnTo>
                <a:lnTo>
                  <a:pt x="327305" y="35710"/>
                </a:lnTo>
                <a:lnTo>
                  <a:pt x="345173" y="35709"/>
                </a:lnTo>
                <a:lnTo>
                  <a:pt x="363436" y="35709"/>
                </a:lnTo>
                <a:lnTo>
                  <a:pt x="381961" y="35709"/>
                </a:lnTo>
                <a:lnTo>
                  <a:pt x="400661" y="35709"/>
                </a:lnTo>
                <a:lnTo>
                  <a:pt x="419477" y="35709"/>
                </a:lnTo>
                <a:lnTo>
                  <a:pt x="439165" y="34915"/>
                </a:lnTo>
                <a:lnTo>
                  <a:pt x="459435" y="33592"/>
                </a:lnTo>
                <a:lnTo>
                  <a:pt x="480091" y="31917"/>
                </a:lnTo>
                <a:lnTo>
                  <a:pt x="501006" y="30799"/>
                </a:lnTo>
                <a:lnTo>
                  <a:pt x="522093" y="30054"/>
                </a:lnTo>
                <a:lnTo>
                  <a:pt x="543295" y="29558"/>
                </a:lnTo>
                <a:lnTo>
                  <a:pt x="565366" y="27639"/>
                </a:lnTo>
                <a:lnTo>
                  <a:pt x="588019" y="24773"/>
                </a:lnTo>
                <a:lnTo>
                  <a:pt x="611057" y="21274"/>
                </a:lnTo>
                <a:lnTo>
                  <a:pt x="634354" y="18942"/>
                </a:lnTo>
                <a:lnTo>
                  <a:pt x="657823" y="17387"/>
                </a:lnTo>
                <a:lnTo>
                  <a:pt x="681406" y="16351"/>
                </a:lnTo>
                <a:lnTo>
                  <a:pt x="705066" y="14866"/>
                </a:lnTo>
                <a:lnTo>
                  <a:pt x="728777" y="13082"/>
                </a:lnTo>
                <a:lnTo>
                  <a:pt x="752521" y="11099"/>
                </a:lnTo>
                <a:lnTo>
                  <a:pt x="776288" y="8984"/>
                </a:lnTo>
                <a:lnTo>
                  <a:pt x="800071" y="6780"/>
                </a:lnTo>
                <a:lnTo>
                  <a:pt x="823863" y="4516"/>
                </a:lnTo>
                <a:lnTo>
                  <a:pt x="847662" y="3008"/>
                </a:lnTo>
                <a:lnTo>
                  <a:pt x="871466" y="2002"/>
                </a:lnTo>
                <a:lnTo>
                  <a:pt x="895272" y="1331"/>
                </a:lnTo>
                <a:lnTo>
                  <a:pt x="919081" y="884"/>
                </a:lnTo>
                <a:lnTo>
                  <a:pt x="942891" y="586"/>
                </a:lnTo>
                <a:lnTo>
                  <a:pt x="966701" y="387"/>
                </a:lnTo>
                <a:lnTo>
                  <a:pt x="990513" y="255"/>
                </a:lnTo>
                <a:lnTo>
                  <a:pt x="1014324" y="167"/>
                </a:lnTo>
                <a:lnTo>
                  <a:pt x="1038136" y="108"/>
                </a:lnTo>
                <a:lnTo>
                  <a:pt x="1061155" y="68"/>
                </a:lnTo>
                <a:lnTo>
                  <a:pt x="1083644" y="42"/>
                </a:lnTo>
                <a:lnTo>
                  <a:pt x="1105781" y="25"/>
                </a:lnTo>
                <a:lnTo>
                  <a:pt x="1127682" y="13"/>
                </a:lnTo>
                <a:lnTo>
                  <a:pt x="1149427" y="6"/>
                </a:lnTo>
                <a:lnTo>
                  <a:pt x="1171067" y="0"/>
                </a:lnTo>
                <a:lnTo>
                  <a:pt x="1192638" y="791"/>
                </a:lnTo>
                <a:lnTo>
                  <a:pt x="1214162" y="2111"/>
                </a:lnTo>
                <a:lnTo>
                  <a:pt x="1235655" y="3786"/>
                </a:lnTo>
                <a:lnTo>
                  <a:pt x="1257128" y="4902"/>
                </a:lnTo>
                <a:lnTo>
                  <a:pt x="1278586" y="5645"/>
                </a:lnTo>
                <a:lnTo>
                  <a:pt x="1300036" y="6142"/>
                </a:lnTo>
                <a:lnTo>
                  <a:pt x="1321480" y="6472"/>
                </a:lnTo>
                <a:lnTo>
                  <a:pt x="1342919" y="6693"/>
                </a:lnTo>
                <a:lnTo>
                  <a:pt x="1364356" y="6840"/>
                </a:lnTo>
                <a:lnTo>
                  <a:pt x="1384997" y="6938"/>
                </a:lnTo>
                <a:lnTo>
                  <a:pt x="1405107" y="7003"/>
                </a:lnTo>
                <a:lnTo>
                  <a:pt x="1424864" y="7047"/>
                </a:lnTo>
                <a:lnTo>
                  <a:pt x="1444386" y="6282"/>
                </a:lnTo>
                <a:lnTo>
                  <a:pt x="1463750" y="4978"/>
                </a:lnTo>
                <a:lnTo>
                  <a:pt x="1483010" y="3316"/>
                </a:lnTo>
                <a:lnTo>
                  <a:pt x="1501406" y="2207"/>
                </a:lnTo>
                <a:lnTo>
                  <a:pt x="1536662" y="975"/>
                </a:lnTo>
                <a:lnTo>
                  <a:pt x="1568736" y="428"/>
                </a:lnTo>
                <a:lnTo>
                  <a:pt x="1598072" y="185"/>
                </a:lnTo>
                <a:lnTo>
                  <a:pt x="1624340" y="77"/>
                </a:lnTo>
                <a:lnTo>
                  <a:pt x="1653856" y="16"/>
                </a:lnTo>
                <a:lnTo>
                  <a:pt x="1678666" y="789"/>
                </a:lnTo>
                <a:lnTo>
                  <a:pt x="1690937" y="6142"/>
                </a:lnTo>
                <a:lnTo>
                  <a:pt x="1690030" y="7266"/>
                </a:lnTo>
                <a:lnTo>
                  <a:pt x="1680376" y="12641"/>
                </a:lnTo>
                <a:lnTo>
                  <a:pt x="1657260" y="2142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20179" name="SMARTInkShape-2594"/>
          <p:cNvSpPr/>
          <p:nvPr/>
        </p:nvSpPr>
        <p:spPr bwMode="auto">
          <a:xfrm>
            <a:off x="6100763" y="3543300"/>
            <a:ext cx="1543051" cy="42202"/>
          </a:xfrm>
          <a:custGeom>
            <a:avLst/>
            <a:gdLst/>
            <a:ahLst/>
            <a:cxnLst/>
            <a:rect l="0" t="0" r="0" b="0"/>
            <a:pathLst>
              <a:path w="1543051" h="42202">
                <a:moveTo>
                  <a:pt x="0" y="35719"/>
                </a:moveTo>
                <a:lnTo>
                  <a:pt x="9942" y="35719"/>
                </a:lnTo>
                <a:lnTo>
                  <a:pt x="14472" y="37835"/>
                </a:lnTo>
                <a:lnTo>
                  <a:pt x="16792" y="39511"/>
                </a:lnTo>
                <a:lnTo>
                  <a:pt x="37624" y="42201"/>
                </a:lnTo>
                <a:lnTo>
                  <a:pt x="68903" y="40615"/>
                </a:lnTo>
                <a:lnTo>
                  <a:pt x="103494" y="37169"/>
                </a:lnTo>
                <a:lnTo>
                  <a:pt x="130135" y="36364"/>
                </a:lnTo>
                <a:lnTo>
                  <a:pt x="157850" y="36006"/>
                </a:lnTo>
                <a:lnTo>
                  <a:pt x="192393" y="33729"/>
                </a:lnTo>
                <a:lnTo>
                  <a:pt x="211605" y="32011"/>
                </a:lnTo>
                <a:lnTo>
                  <a:pt x="231557" y="30866"/>
                </a:lnTo>
                <a:lnTo>
                  <a:pt x="252003" y="30102"/>
                </a:lnTo>
                <a:lnTo>
                  <a:pt x="272777" y="29593"/>
                </a:lnTo>
                <a:lnTo>
                  <a:pt x="295357" y="29254"/>
                </a:lnTo>
                <a:lnTo>
                  <a:pt x="319142" y="29027"/>
                </a:lnTo>
                <a:lnTo>
                  <a:pt x="343730" y="28877"/>
                </a:lnTo>
                <a:lnTo>
                  <a:pt x="369647" y="28776"/>
                </a:lnTo>
                <a:lnTo>
                  <a:pt x="396450" y="28709"/>
                </a:lnTo>
                <a:lnTo>
                  <a:pt x="423843" y="28665"/>
                </a:lnTo>
                <a:lnTo>
                  <a:pt x="452425" y="27841"/>
                </a:lnTo>
                <a:lnTo>
                  <a:pt x="481797" y="26498"/>
                </a:lnTo>
                <a:lnTo>
                  <a:pt x="511698" y="24809"/>
                </a:lnTo>
                <a:lnTo>
                  <a:pt x="542745" y="23683"/>
                </a:lnTo>
                <a:lnTo>
                  <a:pt x="574554" y="22932"/>
                </a:lnTo>
                <a:lnTo>
                  <a:pt x="606873" y="22432"/>
                </a:lnTo>
                <a:lnTo>
                  <a:pt x="639532" y="22098"/>
                </a:lnTo>
                <a:lnTo>
                  <a:pt x="672417" y="21876"/>
                </a:lnTo>
                <a:lnTo>
                  <a:pt x="705453" y="21728"/>
                </a:lnTo>
                <a:lnTo>
                  <a:pt x="739383" y="20835"/>
                </a:lnTo>
                <a:lnTo>
                  <a:pt x="773910" y="19446"/>
                </a:lnTo>
                <a:lnTo>
                  <a:pt x="808833" y="17727"/>
                </a:lnTo>
                <a:lnTo>
                  <a:pt x="844816" y="16580"/>
                </a:lnTo>
                <a:lnTo>
                  <a:pt x="881504" y="15816"/>
                </a:lnTo>
                <a:lnTo>
                  <a:pt x="918663" y="15307"/>
                </a:lnTo>
                <a:lnTo>
                  <a:pt x="954548" y="14173"/>
                </a:lnTo>
                <a:lnTo>
                  <a:pt x="989584" y="12624"/>
                </a:lnTo>
                <a:lnTo>
                  <a:pt x="1024054" y="10797"/>
                </a:lnTo>
                <a:lnTo>
                  <a:pt x="1058940" y="9579"/>
                </a:lnTo>
                <a:lnTo>
                  <a:pt x="1094103" y="8767"/>
                </a:lnTo>
                <a:lnTo>
                  <a:pt x="1129452" y="8226"/>
                </a:lnTo>
                <a:lnTo>
                  <a:pt x="1163336" y="7072"/>
                </a:lnTo>
                <a:lnTo>
                  <a:pt x="1196245" y="5508"/>
                </a:lnTo>
                <a:lnTo>
                  <a:pt x="1228503" y="3672"/>
                </a:lnTo>
                <a:lnTo>
                  <a:pt x="1260326" y="3242"/>
                </a:lnTo>
                <a:lnTo>
                  <a:pt x="1291862" y="3749"/>
                </a:lnTo>
                <a:lnTo>
                  <a:pt x="1323204" y="4880"/>
                </a:lnTo>
                <a:lnTo>
                  <a:pt x="1352036" y="4841"/>
                </a:lnTo>
                <a:lnTo>
                  <a:pt x="1379194" y="4021"/>
                </a:lnTo>
                <a:lnTo>
                  <a:pt x="1405238" y="2680"/>
                </a:lnTo>
                <a:lnTo>
                  <a:pt x="1428157" y="1787"/>
                </a:lnTo>
                <a:lnTo>
                  <a:pt x="1448992" y="1191"/>
                </a:lnTo>
                <a:lnTo>
                  <a:pt x="1468438" y="794"/>
                </a:lnTo>
                <a:lnTo>
                  <a:pt x="1500628" y="353"/>
                </a:lnTo>
                <a:lnTo>
                  <a:pt x="154305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0193" name="SMARTInkShape-Group614"/>
          <p:cNvGrpSpPr/>
          <p:nvPr/>
        </p:nvGrpSpPr>
        <p:grpSpPr>
          <a:xfrm>
            <a:off x="1443038" y="4285269"/>
            <a:ext cx="2867553" cy="929670"/>
            <a:chOff x="1443038" y="4285269"/>
            <a:chExt cx="2867553" cy="929670"/>
          </a:xfrm>
        </p:grpSpPr>
        <p:sp>
          <p:nvSpPr>
            <p:cNvPr id="2520180" name="SMARTInkShape-2595"/>
            <p:cNvSpPr/>
            <p:nvPr/>
          </p:nvSpPr>
          <p:spPr bwMode="auto">
            <a:xfrm>
              <a:off x="1471613" y="5079205"/>
              <a:ext cx="478632" cy="135734"/>
            </a:xfrm>
            <a:custGeom>
              <a:avLst/>
              <a:gdLst/>
              <a:ahLst/>
              <a:cxnLst/>
              <a:rect l="0" t="0" r="0" b="0"/>
              <a:pathLst>
                <a:path w="478632" h="135734">
                  <a:moveTo>
                    <a:pt x="0" y="135733"/>
                  </a:moveTo>
                  <a:lnTo>
                    <a:pt x="32131" y="133616"/>
                  </a:lnTo>
                  <a:lnTo>
                    <a:pt x="62437" y="125846"/>
                  </a:lnTo>
                  <a:lnTo>
                    <a:pt x="89662" y="117051"/>
                  </a:lnTo>
                  <a:lnTo>
                    <a:pt x="122929" y="105204"/>
                  </a:lnTo>
                  <a:lnTo>
                    <a:pt x="140690" y="98712"/>
                  </a:lnTo>
                  <a:lnTo>
                    <a:pt x="158880" y="92002"/>
                  </a:lnTo>
                  <a:lnTo>
                    <a:pt x="177358" y="85146"/>
                  </a:lnTo>
                  <a:lnTo>
                    <a:pt x="197613" y="78196"/>
                  </a:lnTo>
                  <a:lnTo>
                    <a:pt x="219055" y="71181"/>
                  </a:lnTo>
                  <a:lnTo>
                    <a:pt x="241286" y="64124"/>
                  </a:lnTo>
                  <a:lnTo>
                    <a:pt x="263251" y="57037"/>
                  </a:lnTo>
                  <a:lnTo>
                    <a:pt x="285038" y="49932"/>
                  </a:lnTo>
                  <a:lnTo>
                    <a:pt x="306707" y="42813"/>
                  </a:lnTo>
                  <a:lnTo>
                    <a:pt x="329089" y="35686"/>
                  </a:lnTo>
                  <a:lnTo>
                    <a:pt x="351949" y="28554"/>
                  </a:lnTo>
                  <a:lnTo>
                    <a:pt x="375126" y="21417"/>
                  </a:lnTo>
                  <a:lnTo>
                    <a:pt x="396928" y="15866"/>
                  </a:lnTo>
                  <a:lnTo>
                    <a:pt x="417812" y="11371"/>
                  </a:lnTo>
                  <a:lnTo>
                    <a:pt x="451600" y="5054"/>
                  </a:lnTo>
                  <a:lnTo>
                    <a:pt x="4786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1" name="SMARTInkShape-2596"/>
            <p:cNvSpPr/>
            <p:nvPr/>
          </p:nvSpPr>
          <p:spPr bwMode="auto">
            <a:xfrm>
              <a:off x="1443038" y="4557713"/>
              <a:ext cx="514351" cy="178594"/>
            </a:xfrm>
            <a:custGeom>
              <a:avLst/>
              <a:gdLst/>
              <a:ahLst/>
              <a:cxnLst/>
              <a:rect l="0" t="0" r="0" b="0"/>
              <a:pathLst>
                <a:path w="514351" h="178594">
                  <a:moveTo>
                    <a:pt x="0" y="178593"/>
                  </a:moveTo>
                  <a:lnTo>
                    <a:pt x="3792" y="178593"/>
                  </a:lnTo>
                  <a:lnTo>
                    <a:pt x="7770" y="176477"/>
                  </a:lnTo>
                  <a:lnTo>
                    <a:pt x="12185" y="173684"/>
                  </a:lnTo>
                  <a:lnTo>
                    <a:pt x="40595" y="163809"/>
                  </a:lnTo>
                  <a:lnTo>
                    <a:pt x="72088" y="154898"/>
                  </a:lnTo>
                  <a:lnTo>
                    <a:pt x="101095" y="146631"/>
                  </a:lnTo>
                  <a:lnTo>
                    <a:pt x="132508" y="137665"/>
                  </a:lnTo>
                  <a:lnTo>
                    <a:pt x="151045" y="133051"/>
                  </a:lnTo>
                  <a:lnTo>
                    <a:pt x="171340" y="128388"/>
                  </a:lnTo>
                  <a:lnTo>
                    <a:pt x="192808" y="123692"/>
                  </a:lnTo>
                  <a:lnTo>
                    <a:pt x="214263" y="118180"/>
                  </a:lnTo>
                  <a:lnTo>
                    <a:pt x="235711" y="112124"/>
                  </a:lnTo>
                  <a:lnTo>
                    <a:pt x="257153" y="105705"/>
                  </a:lnTo>
                  <a:lnTo>
                    <a:pt x="278591" y="99045"/>
                  </a:lnTo>
                  <a:lnTo>
                    <a:pt x="300028" y="92224"/>
                  </a:lnTo>
                  <a:lnTo>
                    <a:pt x="321462" y="85295"/>
                  </a:lnTo>
                  <a:lnTo>
                    <a:pt x="342895" y="78294"/>
                  </a:lnTo>
                  <a:lnTo>
                    <a:pt x="364328" y="71246"/>
                  </a:lnTo>
                  <a:lnTo>
                    <a:pt x="385760" y="64166"/>
                  </a:lnTo>
                  <a:lnTo>
                    <a:pt x="405604" y="56271"/>
                  </a:lnTo>
                  <a:lnTo>
                    <a:pt x="424390" y="47833"/>
                  </a:lnTo>
                  <a:lnTo>
                    <a:pt x="458493" y="30784"/>
                  </a:lnTo>
                  <a:lnTo>
                    <a:pt x="486879" y="15269"/>
                  </a:lnTo>
                  <a:lnTo>
                    <a:pt x="5143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2" name="SMARTInkShape-2597"/>
            <p:cNvSpPr/>
            <p:nvPr/>
          </p:nvSpPr>
          <p:spPr bwMode="auto">
            <a:xfrm>
              <a:off x="2493169" y="4436269"/>
              <a:ext cx="235745" cy="14119"/>
            </a:xfrm>
            <a:custGeom>
              <a:avLst/>
              <a:gdLst/>
              <a:ahLst/>
              <a:cxnLst/>
              <a:rect l="0" t="0" r="0" b="0"/>
              <a:pathLst>
                <a:path w="235745" h="14119">
                  <a:moveTo>
                    <a:pt x="0" y="0"/>
                  </a:moveTo>
                  <a:lnTo>
                    <a:pt x="3792" y="3792"/>
                  </a:lnTo>
                  <a:lnTo>
                    <a:pt x="17528" y="9943"/>
                  </a:lnTo>
                  <a:lnTo>
                    <a:pt x="50793" y="13429"/>
                  </a:lnTo>
                  <a:lnTo>
                    <a:pt x="74962" y="13906"/>
                  </a:lnTo>
                  <a:lnTo>
                    <a:pt x="101579" y="14118"/>
                  </a:lnTo>
                  <a:lnTo>
                    <a:pt x="130077" y="13418"/>
                  </a:lnTo>
                  <a:lnTo>
                    <a:pt x="161264" y="10461"/>
                  </a:lnTo>
                  <a:lnTo>
                    <a:pt x="191529" y="6501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3" name="SMARTInkShape-2598"/>
            <p:cNvSpPr/>
            <p:nvPr/>
          </p:nvSpPr>
          <p:spPr bwMode="auto">
            <a:xfrm>
              <a:off x="2912232" y="4386115"/>
              <a:ext cx="271967" cy="393585"/>
            </a:xfrm>
            <a:custGeom>
              <a:avLst/>
              <a:gdLst/>
              <a:ahLst/>
              <a:cxnLst/>
              <a:rect l="0" t="0" r="0" b="0"/>
              <a:pathLst>
                <a:path w="271967" h="393585">
                  <a:moveTo>
                    <a:pt x="23849" y="114448"/>
                  </a:moveTo>
                  <a:lnTo>
                    <a:pt x="20057" y="118240"/>
                  </a:lnTo>
                  <a:lnTo>
                    <a:pt x="9376" y="146579"/>
                  </a:lnTo>
                  <a:lnTo>
                    <a:pt x="0" y="181825"/>
                  </a:lnTo>
                  <a:lnTo>
                    <a:pt x="467" y="206113"/>
                  </a:lnTo>
                  <a:lnTo>
                    <a:pt x="5632" y="228391"/>
                  </a:lnTo>
                  <a:lnTo>
                    <a:pt x="8530" y="233272"/>
                  </a:lnTo>
                  <a:lnTo>
                    <a:pt x="12048" y="236526"/>
                  </a:lnTo>
                  <a:lnTo>
                    <a:pt x="15982" y="238696"/>
                  </a:lnTo>
                  <a:lnTo>
                    <a:pt x="20192" y="239348"/>
                  </a:lnTo>
                  <a:lnTo>
                    <a:pt x="29103" y="237957"/>
                  </a:lnTo>
                  <a:lnTo>
                    <a:pt x="43045" y="228918"/>
                  </a:lnTo>
                  <a:lnTo>
                    <a:pt x="57230" y="212394"/>
                  </a:lnTo>
                  <a:lnTo>
                    <a:pt x="67695" y="192416"/>
                  </a:lnTo>
                  <a:lnTo>
                    <a:pt x="72639" y="158630"/>
                  </a:lnTo>
                  <a:lnTo>
                    <a:pt x="71498" y="123498"/>
                  </a:lnTo>
                  <a:lnTo>
                    <a:pt x="63865" y="97185"/>
                  </a:lnTo>
                  <a:lnTo>
                    <a:pt x="57049" y="85432"/>
                  </a:lnTo>
                  <a:lnTo>
                    <a:pt x="53920" y="83197"/>
                  </a:lnTo>
                  <a:lnTo>
                    <a:pt x="46210" y="80715"/>
                  </a:lnTo>
                  <a:lnTo>
                    <a:pt x="42725" y="80846"/>
                  </a:lnTo>
                  <a:lnTo>
                    <a:pt x="36736" y="83109"/>
                  </a:lnTo>
                  <a:lnTo>
                    <a:pt x="28902" y="88846"/>
                  </a:lnTo>
                  <a:lnTo>
                    <a:pt x="26095" y="93279"/>
                  </a:lnTo>
                  <a:lnTo>
                    <a:pt x="24293" y="102593"/>
                  </a:lnTo>
                  <a:lnTo>
                    <a:pt x="25732" y="104163"/>
                  </a:lnTo>
                  <a:lnTo>
                    <a:pt x="31565" y="105908"/>
                  </a:lnTo>
                  <a:lnTo>
                    <a:pt x="47567" y="106890"/>
                  </a:lnTo>
                  <a:lnTo>
                    <a:pt x="80010" y="95815"/>
                  </a:lnTo>
                  <a:lnTo>
                    <a:pt x="107605" y="81322"/>
                  </a:lnTo>
                  <a:lnTo>
                    <a:pt x="135890" y="58419"/>
                  </a:lnTo>
                  <a:lnTo>
                    <a:pt x="163585" y="36198"/>
                  </a:lnTo>
                  <a:lnTo>
                    <a:pt x="198237" y="3984"/>
                  </a:lnTo>
                  <a:lnTo>
                    <a:pt x="202814" y="1118"/>
                  </a:lnTo>
                  <a:lnTo>
                    <a:pt x="206659" y="0"/>
                  </a:lnTo>
                  <a:lnTo>
                    <a:pt x="210016" y="49"/>
                  </a:lnTo>
                  <a:lnTo>
                    <a:pt x="211461" y="3257"/>
                  </a:lnTo>
                  <a:lnTo>
                    <a:pt x="208076" y="35452"/>
                  </a:lnTo>
                  <a:lnTo>
                    <a:pt x="204153" y="61876"/>
                  </a:lnTo>
                  <a:lnTo>
                    <a:pt x="199763" y="94787"/>
                  </a:lnTo>
                  <a:lnTo>
                    <a:pt x="197481" y="114040"/>
                  </a:lnTo>
                  <a:lnTo>
                    <a:pt x="195166" y="134813"/>
                  </a:lnTo>
                  <a:lnTo>
                    <a:pt x="192830" y="156600"/>
                  </a:lnTo>
                  <a:lnTo>
                    <a:pt x="190478" y="178268"/>
                  </a:lnTo>
                  <a:lnTo>
                    <a:pt x="188116" y="199857"/>
                  </a:lnTo>
                  <a:lnTo>
                    <a:pt x="185748" y="221393"/>
                  </a:lnTo>
                  <a:lnTo>
                    <a:pt x="184169" y="242101"/>
                  </a:lnTo>
                  <a:lnTo>
                    <a:pt x="183117" y="262256"/>
                  </a:lnTo>
                  <a:lnTo>
                    <a:pt x="182415" y="282043"/>
                  </a:lnTo>
                  <a:lnTo>
                    <a:pt x="181636" y="316728"/>
                  </a:lnTo>
                  <a:lnTo>
                    <a:pt x="182083" y="346431"/>
                  </a:lnTo>
                  <a:lnTo>
                    <a:pt x="187591" y="378622"/>
                  </a:lnTo>
                  <a:lnTo>
                    <a:pt x="194784" y="390079"/>
                  </a:lnTo>
                  <a:lnTo>
                    <a:pt x="198924" y="392658"/>
                  </a:lnTo>
                  <a:lnTo>
                    <a:pt x="203272" y="393584"/>
                  </a:lnTo>
                  <a:lnTo>
                    <a:pt x="207758" y="393407"/>
                  </a:lnTo>
                  <a:lnTo>
                    <a:pt x="216976" y="386861"/>
                  </a:lnTo>
                  <a:lnTo>
                    <a:pt x="239621" y="359463"/>
                  </a:lnTo>
                  <a:lnTo>
                    <a:pt x="256233" y="325157"/>
                  </a:lnTo>
                  <a:lnTo>
                    <a:pt x="264185" y="296467"/>
                  </a:lnTo>
                  <a:lnTo>
                    <a:pt x="269571" y="266783"/>
                  </a:lnTo>
                  <a:lnTo>
                    <a:pt x="271966" y="240360"/>
                  </a:lnTo>
                  <a:lnTo>
                    <a:pt x="265728" y="206964"/>
                  </a:lnTo>
                  <a:lnTo>
                    <a:pt x="255970" y="193137"/>
                  </a:lnTo>
                  <a:lnTo>
                    <a:pt x="250034" y="188338"/>
                  </a:lnTo>
                  <a:lnTo>
                    <a:pt x="243695" y="185933"/>
                  </a:lnTo>
                  <a:lnTo>
                    <a:pt x="230302" y="185377"/>
                  </a:lnTo>
                  <a:lnTo>
                    <a:pt x="216412" y="192009"/>
                  </a:lnTo>
                  <a:lnTo>
                    <a:pt x="203095" y="203688"/>
                  </a:lnTo>
                  <a:lnTo>
                    <a:pt x="180441" y="238608"/>
                  </a:lnTo>
                  <a:lnTo>
                    <a:pt x="179044" y="243259"/>
                  </a:lnTo>
                  <a:lnTo>
                    <a:pt x="178906" y="247153"/>
                  </a:lnTo>
                  <a:lnTo>
                    <a:pt x="179608" y="250543"/>
                  </a:lnTo>
                  <a:lnTo>
                    <a:pt x="181663" y="251215"/>
                  </a:lnTo>
                  <a:lnTo>
                    <a:pt x="195299" y="2430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4" name="SMARTInkShape-2599"/>
            <p:cNvSpPr/>
            <p:nvPr/>
          </p:nvSpPr>
          <p:spPr bwMode="auto">
            <a:xfrm>
              <a:off x="3387966" y="4394901"/>
              <a:ext cx="491091" cy="426505"/>
            </a:xfrm>
            <a:custGeom>
              <a:avLst/>
              <a:gdLst/>
              <a:ahLst/>
              <a:cxnLst/>
              <a:rect l="0" t="0" r="0" b="0"/>
              <a:pathLst>
                <a:path w="491091" h="426505">
                  <a:moveTo>
                    <a:pt x="98184" y="41368"/>
                  </a:moveTo>
                  <a:lnTo>
                    <a:pt x="94392" y="37576"/>
                  </a:lnTo>
                  <a:lnTo>
                    <a:pt x="92530" y="33597"/>
                  </a:lnTo>
                  <a:lnTo>
                    <a:pt x="87542" y="20783"/>
                  </a:lnTo>
                  <a:lnTo>
                    <a:pt x="81184" y="11368"/>
                  </a:lnTo>
                  <a:lnTo>
                    <a:pt x="70481" y="3551"/>
                  </a:lnTo>
                  <a:lnTo>
                    <a:pt x="57255" y="0"/>
                  </a:lnTo>
                  <a:lnTo>
                    <a:pt x="52642" y="1090"/>
                  </a:lnTo>
                  <a:lnTo>
                    <a:pt x="38564" y="10207"/>
                  </a:lnTo>
                  <a:lnTo>
                    <a:pt x="14829" y="32130"/>
                  </a:lnTo>
                  <a:lnTo>
                    <a:pt x="4342" y="50008"/>
                  </a:lnTo>
                  <a:lnTo>
                    <a:pt x="0" y="66593"/>
                  </a:lnTo>
                  <a:lnTo>
                    <a:pt x="1101" y="74540"/>
                  </a:lnTo>
                  <a:lnTo>
                    <a:pt x="2505" y="77770"/>
                  </a:lnTo>
                  <a:lnTo>
                    <a:pt x="5030" y="79923"/>
                  </a:lnTo>
                  <a:lnTo>
                    <a:pt x="12068" y="82316"/>
                  </a:lnTo>
                  <a:lnTo>
                    <a:pt x="22604" y="79146"/>
                  </a:lnTo>
                  <a:lnTo>
                    <a:pt x="52563" y="67968"/>
                  </a:lnTo>
                  <a:lnTo>
                    <a:pt x="83352" y="59705"/>
                  </a:lnTo>
                  <a:lnTo>
                    <a:pt x="97942" y="60894"/>
                  </a:lnTo>
                  <a:lnTo>
                    <a:pt x="123336" y="73612"/>
                  </a:lnTo>
                  <a:lnTo>
                    <a:pt x="135292" y="92211"/>
                  </a:lnTo>
                  <a:lnTo>
                    <a:pt x="143251" y="117146"/>
                  </a:lnTo>
                  <a:lnTo>
                    <a:pt x="149435" y="146749"/>
                  </a:lnTo>
                  <a:lnTo>
                    <a:pt x="154829" y="180543"/>
                  </a:lnTo>
                  <a:lnTo>
                    <a:pt x="157379" y="198445"/>
                  </a:lnTo>
                  <a:lnTo>
                    <a:pt x="159078" y="216730"/>
                  </a:lnTo>
                  <a:lnTo>
                    <a:pt x="160212" y="235269"/>
                  </a:lnTo>
                  <a:lnTo>
                    <a:pt x="160967" y="253979"/>
                  </a:lnTo>
                  <a:lnTo>
                    <a:pt x="162265" y="272802"/>
                  </a:lnTo>
                  <a:lnTo>
                    <a:pt x="163923" y="291701"/>
                  </a:lnTo>
                  <a:lnTo>
                    <a:pt x="165823" y="310651"/>
                  </a:lnTo>
                  <a:lnTo>
                    <a:pt x="167933" y="344405"/>
                  </a:lnTo>
                  <a:lnTo>
                    <a:pt x="168871" y="373695"/>
                  </a:lnTo>
                  <a:lnTo>
                    <a:pt x="170193" y="406447"/>
                  </a:lnTo>
                  <a:lnTo>
                    <a:pt x="173315" y="420848"/>
                  </a:lnTo>
                  <a:lnTo>
                    <a:pt x="175259" y="424530"/>
                  </a:lnTo>
                  <a:lnTo>
                    <a:pt x="177349" y="426190"/>
                  </a:lnTo>
                  <a:lnTo>
                    <a:pt x="179536" y="426504"/>
                  </a:lnTo>
                  <a:lnTo>
                    <a:pt x="180993" y="424331"/>
                  </a:lnTo>
                  <a:lnTo>
                    <a:pt x="191110" y="389661"/>
                  </a:lnTo>
                  <a:lnTo>
                    <a:pt x="199280" y="363911"/>
                  </a:lnTo>
                  <a:lnTo>
                    <a:pt x="207409" y="333945"/>
                  </a:lnTo>
                  <a:lnTo>
                    <a:pt x="213668" y="302106"/>
                  </a:lnTo>
                  <a:lnTo>
                    <a:pt x="216979" y="269435"/>
                  </a:lnTo>
                  <a:lnTo>
                    <a:pt x="216863" y="237187"/>
                  </a:lnTo>
                  <a:lnTo>
                    <a:pt x="211520" y="206980"/>
                  </a:lnTo>
                  <a:lnTo>
                    <a:pt x="203854" y="181913"/>
                  </a:lnTo>
                  <a:lnTo>
                    <a:pt x="199586" y="170783"/>
                  </a:lnTo>
                  <a:lnTo>
                    <a:pt x="186379" y="156300"/>
                  </a:lnTo>
                  <a:lnTo>
                    <a:pt x="152030" y="140535"/>
                  </a:lnTo>
                  <a:lnTo>
                    <a:pt x="124104" y="139895"/>
                  </a:lnTo>
                  <a:lnTo>
                    <a:pt x="95722" y="148525"/>
                  </a:lnTo>
                  <a:lnTo>
                    <a:pt x="63709" y="168152"/>
                  </a:lnTo>
                  <a:lnTo>
                    <a:pt x="55874" y="173123"/>
                  </a:lnTo>
                  <a:lnTo>
                    <a:pt x="54896" y="174448"/>
                  </a:lnTo>
                  <a:lnTo>
                    <a:pt x="55038" y="175332"/>
                  </a:lnTo>
                  <a:lnTo>
                    <a:pt x="59429" y="174197"/>
                  </a:lnTo>
                  <a:lnTo>
                    <a:pt x="62822" y="172783"/>
                  </a:lnTo>
                  <a:lnTo>
                    <a:pt x="98378" y="147015"/>
                  </a:lnTo>
                  <a:lnTo>
                    <a:pt x="122876" y="133566"/>
                  </a:lnTo>
                  <a:lnTo>
                    <a:pt x="149640" y="119651"/>
                  </a:lnTo>
                  <a:lnTo>
                    <a:pt x="177409" y="103412"/>
                  </a:lnTo>
                  <a:lnTo>
                    <a:pt x="204833" y="87199"/>
                  </a:lnTo>
                  <a:lnTo>
                    <a:pt x="230250" y="74702"/>
                  </a:lnTo>
                  <a:lnTo>
                    <a:pt x="263080" y="62533"/>
                  </a:lnTo>
                  <a:lnTo>
                    <a:pt x="281008" y="60829"/>
                  </a:lnTo>
                  <a:lnTo>
                    <a:pt x="289123" y="61486"/>
                  </a:lnTo>
                  <a:lnTo>
                    <a:pt x="294533" y="63511"/>
                  </a:lnTo>
                  <a:lnTo>
                    <a:pt x="298140" y="66449"/>
                  </a:lnTo>
                  <a:lnTo>
                    <a:pt x="300544" y="69995"/>
                  </a:lnTo>
                  <a:lnTo>
                    <a:pt x="301099" y="80285"/>
                  </a:lnTo>
                  <a:lnTo>
                    <a:pt x="294987" y="110086"/>
                  </a:lnTo>
                  <a:lnTo>
                    <a:pt x="284643" y="137223"/>
                  </a:lnTo>
                  <a:lnTo>
                    <a:pt x="275316" y="165372"/>
                  </a:lnTo>
                  <a:lnTo>
                    <a:pt x="263982" y="198680"/>
                  </a:lnTo>
                  <a:lnTo>
                    <a:pt x="265072" y="201011"/>
                  </a:lnTo>
                  <a:lnTo>
                    <a:pt x="267386" y="202566"/>
                  </a:lnTo>
                  <a:lnTo>
                    <a:pt x="270517" y="203602"/>
                  </a:lnTo>
                  <a:lnTo>
                    <a:pt x="274191" y="202705"/>
                  </a:lnTo>
                  <a:lnTo>
                    <a:pt x="287741" y="193064"/>
                  </a:lnTo>
                  <a:lnTo>
                    <a:pt x="315368" y="164642"/>
                  </a:lnTo>
                  <a:lnTo>
                    <a:pt x="341922" y="134779"/>
                  </a:lnTo>
                  <a:lnTo>
                    <a:pt x="367782" y="105822"/>
                  </a:lnTo>
                  <a:lnTo>
                    <a:pt x="394061" y="71386"/>
                  </a:lnTo>
                  <a:lnTo>
                    <a:pt x="408836" y="49737"/>
                  </a:lnTo>
                  <a:lnTo>
                    <a:pt x="411647" y="48535"/>
                  </a:lnTo>
                  <a:lnTo>
                    <a:pt x="414316" y="48527"/>
                  </a:lnTo>
                  <a:lnTo>
                    <a:pt x="415301" y="50109"/>
                  </a:lnTo>
                  <a:lnTo>
                    <a:pt x="407155" y="85083"/>
                  </a:lnTo>
                  <a:lnTo>
                    <a:pt x="401221" y="116850"/>
                  </a:lnTo>
                  <a:lnTo>
                    <a:pt x="399111" y="149811"/>
                  </a:lnTo>
                  <a:lnTo>
                    <a:pt x="400514" y="183086"/>
                  </a:lnTo>
                  <a:lnTo>
                    <a:pt x="404796" y="196429"/>
                  </a:lnTo>
                  <a:lnTo>
                    <a:pt x="411992" y="205005"/>
                  </a:lnTo>
                  <a:lnTo>
                    <a:pt x="416927" y="206815"/>
                  </a:lnTo>
                  <a:lnTo>
                    <a:pt x="428760" y="206710"/>
                  </a:lnTo>
                  <a:lnTo>
                    <a:pt x="452602" y="194604"/>
                  </a:lnTo>
                  <a:lnTo>
                    <a:pt x="491090" y="1556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5" name="SMARTInkShape-2600"/>
            <p:cNvSpPr/>
            <p:nvPr/>
          </p:nvSpPr>
          <p:spPr bwMode="auto">
            <a:xfrm>
              <a:off x="3893355" y="4465837"/>
              <a:ext cx="157152" cy="129255"/>
            </a:xfrm>
            <a:custGeom>
              <a:avLst/>
              <a:gdLst/>
              <a:ahLst/>
              <a:cxnLst/>
              <a:rect l="0" t="0" r="0" b="0"/>
              <a:pathLst>
                <a:path w="157152" h="129255">
                  <a:moveTo>
                    <a:pt x="28564" y="6151"/>
                  </a:moveTo>
                  <a:lnTo>
                    <a:pt x="11771" y="6151"/>
                  </a:lnTo>
                  <a:lnTo>
                    <a:pt x="7077" y="4034"/>
                  </a:lnTo>
                  <a:lnTo>
                    <a:pt x="1389" y="0"/>
                  </a:lnTo>
                  <a:lnTo>
                    <a:pt x="922" y="462"/>
                  </a:lnTo>
                  <a:lnTo>
                    <a:pt x="265" y="4906"/>
                  </a:lnTo>
                  <a:lnTo>
                    <a:pt x="0" y="36599"/>
                  </a:lnTo>
                  <a:lnTo>
                    <a:pt x="2107" y="70691"/>
                  </a:lnTo>
                  <a:lnTo>
                    <a:pt x="8808" y="103441"/>
                  </a:lnTo>
                  <a:lnTo>
                    <a:pt x="10631" y="106729"/>
                  </a:lnTo>
                  <a:lnTo>
                    <a:pt x="13433" y="108922"/>
                  </a:lnTo>
                  <a:lnTo>
                    <a:pt x="20781" y="111358"/>
                  </a:lnTo>
                  <a:lnTo>
                    <a:pt x="24169" y="111213"/>
                  </a:lnTo>
                  <a:lnTo>
                    <a:pt x="30050" y="108937"/>
                  </a:lnTo>
                  <a:lnTo>
                    <a:pt x="55097" y="86520"/>
                  </a:lnTo>
                  <a:lnTo>
                    <a:pt x="78615" y="55451"/>
                  </a:lnTo>
                  <a:lnTo>
                    <a:pt x="104325" y="19845"/>
                  </a:lnTo>
                  <a:lnTo>
                    <a:pt x="106059" y="18455"/>
                  </a:lnTo>
                  <a:lnTo>
                    <a:pt x="108009" y="18322"/>
                  </a:lnTo>
                  <a:lnTo>
                    <a:pt x="110102" y="19028"/>
                  </a:lnTo>
                  <a:lnTo>
                    <a:pt x="111497" y="21879"/>
                  </a:lnTo>
                  <a:lnTo>
                    <a:pt x="114044" y="56911"/>
                  </a:lnTo>
                  <a:lnTo>
                    <a:pt x="114257" y="91975"/>
                  </a:lnTo>
                  <a:lnTo>
                    <a:pt x="115076" y="118882"/>
                  </a:lnTo>
                  <a:lnTo>
                    <a:pt x="118078" y="127162"/>
                  </a:lnTo>
                  <a:lnTo>
                    <a:pt x="119990" y="128893"/>
                  </a:lnTo>
                  <a:lnTo>
                    <a:pt x="122058" y="129254"/>
                  </a:lnTo>
                  <a:lnTo>
                    <a:pt x="134874" y="124130"/>
                  </a:lnTo>
                  <a:lnTo>
                    <a:pt x="157151" y="99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6" name="SMARTInkShape-2601"/>
            <p:cNvSpPr/>
            <p:nvPr/>
          </p:nvSpPr>
          <p:spPr bwMode="auto">
            <a:xfrm>
              <a:off x="4045119" y="4285269"/>
              <a:ext cx="198270" cy="268192"/>
            </a:xfrm>
            <a:custGeom>
              <a:avLst/>
              <a:gdLst/>
              <a:ahLst/>
              <a:cxnLst/>
              <a:rect l="0" t="0" r="0" b="0"/>
              <a:pathLst>
                <a:path w="198270" h="268192">
                  <a:moveTo>
                    <a:pt x="62537" y="151000"/>
                  </a:moveTo>
                  <a:lnTo>
                    <a:pt x="29742" y="180257"/>
                  </a:lnTo>
                  <a:lnTo>
                    <a:pt x="7133" y="213864"/>
                  </a:lnTo>
                  <a:lnTo>
                    <a:pt x="2194" y="224183"/>
                  </a:lnTo>
                  <a:lnTo>
                    <a:pt x="0" y="234061"/>
                  </a:lnTo>
                  <a:lnTo>
                    <a:pt x="1141" y="243743"/>
                  </a:lnTo>
                  <a:lnTo>
                    <a:pt x="4294" y="252544"/>
                  </a:lnTo>
                  <a:lnTo>
                    <a:pt x="15082" y="267255"/>
                  </a:lnTo>
                  <a:lnTo>
                    <a:pt x="18200" y="268191"/>
                  </a:lnTo>
                  <a:lnTo>
                    <a:pt x="25899" y="267114"/>
                  </a:lnTo>
                  <a:lnTo>
                    <a:pt x="39158" y="262045"/>
                  </a:lnTo>
                  <a:lnTo>
                    <a:pt x="67338" y="238611"/>
                  </a:lnTo>
                  <a:lnTo>
                    <a:pt x="85563" y="214255"/>
                  </a:lnTo>
                  <a:lnTo>
                    <a:pt x="99747" y="182280"/>
                  </a:lnTo>
                  <a:lnTo>
                    <a:pt x="108752" y="149685"/>
                  </a:lnTo>
                  <a:lnTo>
                    <a:pt x="111652" y="125809"/>
                  </a:lnTo>
                  <a:lnTo>
                    <a:pt x="115587" y="99323"/>
                  </a:lnTo>
                  <a:lnTo>
                    <a:pt x="117865" y="73792"/>
                  </a:lnTo>
                  <a:lnTo>
                    <a:pt x="119147" y="41340"/>
                  </a:lnTo>
                  <a:lnTo>
                    <a:pt x="117860" y="25269"/>
                  </a:lnTo>
                  <a:lnTo>
                    <a:pt x="109003" y="8089"/>
                  </a:lnTo>
                  <a:lnTo>
                    <a:pt x="103562" y="701"/>
                  </a:lnTo>
                  <a:lnTo>
                    <a:pt x="100206" y="0"/>
                  </a:lnTo>
                  <a:lnTo>
                    <a:pt x="96381" y="1121"/>
                  </a:lnTo>
                  <a:lnTo>
                    <a:pt x="92244" y="3456"/>
                  </a:lnTo>
                  <a:lnTo>
                    <a:pt x="78835" y="21911"/>
                  </a:lnTo>
                  <a:lnTo>
                    <a:pt x="64808" y="51279"/>
                  </a:lnTo>
                  <a:lnTo>
                    <a:pt x="57461" y="75723"/>
                  </a:lnTo>
                  <a:lnTo>
                    <a:pt x="52344" y="102462"/>
                  </a:lnTo>
                  <a:lnTo>
                    <a:pt x="50069" y="130221"/>
                  </a:lnTo>
                  <a:lnTo>
                    <a:pt x="51175" y="156317"/>
                  </a:lnTo>
                  <a:lnTo>
                    <a:pt x="58377" y="191204"/>
                  </a:lnTo>
                  <a:lnTo>
                    <a:pt x="67038" y="210937"/>
                  </a:lnTo>
                  <a:lnTo>
                    <a:pt x="85302" y="234640"/>
                  </a:lnTo>
                  <a:lnTo>
                    <a:pt x="98849" y="246646"/>
                  </a:lnTo>
                  <a:lnTo>
                    <a:pt x="112807" y="253040"/>
                  </a:lnTo>
                  <a:lnTo>
                    <a:pt x="126948" y="255089"/>
                  </a:lnTo>
                  <a:lnTo>
                    <a:pt x="141170" y="253353"/>
                  </a:lnTo>
                  <a:lnTo>
                    <a:pt x="153312" y="247819"/>
                  </a:lnTo>
                  <a:lnTo>
                    <a:pt x="177835" y="227539"/>
                  </a:lnTo>
                  <a:lnTo>
                    <a:pt x="198269" y="186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7" name="SMARTInkShape-2602"/>
            <p:cNvSpPr/>
            <p:nvPr/>
          </p:nvSpPr>
          <p:spPr bwMode="auto">
            <a:xfrm>
              <a:off x="4229100" y="4436269"/>
              <a:ext cx="81491" cy="106487"/>
            </a:xfrm>
            <a:custGeom>
              <a:avLst/>
              <a:gdLst/>
              <a:ahLst/>
              <a:cxnLst/>
              <a:rect l="0" t="0" r="0" b="0"/>
              <a:pathLst>
                <a:path w="81491" h="106487">
                  <a:moveTo>
                    <a:pt x="28575" y="0"/>
                  </a:moveTo>
                  <a:lnTo>
                    <a:pt x="21518" y="0"/>
                  </a:lnTo>
                  <a:lnTo>
                    <a:pt x="21457" y="3792"/>
                  </a:lnTo>
                  <a:lnTo>
                    <a:pt x="23559" y="7771"/>
                  </a:lnTo>
                  <a:lnTo>
                    <a:pt x="25231" y="9943"/>
                  </a:lnTo>
                  <a:lnTo>
                    <a:pt x="27089" y="16590"/>
                  </a:lnTo>
                  <a:lnTo>
                    <a:pt x="27584" y="20585"/>
                  </a:lnTo>
                  <a:lnTo>
                    <a:pt x="29502" y="24042"/>
                  </a:lnTo>
                  <a:lnTo>
                    <a:pt x="39786" y="32700"/>
                  </a:lnTo>
                  <a:lnTo>
                    <a:pt x="62135" y="48952"/>
                  </a:lnTo>
                  <a:lnTo>
                    <a:pt x="80564" y="72524"/>
                  </a:lnTo>
                  <a:lnTo>
                    <a:pt x="81490" y="76131"/>
                  </a:lnTo>
                  <a:lnTo>
                    <a:pt x="80403" y="84371"/>
                  </a:lnTo>
                  <a:lnTo>
                    <a:pt x="75158" y="91209"/>
                  </a:lnTo>
                  <a:lnTo>
                    <a:pt x="58855" y="102066"/>
                  </a:lnTo>
                  <a:lnTo>
                    <a:pt x="24321" y="106486"/>
                  </a:lnTo>
                  <a:lnTo>
                    <a:pt x="13984" y="106065"/>
                  </a:lnTo>
                  <a:lnTo>
                    <a:pt x="6745" y="103231"/>
                  </a:lnTo>
                  <a:lnTo>
                    <a:pt x="4496" y="100571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8" name="SMARTInkShape-2603"/>
            <p:cNvSpPr/>
            <p:nvPr/>
          </p:nvSpPr>
          <p:spPr bwMode="auto">
            <a:xfrm>
              <a:off x="2572203" y="4351537"/>
              <a:ext cx="63842" cy="268469"/>
            </a:xfrm>
            <a:custGeom>
              <a:avLst/>
              <a:gdLst/>
              <a:ahLst/>
              <a:cxnLst/>
              <a:rect l="0" t="0" r="0" b="0"/>
              <a:pathLst>
                <a:path w="63842" h="268469">
                  <a:moveTo>
                    <a:pt x="13835" y="6151"/>
                  </a:moveTo>
                  <a:lnTo>
                    <a:pt x="13835" y="2358"/>
                  </a:lnTo>
                  <a:lnTo>
                    <a:pt x="13041" y="1241"/>
                  </a:lnTo>
                  <a:lnTo>
                    <a:pt x="11718" y="496"/>
                  </a:lnTo>
                  <a:lnTo>
                    <a:pt x="10042" y="0"/>
                  </a:lnTo>
                  <a:lnTo>
                    <a:pt x="8925" y="462"/>
                  </a:lnTo>
                  <a:lnTo>
                    <a:pt x="8180" y="1565"/>
                  </a:lnTo>
                  <a:lnTo>
                    <a:pt x="7353" y="6494"/>
                  </a:lnTo>
                  <a:lnTo>
                    <a:pt x="2986" y="35711"/>
                  </a:lnTo>
                  <a:lnTo>
                    <a:pt x="566" y="64034"/>
                  </a:lnTo>
                  <a:lnTo>
                    <a:pt x="0" y="88233"/>
                  </a:lnTo>
                  <a:lnTo>
                    <a:pt x="542" y="114069"/>
                  </a:lnTo>
                  <a:lnTo>
                    <a:pt x="3429" y="138781"/>
                  </a:lnTo>
                  <a:lnTo>
                    <a:pt x="7358" y="162993"/>
                  </a:lnTo>
                  <a:lnTo>
                    <a:pt x="14032" y="196820"/>
                  </a:lnTo>
                  <a:lnTo>
                    <a:pt x="21037" y="224835"/>
                  </a:lnTo>
                  <a:lnTo>
                    <a:pt x="32892" y="256464"/>
                  </a:lnTo>
                  <a:lnTo>
                    <a:pt x="37650" y="263715"/>
                  </a:lnTo>
                  <a:lnTo>
                    <a:pt x="40824" y="265966"/>
                  </a:lnTo>
                  <a:lnTo>
                    <a:pt x="48584" y="268468"/>
                  </a:lnTo>
                  <a:lnTo>
                    <a:pt x="51288" y="268341"/>
                  </a:lnTo>
                  <a:lnTo>
                    <a:pt x="53091" y="267463"/>
                  </a:lnTo>
                  <a:lnTo>
                    <a:pt x="59777" y="256558"/>
                  </a:lnTo>
                  <a:lnTo>
                    <a:pt x="63038" y="232620"/>
                  </a:lnTo>
                  <a:lnTo>
                    <a:pt x="63841" y="199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89" name="SMARTInkShape-2604"/>
            <p:cNvSpPr/>
            <p:nvPr/>
          </p:nvSpPr>
          <p:spPr bwMode="auto">
            <a:xfrm>
              <a:off x="2372263" y="4457700"/>
              <a:ext cx="124434" cy="155337"/>
            </a:xfrm>
            <a:custGeom>
              <a:avLst/>
              <a:gdLst/>
              <a:ahLst/>
              <a:cxnLst/>
              <a:rect l="0" t="0" r="0" b="0"/>
              <a:pathLst>
                <a:path w="124434" h="155337">
                  <a:moveTo>
                    <a:pt x="56612" y="0"/>
                  </a:moveTo>
                  <a:lnTo>
                    <a:pt x="52820" y="0"/>
                  </a:lnTo>
                  <a:lnTo>
                    <a:pt x="29876" y="9943"/>
                  </a:lnTo>
                  <a:lnTo>
                    <a:pt x="5588" y="30000"/>
                  </a:lnTo>
                  <a:lnTo>
                    <a:pt x="2185" y="35294"/>
                  </a:lnTo>
                  <a:lnTo>
                    <a:pt x="269" y="42737"/>
                  </a:lnTo>
                  <a:lnTo>
                    <a:pt x="0" y="45160"/>
                  </a:lnTo>
                  <a:lnTo>
                    <a:pt x="1408" y="47569"/>
                  </a:lnTo>
                  <a:lnTo>
                    <a:pt x="7206" y="52363"/>
                  </a:lnTo>
                  <a:lnTo>
                    <a:pt x="36201" y="64291"/>
                  </a:lnTo>
                  <a:lnTo>
                    <a:pt x="67750" y="77610"/>
                  </a:lnTo>
                  <a:lnTo>
                    <a:pt x="102968" y="90619"/>
                  </a:lnTo>
                  <a:lnTo>
                    <a:pt x="115844" y="98748"/>
                  </a:lnTo>
                  <a:lnTo>
                    <a:pt x="122625" y="107653"/>
                  </a:lnTo>
                  <a:lnTo>
                    <a:pt x="124433" y="112250"/>
                  </a:lnTo>
                  <a:lnTo>
                    <a:pt x="124326" y="121591"/>
                  </a:lnTo>
                  <a:lnTo>
                    <a:pt x="123185" y="126305"/>
                  </a:lnTo>
                  <a:lnTo>
                    <a:pt x="115569" y="135775"/>
                  </a:lnTo>
                  <a:lnTo>
                    <a:pt x="104246" y="144482"/>
                  </a:lnTo>
                  <a:lnTo>
                    <a:pt x="91277" y="150997"/>
                  </a:lnTo>
                  <a:lnTo>
                    <a:pt x="66795" y="155336"/>
                  </a:lnTo>
                  <a:lnTo>
                    <a:pt x="43225" y="152829"/>
                  </a:lnTo>
                  <a:lnTo>
                    <a:pt x="32671" y="147034"/>
                  </a:lnTo>
                  <a:lnTo>
                    <a:pt x="28745" y="143267"/>
                  </a:lnTo>
                  <a:lnTo>
                    <a:pt x="24383" y="132730"/>
                  </a:lnTo>
                  <a:lnTo>
                    <a:pt x="20893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90" name="SMARTInkShape-2605"/>
            <p:cNvSpPr/>
            <p:nvPr/>
          </p:nvSpPr>
          <p:spPr bwMode="auto">
            <a:xfrm>
              <a:off x="2273087" y="4407694"/>
              <a:ext cx="48633" cy="42863"/>
            </a:xfrm>
            <a:custGeom>
              <a:avLst/>
              <a:gdLst/>
              <a:ahLst/>
              <a:cxnLst/>
              <a:rect l="0" t="0" r="0" b="0"/>
              <a:pathLst>
                <a:path w="48633" h="42863">
                  <a:moveTo>
                    <a:pt x="20057" y="0"/>
                  </a:moveTo>
                  <a:lnTo>
                    <a:pt x="20057" y="3792"/>
                  </a:lnTo>
                  <a:lnTo>
                    <a:pt x="17940" y="7771"/>
                  </a:lnTo>
                  <a:lnTo>
                    <a:pt x="1718" y="26218"/>
                  </a:lnTo>
                  <a:lnTo>
                    <a:pt x="0" y="30967"/>
                  </a:lnTo>
                  <a:lnTo>
                    <a:pt x="335" y="33345"/>
                  </a:lnTo>
                  <a:lnTo>
                    <a:pt x="2825" y="38103"/>
                  </a:lnTo>
                  <a:lnTo>
                    <a:pt x="4600" y="39689"/>
                  </a:lnTo>
                  <a:lnTo>
                    <a:pt x="8689" y="41452"/>
                  </a:lnTo>
                  <a:lnTo>
                    <a:pt x="48632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91" name="SMARTInkShape-2606"/>
            <p:cNvSpPr/>
            <p:nvPr/>
          </p:nvSpPr>
          <p:spPr bwMode="auto">
            <a:xfrm>
              <a:off x="2244656" y="4529138"/>
              <a:ext cx="34201" cy="120600"/>
            </a:xfrm>
            <a:custGeom>
              <a:avLst/>
              <a:gdLst/>
              <a:ahLst/>
              <a:cxnLst/>
              <a:rect l="0" t="0" r="0" b="0"/>
              <a:pathLst>
                <a:path w="34201" h="120600">
                  <a:moveTo>
                    <a:pt x="19913" y="0"/>
                  </a:moveTo>
                  <a:lnTo>
                    <a:pt x="16120" y="3792"/>
                  </a:lnTo>
                  <a:lnTo>
                    <a:pt x="14258" y="9887"/>
                  </a:lnTo>
                  <a:lnTo>
                    <a:pt x="7245" y="41613"/>
                  </a:lnTo>
                  <a:lnTo>
                    <a:pt x="113" y="76982"/>
                  </a:lnTo>
                  <a:lnTo>
                    <a:pt x="0" y="87395"/>
                  </a:lnTo>
                  <a:lnTo>
                    <a:pt x="4728" y="111824"/>
                  </a:lnTo>
                  <a:lnTo>
                    <a:pt x="6614" y="115031"/>
                  </a:lnTo>
                  <a:lnTo>
                    <a:pt x="9460" y="117168"/>
                  </a:lnTo>
                  <a:lnTo>
                    <a:pt x="18932" y="120177"/>
                  </a:lnTo>
                  <a:lnTo>
                    <a:pt x="21640" y="120599"/>
                  </a:lnTo>
                  <a:lnTo>
                    <a:pt x="24239" y="118499"/>
                  </a:lnTo>
                  <a:lnTo>
                    <a:pt x="3420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92" name="SMARTInkShape-2607"/>
            <p:cNvSpPr/>
            <p:nvPr/>
          </p:nvSpPr>
          <p:spPr bwMode="auto">
            <a:xfrm>
              <a:off x="2178844" y="4321969"/>
              <a:ext cx="7145" cy="290788"/>
            </a:xfrm>
            <a:custGeom>
              <a:avLst/>
              <a:gdLst/>
              <a:ahLst/>
              <a:cxnLst/>
              <a:rect l="0" t="0" r="0" b="0"/>
              <a:pathLst>
                <a:path w="7145" h="290788">
                  <a:moveTo>
                    <a:pt x="0" y="0"/>
                  </a:moveTo>
                  <a:lnTo>
                    <a:pt x="794" y="18682"/>
                  </a:lnTo>
                  <a:lnTo>
                    <a:pt x="6151" y="54377"/>
                  </a:lnTo>
                  <a:lnTo>
                    <a:pt x="6849" y="81552"/>
                  </a:lnTo>
                  <a:lnTo>
                    <a:pt x="4896" y="104508"/>
                  </a:lnTo>
                  <a:lnTo>
                    <a:pt x="2176" y="129791"/>
                  </a:lnTo>
                  <a:lnTo>
                    <a:pt x="967" y="154258"/>
                  </a:lnTo>
                  <a:lnTo>
                    <a:pt x="286" y="186552"/>
                  </a:lnTo>
                  <a:lnTo>
                    <a:pt x="85" y="220022"/>
                  </a:lnTo>
                  <a:lnTo>
                    <a:pt x="25" y="251282"/>
                  </a:lnTo>
                  <a:lnTo>
                    <a:pt x="2" y="285784"/>
                  </a:lnTo>
                  <a:lnTo>
                    <a:pt x="0" y="290787"/>
                  </a:lnTo>
                  <a:lnTo>
                    <a:pt x="7144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0194" name="SMARTInkShape-2608"/>
          <p:cNvSpPr/>
          <p:nvPr/>
        </p:nvSpPr>
        <p:spPr bwMode="auto">
          <a:xfrm>
            <a:off x="4758458" y="4345803"/>
            <a:ext cx="242010" cy="223122"/>
          </a:xfrm>
          <a:custGeom>
            <a:avLst/>
            <a:gdLst/>
            <a:ahLst/>
            <a:cxnLst/>
            <a:rect l="0" t="0" r="0" b="0"/>
            <a:pathLst>
              <a:path w="242010" h="223122">
                <a:moveTo>
                  <a:pt x="13567" y="11885"/>
                </a:moveTo>
                <a:lnTo>
                  <a:pt x="9775" y="15677"/>
                </a:lnTo>
                <a:lnTo>
                  <a:pt x="7913" y="19655"/>
                </a:lnTo>
                <a:lnTo>
                  <a:pt x="1710" y="48127"/>
                </a:lnTo>
                <a:lnTo>
                  <a:pt x="0" y="75451"/>
                </a:lnTo>
                <a:lnTo>
                  <a:pt x="287" y="109124"/>
                </a:lnTo>
                <a:lnTo>
                  <a:pt x="3166" y="135271"/>
                </a:lnTo>
                <a:lnTo>
                  <a:pt x="9251" y="169181"/>
                </a:lnTo>
                <a:lnTo>
                  <a:pt x="19873" y="195545"/>
                </a:lnTo>
                <a:lnTo>
                  <a:pt x="33074" y="214645"/>
                </a:lnTo>
                <a:lnTo>
                  <a:pt x="44462" y="221063"/>
                </a:lnTo>
                <a:lnTo>
                  <a:pt x="55873" y="223121"/>
                </a:lnTo>
                <a:lnTo>
                  <a:pt x="63591" y="221391"/>
                </a:lnTo>
                <a:lnTo>
                  <a:pt x="79983" y="212161"/>
                </a:lnTo>
                <a:lnTo>
                  <a:pt x="88858" y="199586"/>
                </a:lnTo>
                <a:lnTo>
                  <a:pt x="101023" y="165643"/>
                </a:lnTo>
                <a:lnTo>
                  <a:pt x="108625" y="133995"/>
                </a:lnTo>
                <a:lnTo>
                  <a:pt x="115904" y="103275"/>
                </a:lnTo>
                <a:lnTo>
                  <a:pt x="124680" y="71741"/>
                </a:lnTo>
                <a:lnTo>
                  <a:pt x="126451" y="62829"/>
                </a:lnTo>
                <a:lnTo>
                  <a:pt x="127717" y="60929"/>
                </a:lnTo>
                <a:lnTo>
                  <a:pt x="129354" y="60456"/>
                </a:lnTo>
                <a:lnTo>
                  <a:pt x="131240" y="60934"/>
                </a:lnTo>
                <a:lnTo>
                  <a:pt x="132497" y="62840"/>
                </a:lnTo>
                <a:lnTo>
                  <a:pt x="140493" y="97611"/>
                </a:lnTo>
                <a:lnTo>
                  <a:pt x="151557" y="131682"/>
                </a:lnTo>
                <a:lnTo>
                  <a:pt x="165002" y="161578"/>
                </a:lnTo>
                <a:lnTo>
                  <a:pt x="176618" y="179446"/>
                </a:lnTo>
                <a:lnTo>
                  <a:pt x="190113" y="191002"/>
                </a:lnTo>
                <a:lnTo>
                  <a:pt x="193971" y="192415"/>
                </a:lnTo>
                <a:lnTo>
                  <a:pt x="197336" y="192563"/>
                </a:lnTo>
                <a:lnTo>
                  <a:pt x="200373" y="191868"/>
                </a:lnTo>
                <a:lnTo>
                  <a:pt x="212233" y="183305"/>
                </a:lnTo>
                <a:lnTo>
                  <a:pt x="225801" y="166922"/>
                </a:lnTo>
                <a:lnTo>
                  <a:pt x="236083" y="143194"/>
                </a:lnTo>
                <a:lnTo>
                  <a:pt x="240364" y="112263"/>
                </a:lnTo>
                <a:lnTo>
                  <a:pt x="241633" y="77963"/>
                </a:lnTo>
                <a:lnTo>
                  <a:pt x="242009" y="46456"/>
                </a:lnTo>
                <a:lnTo>
                  <a:pt x="236432" y="14657"/>
                </a:lnTo>
                <a:lnTo>
                  <a:pt x="232210" y="5708"/>
                </a:lnTo>
                <a:lnTo>
                  <a:pt x="227688" y="1202"/>
                </a:lnTo>
                <a:lnTo>
                  <a:pt x="225370" y="0"/>
                </a:lnTo>
                <a:lnTo>
                  <a:pt x="218562" y="782"/>
                </a:lnTo>
                <a:lnTo>
                  <a:pt x="214525" y="2101"/>
                </a:lnTo>
                <a:lnTo>
                  <a:pt x="207921" y="7801"/>
                </a:lnTo>
                <a:lnTo>
                  <a:pt x="188752" y="31468"/>
                </a:lnTo>
                <a:lnTo>
                  <a:pt x="185017" y="404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0204" name="SMARTInkShape-Group616"/>
          <p:cNvGrpSpPr/>
          <p:nvPr/>
        </p:nvGrpSpPr>
        <p:grpSpPr>
          <a:xfrm>
            <a:off x="4749819" y="4114800"/>
            <a:ext cx="2810945" cy="395158"/>
            <a:chOff x="4749819" y="4114800"/>
            <a:chExt cx="2810945" cy="395158"/>
          </a:xfrm>
        </p:grpSpPr>
        <p:sp>
          <p:nvSpPr>
            <p:cNvPr id="2520195" name="SMARTInkShape-2609"/>
            <p:cNvSpPr/>
            <p:nvPr/>
          </p:nvSpPr>
          <p:spPr bwMode="auto">
            <a:xfrm>
              <a:off x="6895970" y="4135767"/>
              <a:ext cx="483525" cy="323977"/>
            </a:xfrm>
            <a:custGeom>
              <a:avLst/>
              <a:gdLst/>
              <a:ahLst/>
              <a:cxnLst/>
              <a:rect l="0" t="0" r="0" b="0"/>
              <a:pathLst>
                <a:path w="483525" h="323977">
                  <a:moveTo>
                    <a:pt x="126336" y="136196"/>
                  </a:moveTo>
                  <a:lnTo>
                    <a:pt x="110795" y="146083"/>
                  </a:lnTo>
                  <a:lnTo>
                    <a:pt x="77459" y="169100"/>
                  </a:lnTo>
                  <a:lnTo>
                    <a:pt x="47977" y="201815"/>
                  </a:lnTo>
                  <a:lnTo>
                    <a:pt x="26390" y="229457"/>
                  </a:lnTo>
                  <a:lnTo>
                    <a:pt x="9146" y="257756"/>
                  </a:lnTo>
                  <a:lnTo>
                    <a:pt x="1125" y="284132"/>
                  </a:lnTo>
                  <a:lnTo>
                    <a:pt x="0" y="291970"/>
                  </a:lnTo>
                  <a:lnTo>
                    <a:pt x="2983" y="304912"/>
                  </a:lnTo>
                  <a:lnTo>
                    <a:pt x="6001" y="310586"/>
                  </a:lnTo>
                  <a:lnTo>
                    <a:pt x="15703" y="319006"/>
                  </a:lnTo>
                  <a:lnTo>
                    <a:pt x="21625" y="322363"/>
                  </a:lnTo>
                  <a:lnTo>
                    <a:pt x="34554" y="323976"/>
                  </a:lnTo>
                  <a:lnTo>
                    <a:pt x="62257" y="318544"/>
                  </a:lnTo>
                  <a:lnTo>
                    <a:pt x="96363" y="297628"/>
                  </a:lnTo>
                  <a:lnTo>
                    <a:pt x="123453" y="271163"/>
                  </a:lnTo>
                  <a:lnTo>
                    <a:pt x="139342" y="246981"/>
                  </a:lnTo>
                  <a:lnTo>
                    <a:pt x="156458" y="218242"/>
                  </a:lnTo>
                  <a:lnTo>
                    <a:pt x="173855" y="186948"/>
                  </a:lnTo>
                  <a:lnTo>
                    <a:pt x="189525" y="154519"/>
                  </a:lnTo>
                  <a:lnTo>
                    <a:pt x="204426" y="119468"/>
                  </a:lnTo>
                  <a:lnTo>
                    <a:pt x="217399" y="85105"/>
                  </a:lnTo>
                  <a:lnTo>
                    <a:pt x="225811" y="56603"/>
                  </a:lnTo>
                  <a:lnTo>
                    <a:pt x="231217" y="22037"/>
                  </a:lnTo>
                  <a:lnTo>
                    <a:pt x="230388" y="14052"/>
                  </a:lnTo>
                  <a:lnTo>
                    <a:pt x="225234" y="3064"/>
                  </a:lnTo>
                  <a:lnTo>
                    <a:pt x="220843" y="610"/>
                  </a:lnTo>
                  <a:lnTo>
                    <a:pt x="209614" y="0"/>
                  </a:lnTo>
                  <a:lnTo>
                    <a:pt x="194569" y="8725"/>
                  </a:lnTo>
                  <a:lnTo>
                    <a:pt x="170366" y="33603"/>
                  </a:lnTo>
                  <a:lnTo>
                    <a:pt x="156224" y="56468"/>
                  </a:lnTo>
                  <a:lnTo>
                    <a:pt x="144647" y="85151"/>
                  </a:lnTo>
                  <a:lnTo>
                    <a:pt x="136326" y="116419"/>
                  </a:lnTo>
                  <a:lnTo>
                    <a:pt x="131570" y="148044"/>
                  </a:lnTo>
                  <a:lnTo>
                    <a:pt x="132102" y="177974"/>
                  </a:lnTo>
                  <a:lnTo>
                    <a:pt x="139218" y="207151"/>
                  </a:lnTo>
                  <a:lnTo>
                    <a:pt x="151905" y="234407"/>
                  </a:lnTo>
                  <a:lnTo>
                    <a:pt x="182155" y="266807"/>
                  </a:lnTo>
                  <a:lnTo>
                    <a:pt x="207501" y="283939"/>
                  </a:lnTo>
                  <a:lnTo>
                    <a:pt x="236757" y="293141"/>
                  </a:lnTo>
                  <a:lnTo>
                    <a:pt x="268281" y="297230"/>
                  </a:lnTo>
                  <a:lnTo>
                    <a:pt x="300812" y="299048"/>
                  </a:lnTo>
                  <a:lnTo>
                    <a:pt x="333792" y="293505"/>
                  </a:lnTo>
                  <a:lnTo>
                    <a:pt x="366970" y="281517"/>
                  </a:lnTo>
                  <a:lnTo>
                    <a:pt x="400237" y="262960"/>
                  </a:lnTo>
                  <a:lnTo>
                    <a:pt x="433543" y="239367"/>
                  </a:lnTo>
                  <a:lnTo>
                    <a:pt x="483524" y="2004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96" name="SMARTInkShape-2610"/>
            <p:cNvSpPr/>
            <p:nvPr/>
          </p:nvSpPr>
          <p:spPr bwMode="auto">
            <a:xfrm>
              <a:off x="7322344" y="4114800"/>
              <a:ext cx="107157" cy="262291"/>
            </a:xfrm>
            <a:custGeom>
              <a:avLst/>
              <a:gdLst/>
              <a:ahLst/>
              <a:cxnLst/>
              <a:rect l="0" t="0" r="0" b="0"/>
              <a:pathLst>
                <a:path w="107157" h="262291">
                  <a:moveTo>
                    <a:pt x="107156" y="0"/>
                  </a:moveTo>
                  <a:lnTo>
                    <a:pt x="96514" y="0"/>
                  </a:lnTo>
                  <a:lnTo>
                    <a:pt x="86364" y="7585"/>
                  </a:lnTo>
                  <a:lnTo>
                    <a:pt x="77095" y="23679"/>
                  </a:lnTo>
                  <a:lnTo>
                    <a:pt x="73114" y="51113"/>
                  </a:lnTo>
                  <a:lnTo>
                    <a:pt x="68142" y="84377"/>
                  </a:lnTo>
                  <a:lnTo>
                    <a:pt x="66004" y="109732"/>
                  </a:lnTo>
                  <a:lnTo>
                    <a:pt x="65054" y="136082"/>
                  </a:lnTo>
                  <a:lnTo>
                    <a:pt x="64631" y="161023"/>
                  </a:lnTo>
                  <a:lnTo>
                    <a:pt x="64444" y="185336"/>
                  </a:lnTo>
                  <a:lnTo>
                    <a:pt x="64338" y="217104"/>
                  </a:lnTo>
                  <a:lnTo>
                    <a:pt x="64300" y="250105"/>
                  </a:lnTo>
                  <a:lnTo>
                    <a:pt x="64296" y="257472"/>
                  </a:lnTo>
                  <a:lnTo>
                    <a:pt x="63501" y="259755"/>
                  </a:lnTo>
                  <a:lnTo>
                    <a:pt x="62178" y="261276"/>
                  </a:lnTo>
                  <a:lnTo>
                    <a:pt x="60501" y="262290"/>
                  </a:lnTo>
                  <a:lnTo>
                    <a:pt x="58591" y="261379"/>
                  </a:lnTo>
                  <a:lnTo>
                    <a:pt x="40252" y="239036"/>
                  </a:lnTo>
                  <a:lnTo>
                    <a:pt x="26883" y="211435"/>
                  </a:lnTo>
                  <a:lnTo>
                    <a:pt x="9191" y="179437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97" name="SMARTInkShape-2611"/>
            <p:cNvSpPr/>
            <p:nvPr/>
          </p:nvSpPr>
          <p:spPr bwMode="auto">
            <a:xfrm>
              <a:off x="7250906" y="4276886"/>
              <a:ext cx="309858" cy="87485"/>
            </a:xfrm>
            <a:custGeom>
              <a:avLst/>
              <a:gdLst/>
              <a:ahLst/>
              <a:cxnLst/>
              <a:rect l="0" t="0" r="0" b="0"/>
              <a:pathLst>
                <a:path w="309858" h="87485">
                  <a:moveTo>
                    <a:pt x="0" y="2220"/>
                  </a:moveTo>
                  <a:lnTo>
                    <a:pt x="0" y="29862"/>
                  </a:lnTo>
                  <a:lnTo>
                    <a:pt x="1588" y="33348"/>
                  </a:lnTo>
                  <a:lnTo>
                    <a:pt x="7584" y="39338"/>
                  </a:lnTo>
                  <a:lnTo>
                    <a:pt x="19886" y="47173"/>
                  </a:lnTo>
                  <a:lnTo>
                    <a:pt x="37378" y="50729"/>
                  </a:lnTo>
                  <a:lnTo>
                    <a:pt x="65227" y="51783"/>
                  </a:lnTo>
                  <a:lnTo>
                    <a:pt x="94821" y="48303"/>
                  </a:lnTo>
                  <a:lnTo>
                    <a:pt x="127490" y="38452"/>
                  </a:lnTo>
                  <a:lnTo>
                    <a:pt x="158513" y="29271"/>
                  </a:lnTo>
                  <a:lnTo>
                    <a:pt x="190944" y="19058"/>
                  </a:lnTo>
                  <a:lnTo>
                    <a:pt x="214714" y="10798"/>
                  </a:lnTo>
                  <a:lnTo>
                    <a:pt x="216961" y="11114"/>
                  </a:lnTo>
                  <a:lnTo>
                    <a:pt x="218460" y="12118"/>
                  </a:lnTo>
                  <a:lnTo>
                    <a:pt x="219459" y="13581"/>
                  </a:lnTo>
                  <a:lnTo>
                    <a:pt x="220864" y="19433"/>
                  </a:lnTo>
                  <a:lnTo>
                    <a:pt x="214940" y="52684"/>
                  </a:lnTo>
                  <a:lnTo>
                    <a:pt x="215293" y="67531"/>
                  </a:lnTo>
                  <a:lnTo>
                    <a:pt x="218188" y="74375"/>
                  </a:lnTo>
                  <a:lnTo>
                    <a:pt x="224281" y="82689"/>
                  </a:lnTo>
                  <a:lnTo>
                    <a:pt x="230914" y="85609"/>
                  </a:lnTo>
                  <a:lnTo>
                    <a:pt x="251900" y="87484"/>
                  </a:lnTo>
                  <a:lnTo>
                    <a:pt x="272016" y="84016"/>
                  </a:lnTo>
                  <a:lnTo>
                    <a:pt x="289266" y="74169"/>
                  </a:lnTo>
                  <a:lnTo>
                    <a:pt x="297367" y="63567"/>
                  </a:lnTo>
                  <a:lnTo>
                    <a:pt x="309035" y="41149"/>
                  </a:lnTo>
                  <a:lnTo>
                    <a:pt x="309857" y="31164"/>
                  </a:lnTo>
                  <a:lnTo>
                    <a:pt x="308965" y="26278"/>
                  </a:lnTo>
                  <a:lnTo>
                    <a:pt x="300125" y="11818"/>
                  </a:lnTo>
                  <a:lnTo>
                    <a:pt x="291244" y="1272"/>
                  </a:lnTo>
                  <a:lnTo>
                    <a:pt x="287032" y="0"/>
                  </a:lnTo>
                  <a:lnTo>
                    <a:pt x="276000" y="705"/>
                  </a:lnTo>
                  <a:lnTo>
                    <a:pt x="260196" y="5563"/>
                  </a:lnTo>
                  <a:lnTo>
                    <a:pt x="245458" y="15823"/>
                  </a:lnTo>
                  <a:lnTo>
                    <a:pt x="240062" y="22289"/>
                  </a:lnTo>
                  <a:lnTo>
                    <a:pt x="234907" y="30391"/>
                  </a:lnTo>
                  <a:lnTo>
                    <a:pt x="228600" y="37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98" name="SMARTInkShape-2612"/>
            <p:cNvSpPr/>
            <p:nvPr/>
          </p:nvSpPr>
          <p:spPr bwMode="auto">
            <a:xfrm>
              <a:off x="6715532" y="4261300"/>
              <a:ext cx="113894" cy="150556"/>
            </a:xfrm>
            <a:custGeom>
              <a:avLst/>
              <a:gdLst/>
              <a:ahLst/>
              <a:cxnLst/>
              <a:rect l="0" t="0" r="0" b="0"/>
              <a:pathLst>
                <a:path w="113894" h="150556">
                  <a:moveTo>
                    <a:pt x="21024" y="74956"/>
                  </a:moveTo>
                  <a:lnTo>
                    <a:pt x="6551" y="91546"/>
                  </a:lnTo>
                  <a:lnTo>
                    <a:pt x="1655" y="102097"/>
                  </a:lnTo>
                  <a:lnTo>
                    <a:pt x="0" y="112773"/>
                  </a:lnTo>
                  <a:lnTo>
                    <a:pt x="1891" y="117693"/>
                  </a:lnTo>
                  <a:lnTo>
                    <a:pt x="3506" y="120116"/>
                  </a:lnTo>
                  <a:lnTo>
                    <a:pt x="11651" y="122808"/>
                  </a:lnTo>
                  <a:lnTo>
                    <a:pt x="22415" y="123211"/>
                  </a:lnTo>
                  <a:lnTo>
                    <a:pt x="32490" y="120745"/>
                  </a:lnTo>
                  <a:lnTo>
                    <a:pt x="56803" y="106990"/>
                  </a:lnTo>
                  <a:lnTo>
                    <a:pt x="86423" y="76725"/>
                  </a:lnTo>
                  <a:lnTo>
                    <a:pt x="99492" y="54049"/>
                  </a:lnTo>
                  <a:lnTo>
                    <a:pt x="104599" y="32249"/>
                  </a:lnTo>
                  <a:lnTo>
                    <a:pt x="102319" y="10708"/>
                  </a:lnTo>
                  <a:lnTo>
                    <a:pt x="98695" y="2746"/>
                  </a:lnTo>
                  <a:lnTo>
                    <a:pt x="96617" y="622"/>
                  </a:lnTo>
                  <a:lnTo>
                    <a:pt x="92851" y="0"/>
                  </a:lnTo>
                  <a:lnTo>
                    <a:pt x="82316" y="1426"/>
                  </a:lnTo>
                  <a:lnTo>
                    <a:pt x="71813" y="8939"/>
                  </a:lnTo>
                  <a:lnTo>
                    <a:pt x="48342" y="36957"/>
                  </a:lnTo>
                  <a:lnTo>
                    <a:pt x="31588" y="63786"/>
                  </a:lnTo>
                  <a:lnTo>
                    <a:pt x="24154" y="91843"/>
                  </a:lnTo>
                  <a:lnTo>
                    <a:pt x="21952" y="116472"/>
                  </a:lnTo>
                  <a:lnTo>
                    <a:pt x="25670" y="129391"/>
                  </a:lnTo>
                  <a:lnTo>
                    <a:pt x="32613" y="139631"/>
                  </a:lnTo>
                  <a:lnTo>
                    <a:pt x="40992" y="146827"/>
                  </a:lnTo>
                  <a:lnTo>
                    <a:pt x="54241" y="150555"/>
                  </a:lnTo>
                  <a:lnTo>
                    <a:pt x="81666" y="150537"/>
                  </a:lnTo>
                  <a:lnTo>
                    <a:pt x="113893" y="1463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199" name="SMARTInkShape-2613"/>
            <p:cNvSpPr/>
            <p:nvPr/>
          </p:nvSpPr>
          <p:spPr bwMode="auto">
            <a:xfrm>
              <a:off x="6515932" y="4260814"/>
              <a:ext cx="177763" cy="159769"/>
            </a:xfrm>
            <a:custGeom>
              <a:avLst/>
              <a:gdLst/>
              <a:ahLst/>
              <a:cxnLst/>
              <a:rect l="0" t="0" r="0" b="0"/>
              <a:pathLst>
                <a:path w="177763" h="159769">
                  <a:moveTo>
                    <a:pt x="63462" y="39724"/>
                  </a:moveTo>
                  <a:lnTo>
                    <a:pt x="56964" y="45427"/>
                  </a:lnTo>
                  <a:lnTo>
                    <a:pt x="22820" y="69723"/>
                  </a:lnTo>
                  <a:lnTo>
                    <a:pt x="5486" y="80016"/>
                  </a:lnTo>
                  <a:lnTo>
                    <a:pt x="1976" y="84883"/>
                  </a:lnTo>
                  <a:lnTo>
                    <a:pt x="0" y="92086"/>
                  </a:lnTo>
                  <a:lnTo>
                    <a:pt x="1311" y="93682"/>
                  </a:lnTo>
                  <a:lnTo>
                    <a:pt x="6999" y="95455"/>
                  </a:lnTo>
                  <a:lnTo>
                    <a:pt x="30084" y="95800"/>
                  </a:lnTo>
                  <a:lnTo>
                    <a:pt x="64394" y="89047"/>
                  </a:lnTo>
                  <a:lnTo>
                    <a:pt x="92313" y="80267"/>
                  </a:lnTo>
                  <a:lnTo>
                    <a:pt x="118577" y="65495"/>
                  </a:lnTo>
                  <a:lnTo>
                    <a:pt x="144993" y="42962"/>
                  </a:lnTo>
                  <a:lnTo>
                    <a:pt x="156764" y="24279"/>
                  </a:lnTo>
                  <a:lnTo>
                    <a:pt x="158375" y="12751"/>
                  </a:lnTo>
                  <a:lnTo>
                    <a:pt x="157694" y="7455"/>
                  </a:lnTo>
                  <a:lnTo>
                    <a:pt x="155652" y="3923"/>
                  </a:lnTo>
                  <a:lnTo>
                    <a:pt x="152703" y="1569"/>
                  </a:lnTo>
                  <a:lnTo>
                    <a:pt x="149150" y="0"/>
                  </a:lnTo>
                  <a:lnTo>
                    <a:pt x="138852" y="373"/>
                  </a:lnTo>
                  <a:lnTo>
                    <a:pt x="132771" y="1583"/>
                  </a:lnTo>
                  <a:lnTo>
                    <a:pt x="112838" y="14664"/>
                  </a:lnTo>
                  <a:lnTo>
                    <a:pt x="77666" y="49447"/>
                  </a:lnTo>
                  <a:lnTo>
                    <a:pt x="65012" y="67064"/>
                  </a:lnTo>
                  <a:lnTo>
                    <a:pt x="54220" y="94832"/>
                  </a:lnTo>
                  <a:lnTo>
                    <a:pt x="51463" y="121581"/>
                  </a:lnTo>
                  <a:lnTo>
                    <a:pt x="53631" y="134577"/>
                  </a:lnTo>
                  <a:lnTo>
                    <a:pt x="63107" y="150819"/>
                  </a:lnTo>
                  <a:lnTo>
                    <a:pt x="67988" y="154268"/>
                  </a:lnTo>
                  <a:lnTo>
                    <a:pt x="79761" y="158101"/>
                  </a:lnTo>
                  <a:lnTo>
                    <a:pt x="113218" y="159768"/>
                  </a:lnTo>
                  <a:lnTo>
                    <a:pt x="134524" y="157106"/>
                  </a:lnTo>
                  <a:lnTo>
                    <a:pt x="152989" y="149044"/>
                  </a:lnTo>
                  <a:lnTo>
                    <a:pt x="177762" y="132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00" name="SMARTInkShape-2614"/>
            <p:cNvSpPr/>
            <p:nvPr/>
          </p:nvSpPr>
          <p:spPr bwMode="auto">
            <a:xfrm>
              <a:off x="4749819" y="4323380"/>
              <a:ext cx="336532" cy="186578"/>
            </a:xfrm>
            <a:custGeom>
              <a:avLst/>
              <a:gdLst/>
              <a:ahLst/>
              <a:cxnLst/>
              <a:rect l="0" t="0" r="0" b="0"/>
              <a:pathLst>
                <a:path w="336532" h="186578">
                  <a:moveTo>
                    <a:pt x="29350" y="41451"/>
                  </a:moveTo>
                  <a:lnTo>
                    <a:pt x="29350" y="48301"/>
                  </a:lnTo>
                  <a:lnTo>
                    <a:pt x="53727" y="48587"/>
                  </a:lnTo>
                  <a:lnTo>
                    <a:pt x="81525" y="42890"/>
                  </a:lnTo>
                  <a:lnTo>
                    <a:pt x="111572" y="36409"/>
                  </a:lnTo>
                  <a:lnTo>
                    <a:pt x="141730" y="29462"/>
                  </a:lnTo>
                  <a:lnTo>
                    <a:pt x="174655" y="22377"/>
                  </a:lnTo>
                  <a:lnTo>
                    <a:pt x="204871" y="15250"/>
                  </a:lnTo>
                  <a:lnTo>
                    <a:pt x="237176" y="5731"/>
                  </a:lnTo>
                  <a:lnTo>
                    <a:pt x="241719" y="3350"/>
                  </a:lnTo>
                  <a:lnTo>
                    <a:pt x="243161" y="1763"/>
                  </a:lnTo>
                  <a:lnTo>
                    <a:pt x="242534" y="705"/>
                  </a:lnTo>
                  <a:lnTo>
                    <a:pt x="240529" y="0"/>
                  </a:lnTo>
                  <a:lnTo>
                    <a:pt x="213704" y="4571"/>
                  </a:lnTo>
                  <a:lnTo>
                    <a:pt x="180723" y="11650"/>
                  </a:lnTo>
                  <a:lnTo>
                    <a:pt x="151924" y="19210"/>
                  </a:lnTo>
                  <a:lnTo>
                    <a:pt x="122721" y="29979"/>
                  </a:lnTo>
                  <a:lnTo>
                    <a:pt x="94660" y="41909"/>
                  </a:lnTo>
                  <a:lnTo>
                    <a:pt x="68960" y="52503"/>
                  </a:lnTo>
                  <a:lnTo>
                    <a:pt x="35971" y="71184"/>
                  </a:lnTo>
                  <a:lnTo>
                    <a:pt x="804" y="93104"/>
                  </a:lnTo>
                  <a:lnTo>
                    <a:pt x="0" y="94937"/>
                  </a:lnTo>
                  <a:lnTo>
                    <a:pt x="1052" y="96158"/>
                  </a:lnTo>
                  <a:lnTo>
                    <a:pt x="3341" y="96972"/>
                  </a:lnTo>
                  <a:lnTo>
                    <a:pt x="30621" y="97486"/>
                  </a:lnTo>
                  <a:lnTo>
                    <a:pt x="63681" y="92009"/>
                  </a:lnTo>
                  <a:lnTo>
                    <a:pt x="92498" y="84823"/>
                  </a:lnTo>
                  <a:lnTo>
                    <a:pt x="125943" y="76338"/>
                  </a:lnTo>
                  <a:lnTo>
                    <a:pt x="160386" y="67275"/>
                  </a:lnTo>
                  <a:lnTo>
                    <a:pt x="191569" y="57956"/>
                  </a:lnTo>
                  <a:lnTo>
                    <a:pt x="219187" y="48522"/>
                  </a:lnTo>
                  <a:lnTo>
                    <a:pt x="252814" y="38519"/>
                  </a:lnTo>
                  <a:lnTo>
                    <a:pt x="274133" y="35139"/>
                  </a:lnTo>
                  <a:lnTo>
                    <a:pt x="273501" y="35656"/>
                  </a:lnTo>
                  <a:lnTo>
                    <a:pt x="241507" y="48116"/>
                  </a:lnTo>
                  <a:lnTo>
                    <a:pt x="218098" y="58701"/>
                  </a:lnTo>
                  <a:lnTo>
                    <a:pt x="191025" y="71343"/>
                  </a:lnTo>
                  <a:lnTo>
                    <a:pt x="160472" y="84899"/>
                  </a:lnTo>
                  <a:lnTo>
                    <a:pt x="130489" y="98861"/>
                  </a:lnTo>
                  <a:lnTo>
                    <a:pt x="102082" y="113004"/>
                  </a:lnTo>
                  <a:lnTo>
                    <a:pt x="76227" y="127228"/>
                  </a:lnTo>
                  <a:lnTo>
                    <a:pt x="41079" y="149264"/>
                  </a:lnTo>
                  <a:lnTo>
                    <a:pt x="34563" y="156308"/>
                  </a:lnTo>
                  <a:lnTo>
                    <a:pt x="34413" y="158503"/>
                  </a:lnTo>
                  <a:lnTo>
                    <a:pt x="35900" y="159967"/>
                  </a:lnTo>
                  <a:lnTo>
                    <a:pt x="38479" y="160943"/>
                  </a:lnTo>
                  <a:lnTo>
                    <a:pt x="67019" y="151103"/>
                  </a:lnTo>
                  <a:lnTo>
                    <a:pt x="90542" y="142837"/>
                  </a:lnTo>
                  <a:lnTo>
                    <a:pt x="118988" y="133872"/>
                  </a:lnTo>
                  <a:lnTo>
                    <a:pt x="150151" y="125390"/>
                  </a:lnTo>
                  <a:lnTo>
                    <a:pt x="182523" y="118974"/>
                  </a:lnTo>
                  <a:lnTo>
                    <a:pt x="211198" y="113477"/>
                  </a:lnTo>
                  <a:lnTo>
                    <a:pt x="245420" y="110152"/>
                  </a:lnTo>
                  <a:lnTo>
                    <a:pt x="266408" y="114194"/>
                  </a:lnTo>
                  <a:lnTo>
                    <a:pt x="270733" y="116140"/>
                  </a:lnTo>
                  <a:lnTo>
                    <a:pt x="272028" y="119025"/>
                  </a:lnTo>
                  <a:lnTo>
                    <a:pt x="271304" y="122536"/>
                  </a:lnTo>
                  <a:lnTo>
                    <a:pt x="269234" y="126464"/>
                  </a:lnTo>
                  <a:lnTo>
                    <a:pt x="251151" y="143369"/>
                  </a:lnTo>
                  <a:lnTo>
                    <a:pt x="221892" y="159667"/>
                  </a:lnTo>
                  <a:lnTo>
                    <a:pt x="187063" y="178603"/>
                  </a:lnTo>
                  <a:lnTo>
                    <a:pt x="162951" y="186511"/>
                  </a:lnTo>
                  <a:lnTo>
                    <a:pt x="158898" y="186577"/>
                  </a:lnTo>
                  <a:lnTo>
                    <a:pt x="156197" y="185827"/>
                  </a:lnTo>
                  <a:lnTo>
                    <a:pt x="155983" y="183739"/>
                  </a:lnTo>
                  <a:lnTo>
                    <a:pt x="159979" y="177186"/>
                  </a:lnTo>
                  <a:lnTo>
                    <a:pt x="188474" y="159250"/>
                  </a:lnTo>
                  <a:lnTo>
                    <a:pt x="211991" y="146988"/>
                  </a:lnTo>
                  <a:lnTo>
                    <a:pt x="240434" y="131483"/>
                  </a:lnTo>
                  <a:lnTo>
                    <a:pt x="271596" y="114803"/>
                  </a:lnTo>
                  <a:lnTo>
                    <a:pt x="303967" y="99452"/>
                  </a:lnTo>
                  <a:lnTo>
                    <a:pt x="336531" y="843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01" name="SMARTInkShape-2615"/>
            <p:cNvSpPr/>
            <p:nvPr/>
          </p:nvSpPr>
          <p:spPr bwMode="auto">
            <a:xfrm>
              <a:off x="5108981" y="4186238"/>
              <a:ext cx="520295" cy="283705"/>
            </a:xfrm>
            <a:custGeom>
              <a:avLst/>
              <a:gdLst/>
              <a:ahLst/>
              <a:cxnLst/>
              <a:rect l="0" t="0" r="0" b="0"/>
              <a:pathLst>
                <a:path w="520295" h="283705">
                  <a:moveTo>
                    <a:pt x="191682" y="0"/>
                  </a:moveTo>
                  <a:lnTo>
                    <a:pt x="185978" y="6496"/>
                  </a:lnTo>
                  <a:lnTo>
                    <a:pt x="171097" y="34320"/>
                  </a:lnTo>
                  <a:lnTo>
                    <a:pt x="161682" y="68112"/>
                  </a:lnTo>
                  <a:lnTo>
                    <a:pt x="156388" y="92449"/>
                  </a:lnTo>
                  <a:lnTo>
                    <a:pt x="152183" y="117288"/>
                  </a:lnTo>
                  <a:lnTo>
                    <a:pt x="150313" y="144203"/>
                  </a:lnTo>
                  <a:lnTo>
                    <a:pt x="149483" y="172040"/>
                  </a:lnTo>
                  <a:lnTo>
                    <a:pt x="149114" y="198699"/>
                  </a:lnTo>
                  <a:lnTo>
                    <a:pt x="148907" y="230764"/>
                  </a:lnTo>
                  <a:lnTo>
                    <a:pt x="148836" y="261218"/>
                  </a:lnTo>
                  <a:lnTo>
                    <a:pt x="148821" y="280617"/>
                  </a:lnTo>
                  <a:lnTo>
                    <a:pt x="148820" y="279946"/>
                  </a:lnTo>
                  <a:lnTo>
                    <a:pt x="130112" y="246526"/>
                  </a:lnTo>
                  <a:lnTo>
                    <a:pt x="105084" y="211239"/>
                  </a:lnTo>
                  <a:lnTo>
                    <a:pt x="71506" y="179397"/>
                  </a:lnTo>
                  <a:lnTo>
                    <a:pt x="38532" y="154410"/>
                  </a:lnTo>
                  <a:lnTo>
                    <a:pt x="25984" y="148001"/>
                  </a:lnTo>
                  <a:lnTo>
                    <a:pt x="2850" y="143550"/>
                  </a:lnTo>
                  <a:lnTo>
                    <a:pt x="1500" y="144912"/>
                  </a:lnTo>
                  <a:lnTo>
                    <a:pt x="0" y="150659"/>
                  </a:lnTo>
                  <a:lnTo>
                    <a:pt x="3567" y="158505"/>
                  </a:lnTo>
                  <a:lnTo>
                    <a:pt x="11237" y="167284"/>
                  </a:lnTo>
                  <a:lnTo>
                    <a:pt x="22584" y="176477"/>
                  </a:lnTo>
                  <a:lnTo>
                    <a:pt x="49944" y="186786"/>
                  </a:lnTo>
                  <a:lnTo>
                    <a:pt x="73918" y="190172"/>
                  </a:lnTo>
                  <a:lnTo>
                    <a:pt x="100449" y="191677"/>
                  </a:lnTo>
                  <a:lnTo>
                    <a:pt x="128115" y="192346"/>
                  </a:lnTo>
                  <a:lnTo>
                    <a:pt x="154169" y="188410"/>
                  </a:lnTo>
                  <a:lnTo>
                    <a:pt x="179772" y="181369"/>
                  </a:lnTo>
                  <a:lnTo>
                    <a:pt x="207026" y="172948"/>
                  </a:lnTo>
                  <a:lnTo>
                    <a:pt x="241560" y="155489"/>
                  </a:lnTo>
                  <a:lnTo>
                    <a:pt x="275970" y="127463"/>
                  </a:lnTo>
                  <a:lnTo>
                    <a:pt x="296825" y="101355"/>
                  </a:lnTo>
                  <a:lnTo>
                    <a:pt x="308736" y="73511"/>
                  </a:lnTo>
                  <a:lnTo>
                    <a:pt x="317293" y="45946"/>
                  </a:lnTo>
                  <a:lnTo>
                    <a:pt x="323268" y="24726"/>
                  </a:lnTo>
                  <a:lnTo>
                    <a:pt x="323062" y="21246"/>
                  </a:lnTo>
                  <a:lnTo>
                    <a:pt x="322131" y="18927"/>
                  </a:lnTo>
                  <a:lnTo>
                    <a:pt x="321510" y="18174"/>
                  </a:lnTo>
                  <a:lnTo>
                    <a:pt x="321096" y="18466"/>
                  </a:lnTo>
                  <a:lnTo>
                    <a:pt x="312571" y="48716"/>
                  </a:lnTo>
                  <a:lnTo>
                    <a:pt x="303701" y="82432"/>
                  </a:lnTo>
                  <a:lnTo>
                    <a:pt x="296237" y="109661"/>
                  </a:lnTo>
                  <a:lnTo>
                    <a:pt x="290273" y="140284"/>
                  </a:lnTo>
                  <a:lnTo>
                    <a:pt x="284977" y="168181"/>
                  </a:lnTo>
                  <a:lnTo>
                    <a:pt x="279978" y="193809"/>
                  </a:lnTo>
                  <a:lnTo>
                    <a:pt x="273494" y="228963"/>
                  </a:lnTo>
                  <a:lnTo>
                    <a:pt x="270901" y="260862"/>
                  </a:lnTo>
                  <a:lnTo>
                    <a:pt x="270688" y="266777"/>
                  </a:lnTo>
                  <a:lnTo>
                    <a:pt x="272134" y="271514"/>
                  </a:lnTo>
                  <a:lnTo>
                    <a:pt x="277974" y="278893"/>
                  </a:lnTo>
                  <a:lnTo>
                    <a:pt x="280961" y="280385"/>
                  </a:lnTo>
                  <a:lnTo>
                    <a:pt x="283744" y="280585"/>
                  </a:lnTo>
                  <a:lnTo>
                    <a:pt x="286394" y="279925"/>
                  </a:lnTo>
                  <a:lnTo>
                    <a:pt x="301500" y="267620"/>
                  </a:lnTo>
                  <a:lnTo>
                    <a:pt x="323029" y="236425"/>
                  </a:lnTo>
                  <a:lnTo>
                    <a:pt x="342518" y="209046"/>
                  </a:lnTo>
                  <a:lnTo>
                    <a:pt x="370437" y="175583"/>
                  </a:lnTo>
                  <a:lnTo>
                    <a:pt x="387521" y="162620"/>
                  </a:lnTo>
                  <a:lnTo>
                    <a:pt x="391296" y="160801"/>
                  </a:lnTo>
                  <a:lnTo>
                    <a:pt x="399727" y="160896"/>
                  </a:lnTo>
                  <a:lnTo>
                    <a:pt x="404197" y="162033"/>
                  </a:lnTo>
                  <a:lnTo>
                    <a:pt x="407971" y="165172"/>
                  </a:lnTo>
                  <a:lnTo>
                    <a:pt x="414281" y="175009"/>
                  </a:lnTo>
                  <a:lnTo>
                    <a:pt x="424799" y="205637"/>
                  </a:lnTo>
                  <a:lnTo>
                    <a:pt x="434521" y="237557"/>
                  </a:lnTo>
                  <a:lnTo>
                    <a:pt x="440104" y="254012"/>
                  </a:lnTo>
                  <a:lnTo>
                    <a:pt x="457385" y="278846"/>
                  </a:lnTo>
                  <a:lnTo>
                    <a:pt x="464818" y="282681"/>
                  </a:lnTo>
                  <a:lnTo>
                    <a:pt x="469023" y="283704"/>
                  </a:lnTo>
                  <a:lnTo>
                    <a:pt x="480044" y="280607"/>
                  </a:lnTo>
                  <a:lnTo>
                    <a:pt x="499636" y="267822"/>
                  </a:lnTo>
                  <a:lnTo>
                    <a:pt x="520294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02" name="SMARTInkShape-2616"/>
            <p:cNvSpPr/>
            <p:nvPr/>
          </p:nvSpPr>
          <p:spPr bwMode="auto">
            <a:xfrm>
              <a:off x="6243771" y="4264819"/>
              <a:ext cx="257043" cy="187639"/>
            </a:xfrm>
            <a:custGeom>
              <a:avLst/>
              <a:gdLst/>
              <a:ahLst/>
              <a:cxnLst/>
              <a:rect l="0" t="0" r="0" b="0"/>
              <a:pathLst>
                <a:path w="257043" h="187639">
                  <a:moveTo>
                    <a:pt x="64159" y="0"/>
                  </a:moveTo>
                  <a:lnTo>
                    <a:pt x="60368" y="0"/>
                  </a:lnTo>
                  <a:lnTo>
                    <a:pt x="56389" y="2116"/>
                  </a:lnTo>
                  <a:lnTo>
                    <a:pt x="51976" y="6497"/>
                  </a:lnTo>
                  <a:lnTo>
                    <a:pt x="36519" y="34320"/>
                  </a:lnTo>
                  <a:lnTo>
                    <a:pt x="23250" y="60528"/>
                  </a:lnTo>
                  <a:lnTo>
                    <a:pt x="13056" y="92193"/>
                  </a:lnTo>
                  <a:lnTo>
                    <a:pt x="5009" y="122919"/>
                  </a:lnTo>
                  <a:lnTo>
                    <a:pt x="1390" y="152131"/>
                  </a:lnTo>
                  <a:lnTo>
                    <a:pt x="0" y="185848"/>
                  </a:lnTo>
                  <a:lnTo>
                    <a:pt x="749" y="187398"/>
                  </a:lnTo>
                  <a:lnTo>
                    <a:pt x="2042" y="187638"/>
                  </a:lnTo>
                  <a:lnTo>
                    <a:pt x="3699" y="187005"/>
                  </a:lnTo>
                  <a:lnTo>
                    <a:pt x="20455" y="156019"/>
                  </a:lnTo>
                  <a:lnTo>
                    <a:pt x="33661" y="127807"/>
                  </a:lnTo>
                  <a:lnTo>
                    <a:pt x="45048" y="103635"/>
                  </a:lnTo>
                  <a:lnTo>
                    <a:pt x="58047" y="77810"/>
                  </a:lnTo>
                  <a:lnTo>
                    <a:pt x="79547" y="42545"/>
                  </a:lnTo>
                  <a:lnTo>
                    <a:pt x="110621" y="10609"/>
                  </a:lnTo>
                  <a:lnTo>
                    <a:pt x="116565" y="4691"/>
                  </a:lnTo>
                  <a:lnTo>
                    <a:pt x="122116" y="1540"/>
                  </a:lnTo>
                  <a:lnTo>
                    <a:pt x="127404" y="233"/>
                  </a:lnTo>
                  <a:lnTo>
                    <a:pt x="132516" y="155"/>
                  </a:lnTo>
                  <a:lnTo>
                    <a:pt x="136718" y="2484"/>
                  </a:lnTo>
                  <a:lnTo>
                    <a:pt x="143503" y="11423"/>
                  </a:lnTo>
                  <a:lnTo>
                    <a:pt x="147995" y="33635"/>
                  </a:lnTo>
                  <a:lnTo>
                    <a:pt x="149325" y="64118"/>
                  </a:lnTo>
                  <a:lnTo>
                    <a:pt x="149719" y="94492"/>
                  </a:lnTo>
                  <a:lnTo>
                    <a:pt x="149836" y="123600"/>
                  </a:lnTo>
                  <a:lnTo>
                    <a:pt x="153663" y="144748"/>
                  </a:lnTo>
                  <a:lnTo>
                    <a:pt x="159824" y="157277"/>
                  </a:lnTo>
                  <a:lnTo>
                    <a:pt x="162860" y="159619"/>
                  </a:lnTo>
                  <a:lnTo>
                    <a:pt x="170469" y="162223"/>
                  </a:lnTo>
                  <a:lnTo>
                    <a:pt x="187470" y="159896"/>
                  </a:lnTo>
                  <a:lnTo>
                    <a:pt x="220251" y="140593"/>
                  </a:lnTo>
                  <a:lnTo>
                    <a:pt x="257042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03" name="SMARTInkShape-2617"/>
            <p:cNvSpPr/>
            <p:nvPr/>
          </p:nvSpPr>
          <p:spPr bwMode="auto">
            <a:xfrm>
              <a:off x="5623949" y="4154075"/>
              <a:ext cx="412522" cy="308008"/>
            </a:xfrm>
            <a:custGeom>
              <a:avLst/>
              <a:gdLst/>
              <a:ahLst/>
              <a:cxnLst/>
              <a:rect l="0" t="0" r="0" b="0"/>
              <a:pathLst>
                <a:path w="412522" h="308008">
                  <a:moveTo>
                    <a:pt x="62476" y="167894"/>
                  </a:moveTo>
                  <a:lnTo>
                    <a:pt x="58684" y="171686"/>
                  </a:lnTo>
                  <a:lnTo>
                    <a:pt x="41890" y="204573"/>
                  </a:lnTo>
                  <a:lnTo>
                    <a:pt x="24073" y="237286"/>
                  </a:lnTo>
                  <a:lnTo>
                    <a:pt x="4316" y="270989"/>
                  </a:lnTo>
                  <a:lnTo>
                    <a:pt x="0" y="286458"/>
                  </a:lnTo>
                  <a:lnTo>
                    <a:pt x="188" y="289799"/>
                  </a:lnTo>
                  <a:lnTo>
                    <a:pt x="1106" y="292026"/>
                  </a:lnTo>
                  <a:lnTo>
                    <a:pt x="2513" y="293511"/>
                  </a:lnTo>
                  <a:lnTo>
                    <a:pt x="8309" y="295161"/>
                  </a:lnTo>
                  <a:lnTo>
                    <a:pt x="12078" y="295601"/>
                  </a:lnTo>
                  <a:lnTo>
                    <a:pt x="20498" y="291857"/>
                  </a:lnTo>
                  <a:lnTo>
                    <a:pt x="53920" y="265384"/>
                  </a:lnTo>
                  <a:lnTo>
                    <a:pt x="83076" y="231855"/>
                  </a:lnTo>
                  <a:lnTo>
                    <a:pt x="99206" y="207780"/>
                  </a:lnTo>
                  <a:lnTo>
                    <a:pt x="103632" y="204009"/>
                  </a:lnTo>
                  <a:lnTo>
                    <a:pt x="107376" y="202290"/>
                  </a:lnTo>
                  <a:lnTo>
                    <a:pt x="110665" y="201937"/>
                  </a:lnTo>
                  <a:lnTo>
                    <a:pt x="113652" y="202496"/>
                  </a:lnTo>
                  <a:lnTo>
                    <a:pt x="115644" y="206837"/>
                  </a:lnTo>
                  <a:lnTo>
                    <a:pt x="118839" y="238087"/>
                  </a:lnTo>
                  <a:lnTo>
                    <a:pt x="119471" y="267661"/>
                  </a:lnTo>
                  <a:lnTo>
                    <a:pt x="120390" y="290730"/>
                  </a:lnTo>
                  <a:lnTo>
                    <a:pt x="123405" y="300804"/>
                  </a:lnTo>
                  <a:lnTo>
                    <a:pt x="125320" y="304126"/>
                  </a:lnTo>
                  <a:lnTo>
                    <a:pt x="129565" y="307816"/>
                  </a:lnTo>
                  <a:lnTo>
                    <a:pt x="131808" y="308007"/>
                  </a:lnTo>
                  <a:lnTo>
                    <a:pt x="136417" y="306102"/>
                  </a:lnTo>
                  <a:lnTo>
                    <a:pt x="160536" y="274013"/>
                  </a:lnTo>
                  <a:lnTo>
                    <a:pt x="178314" y="241935"/>
                  </a:lnTo>
                  <a:lnTo>
                    <a:pt x="189630" y="217999"/>
                  </a:lnTo>
                  <a:lnTo>
                    <a:pt x="199952" y="192544"/>
                  </a:lnTo>
                  <a:lnTo>
                    <a:pt x="209831" y="162710"/>
                  </a:lnTo>
                  <a:lnTo>
                    <a:pt x="219513" y="130929"/>
                  </a:lnTo>
                  <a:lnTo>
                    <a:pt x="228314" y="99872"/>
                  </a:lnTo>
                  <a:lnTo>
                    <a:pt x="234871" y="72838"/>
                  </a:lnTo>
                  <a:lnTo>
                    <a:pt x="242548" y="47595"/>
                  </a:lnTo>
                  <a:lnTo>
                    <a:pt x="251562" y="17420"/>
                  </a:lnTo>
                  <a:lnTo>
                    <a:pt x="254608" y="587"/>
                  </a:lnTo>
                  <a:lnTo>
                    <a:pt x="254064" y="0"/>
                  </a:lnTo>
                  <a:lnTo>
                    <a:pt x="252907" y="402"/>
                  </a:lnTo>
                  <a:lnTo>
                    <a:pt x="251343" y="1464"/>
                  </a:lnTo>
                  <a:lnTo>
                    <a:pt x="241557" y="14335"/>
                  </a:lnTo>
                  <a:lnTo>
                    <a:pt x="232394" y="40815"/>
                  </a:lnTo>
                  <a:lnTo>
                    <a:pt x="225044" y="64583"/>
                  </a:lnTo>
                  <a:lnTo>
                    <a:pt x="218072" y="91815"/>
                  </a:lnTo>
                  <a:lnTo>
                    <a:pt x="214974" y="122440"/>
                  </a:lnTo>
                  <a:lnTo>
                    <a:pt x="213596" y="152454"/>
                  </a:lnTo>
                  <a:lnTo>
                    <a:pt x="213778" y="181669"/>
                  </a:lnTo>
                  <a:lnTo>
                    <a:pt x="216505" y="210529"/>
                  </a:lnTo>
                  <a:lnTo>
                    <a:pt x="222502" y="245967"/>
                  </a:lnTo>
                  <a:lnTo>
                    <a:pt x="233099" y="272783"/>
                  </a:lnTo>
                  <a:lnTo>
                    <a:pt x="246293" y="292017"/>
                  </a:lnTo>
                  <a:lnTo>
                    <a:pt x="255562" y="298466"/>
                  </a:lnTo>
                  <a:lnTo>
                    <a:pt x="260256" y="300186"/>
                  </a:lnTo>
                  <a:lnTo>
                    <a:pt x="269704" y="299980"/>
                  </a:lnTo>
                  <a:lnTo>
                    <a:pt x="274448" y="298814"/>
                  </a:lnTo>
                  <a:lnTo>
                    <a:pt x="278403" y="295655"/>
                  </a:lnTo>
                  <a:lnTo>
                    <a:pt x="284914" y="285795"/>
                  </a:lnTo>
                  <a:lnTo>
                    <a:pt x="286221" y="271359"/>
                  </a:lnTo>
                  <a:lnTo>
                    <a:pt x="280377" y="243265"/>
                  </a:lnTo>
                  <a:lnTo>
                    <a:pt x="270446" y="220442"/>
                  </a:lnTo>
                  <a:lnTo>
                    <a:pt x="252803" y="194424"/>
                  </a:lnTo>
                  <a:lnTo>
                    <a:pt x="233848" y="166985"/>
                  </a:lnTo>
                  <a:lnTo>
                    <a:pt x="213254" y="140502"/>
                  </a:lnTo>
                  <a:lnTo>
                    <a:pt x="188226" y="118149"/>
                  </a:lnTo>
                  <a:lnTo>
                    <a:pt x="154946" y="95299"/>
                  </a:lnTo>
                  <a:lnTo>
                    <a:pt x="124976" y="82267"/>
                  </a:lnTo>
                  <a:lnTo>
                    <a:pt x="103572" y="77171"/>
                  </a:lnTo>
                  <a:lnTo>
                    <a:pt x="99399" y="77249"/>
                  </a:lnTo>
                  <a:lnTo>
                    <a:pt x="96617" y="78095"/>
                  </a:lnTo>
                  <a:lnTo>
                    <a:pt x="94761" y="79453"/>
                  </a:lnTo>
                  <a:lnTo>
                    <a:pt x="95906" y="81152"/>
                  </a:lnTo>
                  <a:lnTo>
                    <a:pt x="128791" y="95666"/>
                  </a:lnTo>
                  <a:lnTo>
                    <a:pt x="152274" y="102190"/>
                  </a:lnTo>
                  <a:lnTo>
                    <a:pt x="180174" y="107736"/>
                  </a:lnTo>
                  <a:lnTo>
                    <a:pt x="213740" y="112847"/>
                  </a:lnTo>
                  <a:lnTo>
                    <a:pt x="231581" y="114527"/>
                  </a:lnTo>
                  <a:lnTo>
                    <a:pt x="249826" y="115647"/>
                  </a:lnTo>
                  <a:lnTo>
                    <a:pt x="268338" y="116394"/>
                  </a:lnTo>
                  <a:lnTo>
                    <a:pt x="287031" y="116098"/>
                  </a:lnTo>
                  <a:lnTo>
                    <a:pt x="305841" y="115107"/>
                  </a:lnTo>
                  <a:lnTo>
                    <a:pt x="324732" y="113652"/>
                  </a:lnTo>
                  <a:lnTo>
                    <a:pt x="342882" y="111889"/>
                  </a:lnTo>
                  <a:lnTo>
                    <a:pt x="377865" y="107813"/>
                  </a:lnTo>
                  <a:lnTo>
                    <a:pt x="412521" y="103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0241" name="SMARTInkShape-Group617"/>
          <p:cNvGrpSpPr/>
          <p:nvPr/>
        </p:nvGrpSpPr>
        <p:grpSpPr>
          <a:xfrm>
            <a:off x="2721769" y="4409680"/>
            <a:ext cx="5735965" cy="916858"/>
            <a:chOff x="2721769" y="4409680"/>
            <a:chExt cx="5735965" cy="916858"/>
          </a:xfrm>
        </p:grpSpPr>
        <p:sp>
          <p:nvSpPr>
            <p:cNvPr id="2520205" name="SMARTInkShape-2618"/>
            <p:cNvSpPr/>
            <p:nvPr/>
          </p:nvSpPr>
          <p:spPr bwMode="auto">
            <a:xfrm>
              <a:off x="5872163" y="4857750"/>
              <a:ext cx="250033" cy="42864"/>
            </a:xfrm>
            <a:custGeom>
              <a:avLst/>
              <a:gdLst/>
              <a:ahLst/>
              <a:cxnLst/>
              <a:rect l="0" t="0" r="0" b="0"/>
              <a:pathLst>
                <a:path w="250033" h="42864">
                  <a:moveTo>
                    <a:pt x="0" y="0"/>
                  </a:moveTo>
                  <a:lnTo>
                    <a:pt x="3792" y="3792"/>
                  </a:lnTo>
                  <a:lnTo>
                    <a:pt x="32131" y="8819"/>
                  </a:lnTo>
                  <a:lnTo>
                    <a:pt x="67378" y="17000"/>
                  </a:lnTo>
                  <a:lnTo>
                    <a:pt x="103042" y="23911"/>
                  </a:lnTo>
                  <a:lnTo>
                    <a:pt x="127817" y="28618"/>
                  </a:lnTo>
                  <a:lnTo>
                    <a:pt x="152058" y="33357"/>
                  </a:lnTo>
                  <a:lnTo>
                    <a:pt x="186429" y="39693"/>
                  </a:lnTo>
                  <a:lnTo>
                    <a:pt x="218064" y="42236"/>
                  </a:lnTo>
                  <a:lnTo>
                    <a:pt x="250032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06" name="SMARTInkShape-2619"/>
            <p:cNvSpPr/>
            <p:nvPr/>
          </p:nvSpPr>
          <p:spPr bwMode="auto">
            <a:xfrm>
              <a:off x="6065488" y="4957763"/>
              <a:ext cx="56708" cy="112351"/>
            </a:xfrm>
            <a:custGeom>
              <a:avLst/>
              <a:gdLst/>
              <a:ahLst/>
              <a:cxnLst/>
              <a:rect l="0" t="0" r="0" b="0"/>
              <a:pathLst>
                <a:path w="56708" h="112351">
                  <a:moveTo>
                    <a:pt x="56707" y="0"/>
                  </a:moveTo>
                  <a:lnTo>
                    <a:pt x="52914" y="0"/>
                  </a:lnTo>
                  <a:lnTo>
                    <a:pt x="48935" y="4233"/>
                  </a:lnTo>
                  <a:lnTo>
                    <a:pt x="32857" y="37377"/>
                  </a:lnTo>
                  <a:lnTo>
                    <a:pt x="15328" y="71656"/>
                  </a:lnTo>
                  <a:lnTo>
                    <a:pt x="1803" y="104431"/>
                  </a:lnTo>
                  <a:lnTo>
                    <a:pt x="0" y="112350"/>
                  </a:lnTo>
                  <a:lnTo>
                    <a:pt x="645" y="112206"/>
                  </a:lnTo>
                  <a:lnTo>
                    <a:pt x="3480" y="109929"/>
                  </a:lnTo>
                  <a:lnTo>
                    <a:pt x="5269" y="104155"/>
                  </a:lnTo>
                  <a:lnTo>
                    <a:pt x="6700" y="928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07" name="SMARTInkShape-2620"/>
            <p:cNvSpPr/>
            <p:nvPr/>
          </p:nvSpPr>
          <p:spPr bwMode="auto">
            <a:xfrm>
              <a:off x="6158207" y="4822031"/>
              <a:ext cx="21139" cy="13270"/>
            </a:xfrm>
            <a:custGeom>
              <a:avLst/>
              <a:gdLst/>
              <a:ahLst/>
              <a:cxnLst/>
              <a:rect l="0" t="0" r="0" b="0"/>
              <a:pathLst>
                <a:path w="21139" h="13270">
                  <a:moveTo>
                    <a:pt x="6848" y="0"/>
                  </a:moveTo>
                  <a:lnTo>
                    <a:pt x="0" y="6850"/>
                  </a:lnTo>
                  <a:lnTo>
                    <a:pt x="3585" y="10849"/>
                  </a:lnTo>
                  <a:lnTo>
                    <a:pt x="7515" y="12760"/>
                  </a:lnTo>
                  <a:lnTo>
                    <a:pt x="9675" y="13269"/>
                  </a:lnTo>
                  <a:lnTo>
                    <a:pt x="11908" y="12815"/>
                  </a:lnTo>
                  <a:lnTo>
                    <a:pt x="21138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08" name="SMARTInkShape-2621"/>
            <p:cNvSpPr/>
            <p:nvPr/>
          </p:nvSpPr>
          <p:spPr bwMode="auto">
            <a:xfrm>
              <a:off x="6196676" y="4922045"/>
              <a:ext cx="261275" cy="91458"/>
            </a:xfrm>
            <a:custGeom>
              <a:avLst/>
              <a:gdLst/>
              <a:ahLst/>
              <a:cxnLst/>
              <a:rect l="0" t="0" r="0" b="0"/>
              <a:pathLst>
                <a:path w="261275" h="91458">
                  <a:moveTo>
                    <a:pt x="11244" y="50005"/>
                  </a:moveTo>
                  <a:lnTo>
                    <a:pt x="7451" y="50005"/>
                  </a:lnTo>
                  <a:lnTo>
                    <a:pt x="6333" y="50799"/>
                  </a:lnTo>
                  <a:lnTo>
                    <a:pt x="5588" y="52122"/>
                  </a:lnTo>
                  <a:lnTo>
                    <a:pt x="4393" y="59948"/>
                  </a:lnTo>
                  <a:lnTo>
                    <a:pt x="4186" y="66798"/>
                  </a:lnTo>
                  <a:lnTo>
                    <a:pt x="2021" y="71491"/>
                  </a:lnTo>
                  <a:lnTo>
                    <a:pt x="333" y="73854"/>
                  </a:lnTo>
                  <a:lnTo>
                    <a:pt x="0" y="76223"/>
                  </a:lnTo>
                  <a:lnTo>
                    <a:pt x="1748" y="80972"/>
                  </a:lnTo>
                  <a:lnTo>
                    <a:pt x="10044" y="91457"/>
                  </a:lnTo>
                  <a:lnTo>
                    <a:pt x="11237" y="91133"/>
                  </a:lnTo>
                  <a:lnTo>
                    <a:pt x="31797" y="72246"/>
                  </a:lnTo>
                  <a:lnTo>
                    <a:pt x="56443" y="40388"/>
                  </a:lnTo>
                  <a:lnTo>
                    <a:pt x="72942" y="13485"/>
                  </a:lnTo>
                  <a:lnTo>
                    <a:pt x="77823" y="9961"/>
                  </a:lnTo>
                  <a:lnTo>
                    <a:pt x="79442" y="9816"/>
                  </a:lnTo>
                  <a:lnTo>
                    <a:pt x="80521" y="10512"/>
                  </a:lnTo>
                  <a:lnTo>
                    <a:pt x="81242" y="11770"/>
                  </a:lnTo>
                  <a:lnTo>
                    <a:pt x="82254" y="17333"/>
                  </a:lnTo>
                  <a:lnTo>
                    <a:pt x="74854" y="36432"/>
                  </a:lnTo>
                  <a:lnTo>
                    <a:pt x="58827" y="69097"/>
                  </a:lnTo>
                  <a:lnTo>
                    <a:pt x="54520" y="83898"/>
                  </a:lnTo>
                  <a:lnTo>
                    <a:pt x="55176" y="83713"/>
                  </a:lnTo>
                  <a:lnTo>
                    <a:pt x="86223" y="61650"/>
                  </a:lnTo>
                  <a:lnTo>
                    <a:pt x="120151" y="40519"/>
                  </a:lnTo>
                  <a:lnTo>
                    <a:pt x="130025" y="34412"/>
                  </a:lnTo>
                  <a:lnTo>
                    <a:pt x="148302" y="30304"/>
                  </a:lnTo>
                  <a:lnTo>
                    <a:pt x="157618" y="31459"/>
                  </a:lnTo>
                  <a:lnTo>
                    <a:pt x="167325" y="36572"/>
                  </a:lnTo>
                  <a:lnTo>
                    <a:pt x="177717" y="45411"/>
                  </a:lnTo>
                  <a:lnTo>
                    <a:pt x="180480" y="50080"/>
                  </a:lnTo>
                  <a:lnTo>
                    <a:pt x="182256" y="59545"/>
                  </a:lnTo>
                  <a:lnTo>
                    <a:pt x="183195" y="61128"/>
                  </a:lnTo>
                  <a:lnTo>
                    <a:pt x="184615" y="62183"/>
                  </a:lnTo>
                  <a:lnTo>
                    <a:pt x="188805" y="63875"/>
                  </a:lnTo>
                  <a:lnTo>
                    <a:pt x="216545" y="43697"/>
                  </a:lnTo>
                  <a:lnTo>
                    <a:pt x="248443" y="10381"/>
                  </a:lnTo>
                  <a:lnTo>
                    <a:pt x="26127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09" name="SMARTInkShape-2622"/>
            <p:cNvSpPr/>
            <p:nvPr/>
          </p:nvSpPr>
          <p:spPr bwMode="auto">
            <a:xfrm>
              <a:off x="4564856" y="4986338"/>
              <a:ext cx="57151" cy="235144"/>
            </a:xfrm>
            <a:custGeom>
              <a:avLst/>
              <a:gdLst/>
              <a:ahLst/>
              <a:cxnLst/>
              <a:rect l="0" t="0" r="0" b="0"/>
              <a:pathLst>
                <a:path w="57151" h="235144">
                  <a:moveTo>
                    <a:pt x="57150" y="0"/>
                  </a:moveTo>
                  <a:lnTo>
                    <a:pt x="53358" y="3792"/>
                  </a:lnTo>
                  <a:lnTo>
                    <a:pt x="46508" y="36679"/>
                  </a:lnTo>
                  <a:lnTo>
                    <a:pt x="43943" y="65020"/>
                  </a:lnTo>
                  <a:lnTo>
                    <a:pt x="39390" y="98552"/>
                  </a:lnTo>
                  <a:lnTo>
                    <a:pt x="36807" y="133622"/>
                  </a:lnTo>
                  <a:lnTo>
                    <a:pt x="36041" y="169149"/>
                  </a:lnTo>
                  <a:lnTo>
                    <a:pt x="30873" y="204509"/>
                  </a:lnTo>
                  <a:lnTo>
                    <a:pt x="28665" y="233717"/>
                  </a:lnTo>
                  <a:lnTo>
                    <a:pt x="27841" y="234393"/>
                  </a:lnTo>
                  <a:lnTo>
                    <a:pt x="24809" y="235143"/>
                  </a:lnTo>
                  <a:lnTo>
                    <a:pt x="23683" y="233756"/>
                  </a:lnTo>
                  <a:lnTo>
                    <a:pt x="17643" y="218006"/>
                  </a:lnTo>
                  <a:lnTo>
                    <a:pt x="0" y="178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0" name="SMARTInkShape-2623"/>
            <p:cNvSpPr/>
            <p:nvPr/>
          </p:nvSpPr>
          <p:spPr bwMode="auto">
            <a:xfrm>
              <a:off x="4418622" y="4950620"/>
              <a:ext cx="39079" cy="132916"/>
            </a:xfrm>
            <a:custGeom>
              <a:avLst/>
              <a:gdLst/>
              <a:ahLst/>
              <a:cxnLst/>
              <a:rect l="0" t="0" r="0" b="0"/>
              <a:pathLst>
                <a:path w="39079" h="132916">
                  <a:moveTo>
                    <a:pt x="39078" y="0"/>
                  </a:moveTo>
                  <a:lnTo>
                    <a:pt x="35286" y="3791"/>
                  </a:lnTo>
                  <a:lnTo>
                    <a:pt x="33424" y="9886"/>
                  </a:lnTo>
                  <a:lnTo>
                    <a:pt x="32927" y="13734"/>
                  </a:lnTo>
                  <a:lnTo>
                    <a:pt x="28142" y="22243"/>
                  </a:lnTo>
                  <a:lnTo>
                    <a:pt x="18640" y="38075"/>
                  </a:lnTo>
                  <a:lnTo>
                    <a:pt x="14119" y="51053"/>
                  </a:lnTo>
                  <a:lnTo>
                    <a:pt x="9101" y="80904"/>
                  </a:lnTo>
                  <a:lnTo>
                    <a:pt x="0" y="115105"/>
                  </a:lnTo>
                  <a:lnTo>
                    <a:pt x="1337" y="125505"/>
                  </a:lnTo>
                  <a:lnTo>
                    <a:pt x="2805" y="128913"/>
                  </a:lnTo>
                  <a:lnTo>
                    <a:pt x="4577" y="131185"/>
                  </a:lnTo>
                  <a:lnTo>
                    <a:pt x="6552" y="132700"/>
                  </a:lnTo>
                  <a:lnTo>
                    <a:pt x="8663" y="132915"/>
                  </a:lnTo>
                  <a:lnTo>
                    <a:pt x="13125" y="131040"/>
                  </a:lnTo>
                  <a:lnTo>
                    <a:pt x="2479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1" name="SMARTInkShape-2624"/>
            <p:cNvSpPr/>
            <p:nvPr/>
          </p:nvSpPr>
          <p:spPr bwMode="auto">
            <a:xfrm>
              <a:off x="4379119" y="4972050"/>
              <a:ext cx="14288" cy="83248"/>
            </a:xfrm>
            <a:custGeom>
              <a:avLst/>
              <a:gdLst/>
              <a:ahLst/>
              <a:cxnLst/>
              <a:rect l="0" t="0" r="0" b="0"/>
              <a:pathLst>
                <a:path w="14288" h="83248">
                  <a:moveTo>
                    <a:pt x="0" y="0"/>
                  </a:moveTo>
                  <a:lnTo>
                    <a:pt x="0" y="31455"/>
                  </a:lnTo>
                  <a:lnTo>
                    <a:pt x="794" y="45392"/>
                  </a:lnTo>
                  <a:lnTo>
                    <a:pt x="6702" y="72936"/>
                  </a:lnTo>
                  <a:lnTo>
                    <a:pt x="6849" y="77199"/>
                  </a:lnTo>
                  <a:lnTo>
                    <a:pt x="7741" y="80041"/>
                  </a:lnTo>
                  <a:lnTo>
                    <a:pt x="9129" y="81936"/>
                  </a:lnTo>
                  <a:lnTo>
                    <a:pt x="10849" y="83199"/>
                  </a:lnTo>
                  <a:lnTo>
                    <a:pt x="11995" y="83247"/>
                  </a:lnTo>
                  <a:lnTo>
                    <a:pt x="12759" y="82486"/>
                  </a:lnTo>
                  <a:lnTo>
                    <a:pt x="14287" y="785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2" name="SMARTInkShape-2625"/>
            <p:cNvSpPr/>
            <p:nvPr/>
          </p:nvSpPr>
          <p:spPr bwMode="auto">
            <a:xfrm>
              <a:off x="3773311" y="4993480"/>
              <a:ext cx="498653" cy="254053"/>
            </a:xfrm>
            <a:custGeom>
              <a:avLst/>
              <a:gdLst/>
              <a:ahLst/>
              <a:cxnLst/>
              <a:rect l="0" t="0" r="0" b="0"/>
              <a:pathLst>
                <a:path w="498653" h="254053">
                  <a:moveTo>
                    <a:pt x="91458" y="0"/>
                  </a:moveTo>
                  <a:lnTo>
                    <a:pt x="87666" y="3793"/>
                  </a:lnTo>
                  <a:lnTo>
                    <a:pt x="85803" y="9888"/>
                  </a:lnTo>
                  <a:lnTo>
                    <a:pt x="82328" y="40194"/>
                  </a:lnTo>
                  <a:lnTo>
                    <a:pt x="76582" y="69854"/>
                  </a:lnTo>
                  <a:lnTo>
                    <a:pt x="72940" y="95341"/>
                  </a:lnTo>
                  <a:lnTo>
                    <a:pt x="71321" y="122543"/>
                  </a:lnTo>
                  <a:lnTo>
                    <a:pt x="68486" y="148391"/>
                  </a:lnTo>
                  <a:lnTo>
                    <a:pt x="65373" y="173109"/>
                  </a:lnTo>
                  <a:lnTo>
                    <a:pt x="63621" y="207749"/>
                  </a:lnTo>
                  <a:lnTo>
                    <a:pt x="65145" y="239476"/>
                  </a:lnTo>
                  <a:lnTo>
                    <a:pt x="67063" y="249309"/>
                  </a:lnTo>
                  <a:lnTo>
                    <a:pt x="66464" y="251932"/>
                  </a:lnTo>
                  <a:lnTo>
                    <a:pt x="65270" y="253680"/>
                  </a:lnTo>
                  <a:lnTo>
                    <a:pt x="63680" y="254052"/>
                  </a:lnTo>
                  <a:lnTo>
                    <a:pt x="61827" y="253506"/>
                  </a:lnTo>
                  <a:lnTo>
                    <a:pt x="53149" y="246926"/>
                  </a:lnTo>
                  <a:lnTo>
                    <a:pt x="39052" y="213415"/>
                  </a:lnTo>
                  <a:lnTo>
                    <a:pt x="29542" y="179858"/>
                  </a:lnTo>
                  <a:lnTo>
                    <a:pt x="20019" y="144772"/>
                  </a:lnTo>
                  <a:lnTo>
                    <a:pt x="8114" y="109788"/>
                  </a:lnTo>
                  <a:lnTo>
                    <a:pt x="3352" y="104358"/>
                  </a:lnTo>
                  <a:lnTo>
                    <a:pt x="1764" y="103703"/>
                  </a:lnTo>
                  <a:lnTo>
                    <a:pt x="706" y="104061"/>
                  </a:lnTo>
                  <a:lnTo>
                    <a:pt x="0" y="105093"/>
                  </a:lnTo>
                  <a:lnTo>
                    <a:pt x="323" y="106575"/>
                  </a:lnTo>
                  <a:lnTo>
                    <a:pt x="19211" y="139990"/>
                  </a:lnTo>
                  <a:lnTo>
                    <a:pt x="42703" y="158651"/>
                  </a:lnTo>
                  <a:lnTo>
                    <a:pt x="64047" y="167306"/>
                  </a:lnTo>
                  <a:lnTo>
                    <a:pt x="97185" y="170632"/>
                  </a:lnTo>
                  <a:lnTo>
                    <a:pt x="113053" y="169499"/>
                  </a:lnTo>
                  <a:lnTo>
                    <a:pt x="146994" y="155837"/>
                  </a:lnTo>
                  <a:lnTo>
                    <a:pt x="173072" y="137852"/>
                  </a:lnTo>
                  <a:lnTo>
                    <a:pt x="184784" y="119956"/>
                  </a:lnTo>
                  <a:lnTo>
                    <a:pt x="195059" y="92576"/>
                  </a:lnTo>
                  <a:lnTo>
                    <a:pt x="198146" y="57112"/>
                  </a:lnTo>
                  <a:lnTo>
                    <a:pt x="197728" y="35065"/>
                  </a:lnTo>
                  <a:lnTo>
                    <a:pt x="194781" y="28020"/>
                  </a:lnTo>
                  <a:lnTo>
                    <a:pt x="192883" y="27412"/>
                  </a:lnTo>
                  <a:lnTo>
                    <a:pt x="190825" y="28594"/>
                  </a:lnTo>
                  <a:lnTo>
                    <a:pt x="188659" y="30969"/>
                  </a:lnTo>
                  <a:lnTo>
                    <a:pt x="186252" y="37842"/>
                  </a:lnTo>
                  <a:lnTo>
                    <a:pt x="180914" y="66566"/>
                  </a:lnTo>
                  <a:lnTo>
                    <a:pt x="174496" y="95219"/>
                  </a:lnTo>
                  <a:lnTo>
                    <a:pt x="169903" y="118520"/>
                  </a:lnTo>
                  <a:lnTo>
                    <a:pt x="166010" y="143958"/>
                  </a:lnTo>
                  <a:lnTo>
                    <a:pt x="163818" y="179004"/>
                  </a:lnTo>
                  <a:lnTo>
                    <a:pt x="165194" y="212983"/>
                  </a:lnTo>
                  <a:lnTo>
                    <a:pt x="172874" y="238833"/>
                  </a:lnTo>
                  <a:lnTo>
                    <a:pt x="175898" y="242567"/>
                  </a:lnTo>
                  <a:lnTo>
                    <a:pt x="183491" y="246714"/>
                  </a:lnTo>
                  <a:lnTo>
                    <a:pt x="192157" y="246441"/>
                  </a:lnTo>
                  <a:lnTo>
                    <a:pt x="196690" y="245257"/>
                  </a:lnTo>
                  <a:lnTo>
                    <a:pt x="214448" y="232213"/>
                  </a:lnTo>
                  <a:lnTo>
                    <a:pt x="243170" y="197444"/>
                  </a:lnTo>
                  <a:lnTo>
                    <a:pt x="261293" y="170686"/>
                  </a:lnTo>
                  <a:lnTo>
                    <a:pt x="276717" y="142650"/>
                  </a:lnTo>
                  <a:lnTo>
                    <a:pt x="294448" y="107421"/>
                  </a:lnTo>
                  <a:lnTo>
                    <a:pt x="296769" y="99866"/>
                  </a:lnTo>
                  <a:lnTo>
                    <a:pt x="297388" y="99122"/>
                  </a:lnTo>
                  <a:lnTo>
                    <a:pt x="297801" y="100213"/>
                  </a:lnTo>
                  <a:lnTo>
                    <a:pt x="298076" y="102528"/>
                  </a:lnTo>
                  <a:lnTo>
                    <a:pt x="288635" y="134222"/>
                  </a:lnTo>
                  <a:lnTo>
                    <a:pt x="285188" y="164803"/>
                  </a:lnTo>
                  <a:lnTo>
                    <a:pt x="284507" y="196361"/>
                  </a:lnTo>
                  <a:lnTo>
                    <a:pt x="285207" y="207922"/>
                  </a:lnTo>
                  <a:lnTo>
                    <a:pt x="288165" y="218352"/>
                  </a:lnTo>
                  <a:lnTo>
                    <a:pt x="290065" y="221768"/>
                  </a:lnTo>
                  <a:lnTo>
                    <a:pt x="292125" y="224046"/>
                  </a:lnTo>
                  <a:lnTo>
                    <a:pt x="294292" y="225563"/>
                  </a:lnTo>
                  <a:lnTo>
                    <a:pt x="304927" y="227701"/>
                  </a:lnTo>
                  <a:lnTo>
                    <a:pt x="315714" y="223968"/>
                  </a:lnTo>
                  <a:lnTo>
                    <a:pt x="338250" y="208636"/>
                  </a:lnTo>
                  <a:lnTo>
                    <a:pt x="362898" y="183823"/>
                  </a:lnTo>
                  <a:lnTo>
                    <a:pt x="383877" y="151288"/>
                  </a:lnTo>
                  <a:lnTo>
                    <a:pt x="402398" y="116849"/>
                  </a:lnTo>
                  <a:lnTo>
                    <a:pt x="408660" y="110029"/>
                  </a:lnTo>
                  <a:lnTo>
                    <a:pt x="408495" y="109072"/>
                  </a:lnTo>
                  <a:lnTo>
                    <a:pt x="407591" y="108434"/>
                  </a:lnTo>
                  <a:lnTo>
                    <a:pt x="404470" y="114075"/>
                  </a:lnTo>
                  <a:lnTo>
                    <a:pt x="388794" y="145375"/>
                  </a:lnTo>
                  <a:lnTo>
                    <a:pt x="379406" y="174396"/>
                  </a:lnTo>
                  <a:lnTo>
                    <a:pt x="366647" y="206341"/>
                  </a:lnTo>
                  <a:lnTo>
                    <a:pt x="363656" y="231789"/>
                  </a:lnTo>
                  <a:lnTo>
                    <a:pt x="364205" y="235488"/>
                  </a:lnTo>
                  <a:lnTo>
                    <a:pt x="365364" y="237955"/>
                  </a:lnTo>
                  <a:lnTo>
                    <a:pt x="366930" y="239600"/>
                  </a:lnTo>
                  <a:lnTo>
                    <a:pt x="368769" y="239109"/>
                  </a:lnTo>
                  <a:lnTo>
                    <a:pt x="397840" y="209580"/>
                  </a:lnTo>
                  <a:lnTo>
                    <a:pt x="414807" y="182220"/>
                  </a:lnTo>
                  <a:lnTo>
                    <a:pt x="434915" y="148977"/>
                  </a:lnTo>
                  <a:lnTo>
                    <a:pt x="455954" y="116109"/>
                  </a:lnTo>
                  <a:lnTo>
                    <a:pt x="477269" y="86262"/>
                  </a:lnTo>
                  <a:lnTo>
                    <a:pt x="49865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3" name="SMARTInkShape-2626"/>
            <p:cNvSpPr/>
            <p:nvPr/>
          </p:nvSpPr>
          <p:spPr bwMode="auto">
            <a:xfrm>
              <a:off x="3416123" y="5015207"/>
              <a:ext cx="212903" cy="311331"/>
            </a:xfrm>
            <a:custGeom>
              <a:avLst/>
              <a:gdLst/>
              <a:ahLst/>
              <a:cxnLst/>
              <a:rect l="0" t="0" r="0" b="0"/>
              <a:pathLst>
                <a:path w="212903" h="311331">
                  <a:moveTo>
                    <a:pt x="98602" y="6848"/>
                  </a:moveTo>
                  <a:lnTo>
                    <a:pt x="98602" y="0"/>
                  </a:lnTo>
                  <a:lnTo>
                    <a:pt x="88659" y="33353"/>
                  </a:lnTo>
                  <a:lnTo>
                    <a:pt x="85602" y="67619"/>
                  </a:lnTo>
                  <a:lnTo>
                    <a:pt x="80653" y="96300"/>
                  </a:lnTo>
                  <a:lnTo>
                    <a:pt x="73956" y="127567"/>
                  </a:lnTo>
                  <a:lnTo>
                    <a:pt x="68333" y="159985"/>
                  </a:lnTo>
                  <a:lnTo>
                    <a:pt x="61072" y="192914"/>
                  </a:lnTo>
                  <a:lnTo>
                    <a:pt x="54141" y="224482"/>
                  </a:lnTo>
                  <a:lnTo>
                    <a:pt x="51060" y="251741"/>
                  </a:lnTo>
                  <a:lnTo>
                    <a:pt x="45534" y="285608"/>
                  </a:lnTo>
                  <a:lnTo>
                    <a:pt x="41811" y="311169"/>
                  </a:lnTo>
                  <a:lnTo>
                    <a:pt x="41691" y="311330"/>
                  </a:lnTo>
                  <a:lnTo>
                    <a:pt x="41558" y="309390"/>
                  </a:lnTo>
                  <a:lnTo>
                    <a:pt x="47612" y="277277"/>
                  </a:lnTo>
                  <a:lnTo>
                    <a:pt x="47608" y="248738"/>
                  </a:lnTo>
                  <a:lnTo>
                    <a:pt x="40787" y="213351"/>
                  </a:lnTo>
                  <a:lnTo>
                    <a:pt x="34111" y="185245"/>
                  </a:lnTo>
                  <a:lnTo>
                    <a:pt x="24744" y="151095"/>
                  </a:lnTo>
                  <a:lnTo>
                    <a:pt x="17628" y="136284"/>
                  </a:lnTo>
                  <a:lnTo>
                    <a:pt x="12872" y="131845"/>
                  </a:lnTo>
                  <a:lnTo>
                    <a:pt x="10492" y="130661"/>
                  </a:lnTo>
                  <a:lnTo>
                    <a:pt x="8112" y="131459"/>
                  </a:lnTo>
                  <a:lnTo>
                    <a:pt x="3351" y="136579"/>
                  </a:lnTo>
                  <a:lnTo>
                    <a:pt x="706" y="144147"/>
                  </a:lnTo>
                  <a:lnTo>
                    <a:pt x="0" y="148387"/>
                  </a:lnTo>
                  <a:lnTo>
                    <a:pt x="6546" y="179064"/>
                  </a:lnTo>
                  <a:lnTo>
                    <a:pt x="15419" y="203233"/>
                  </a:lnTo>
                  <a:lnTo>
                    <a:pt x="24326" y="211341"/>
                  </a:lnTo>
                  <a:lnTo>
                    <a:pt x="36221" y="216797"/>
                  </a:lnTo>
                  <a:lnTo>
                    <a:pt x="49446" y="219222"/>
                  </a:lnTo>
                  <a:lnTo>
                    <a:pt x="78132" y="215075"/>
                  </a:lnTo>
                  <a:lnTo>
                    <a:pt x="111433" y="204496"/>
                  </a:lnTo>
                  <a:lnTo>
                    <a:pt x="141177" y="187355"/>
                  </a:lnTo>
                  <a:lnTo>
                    <a:pt x="162692" y="169475"/>
                  </a:lnTo>
                  <a:lnTo>
                    <a:pt x="168656" y="160956"/>
                  </a:lnTo>
                  <a:lnTo>
                    <a:pt x="172864" y="158685"/>
                  </a:lnTo>
                  <a:lnTo>
                    <a:pt x="174304" y="158873"/>
                  </a:lnTo>
                  <a:lnTo>
                    <a:pt x="175264" y="159792"/>
                  </a:lnTo>
                  <a:lnTo>
                    <a:pt x="175903" y="161199"/>
                  </a:lnTo>
                  <a:lnTo>
                    <a:pt x="174498" y="166995"/>
                  </a:lnTo>
                  <a:lnTo>
                    <a:pt x="171360" y="179184"/>
                  </a:lnTo>
                  <a:lnTo>
                    <a:pt x="171420" y="188216"/>
                  </a:lnTo>
                  <a:lnTo>
                    <a:pt x="177367" y="210731"/>
                  </a:lnTo>
                  <a:lnTo>
                    <a:pt x="180704" y="215996"/>
                  </a:lnTo>
                  <a:lnTo>
                    <a:pt x="184834" y="218866"/>
                  </a:lnTo>
                  <a:lnTo>
                    <a:pt x="187046" y="219632"/>
                  </a:lnTo>
                  <a:lnTo>
                    <a:pt x="189315" y="219348"/>
                  </a:lnTo>
                  <a:lnTo>
                    <a:pt x="204818" y="211084"/>
                  </a:lnTo>
                  <a:lnTo>
                    <a:pt x="207512" y="208094"/>
                  </a:lnTo>
                  <a:lnTo>
                    <a:pt x="210506" y="200537"/>
                  </a:lnTo>
                  <a:lnTo>
                    <a:pt x="212192" y="187358"/>
                  </a:lnTo>
                  <a:lnTo>
                    <a:pt x="207059" y="163773"/>
                  </a:lnTo>
                  <a:lnTo>
                    <a:pt x="198401" y="145121"/>
                  </a:lnTo>
                  <a:lnTo>
                    <a:pt x="196091" y="141892"/>
                  </a:lnTo>
                  <a:lnTo>
                    <a:pt x="192963" y="139740"/>
                  </a:lnTo>
                  <a:lnTo>
                    <a:pt x="185255" y="137349"/>
                  </a:lnTo>
                  <a:lnTo>
                    <a:pt x="181771" y="137506"/>
                  </a:lnTo>
                  <a:lnTo>
                    <a:pt x="175783" y="139796"/>
                  </a:lnTo>
                  <a:lnTo>
                    <a:pt x="170475" y="145576"/>
                  </a:lnTo>
                  <a:lnTo>
                    <a:pt x="166265" y="153437"/>
                  </a:lnTo>
                  <a:lnTo>
                    <a:pt x="164393" y="162222"/>
                  </a:lnTo>
                  <a:lnTo>
                    <a:pt x="165678" y="169301"/>
                  </a:lnTo>
                  <a:lnTo>
                    <a:pt x="167132" y="172301"/>
                  </a:lnTo>
                  <a:lnTo>
                    <a:pt x="175097" y="177750"/>
                  </a:lnTo>
                  <a:lnTo>
                    <a:pt x="180555" y="180314"/>
                  </a:lnTo>
                  <a:lnTo>
                    <a:pt x="192969" y="181047"/>
                  </a:lnTo>
                  <a:lnTo>
                    <a:pt x="212902" y="1782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4" name="SMARTInkShape-2627"/>
            <p:cNvSpPr/>
            <p:nvPr/>
          </p:nvSpPr>
          <p:spPr bwMode="auto">
            <a:xfrm>
              <a:off x="7833878" y="4409680"/>
              <a:ext cx="623856" cy="210471"/>
            </a:xfrm>
            <a:custGeom>
              <a:avLst/>
              <a:gdLst/>
              <a:ahLst/>
              <a:cxnLst/>
              <a:rect l="0" t="0" r="0" b="0"/>
              <a:pathLst>
                <a:path w="623856" h="210471">
                  <a:moveTo>
                    <a:pt x="124260" y="98026"/>
                  </a:moveTo>
                  <a:lnTo>
                    <a:pt x="120467" y="98026"/>
                  </a:lnTo>
                  <a:lnTo>
                    <a:pt x="116489" y="100143"/>
                  </a:lnTo>
                  <a:lnTo>
                    <a:pt x="110487" y="103729"/>
                  </a:lnTo>
                  <a:lnTo>
                    <a:pt x="80524" y="114819"/>
                  </a:lnTo>
                  <a:lnTo>
                    <a:pt x="45564" y="140043"/>
                  </a:lnTo>
                  <a:lnTo>
                    <a:pt x="26330" y="157042"/>
                  </a:lnTo>
                  <a:lnTo>
                    <a:pt x="3626" y="190431"/>
                  </a:lnTo>
                  <a:lnTo>
                    <a:pt x="975" y="195349"/>
                  </a:lnTo>
                  <a:lnTo>
                    <a:pt x="0" y="199420"/>
                  </a:lnTo>
                  <a:lnTo>
                    <a:pt x="145" y="202928"/>
                  </a:lnTo>
                  <a:lnTo>
                    <a:pt x="1036" y="206061"/>
                  </a:lnTo>
                  <a:lnTo>
                    <a:pt x="3217" y="208149"/>
                  </a:lnTo>
                  <a:lnTo>
                    <a:pt x="9873" y="210470"/>
                  </a:lnTo>
                  <a:lnTo>
                    <a:pt x="18123" y="209385"/>
                  </a:lnTo>
                  <a:lnTo>
                    <a:pt x="33810" y="202194"/>
                  </a:lnTo>
                  <a:lnTo>
                    <a:pt x="67428" y="180977"/>
                  </a:lnTo>
                  <a:lnTo>
                    <a:pt x="97864" y="160126"/>
                  </a:lnTo>
                  <a:lnTo>
                    <a:pt x="130423" y="137104"/>
                  </a:lnTo>
                  <a:lnTo>
                    <a:pt x="153287" y="117269"/>
                  </a:lnTo>
                  <a:lnTo>
                    <a:pt x="165143" y="100874"/>
                  </a:lnTo>
                  <a:lnTo>
                    <a:pt x="165803" y="100718"/>
                  </a:lnTo>
                  <a:lnTo>
                    <a:pt x="166242" y="101409"/>
                  </a:lnTo>
                  <a:lnTo>
                    <a:pt x="166535" y="102662"/>
                  </a:lnTo>
                  <a:lnTo>
                    <a:pt x="163156" y="112012"/>
                  </a:lnTo>
                  <a:lnTo>
                    <a:pt x="144163" y="142482"/>
                  </a:lnTo>
                  <a:lnTo>
                    <a:pt x="127978" y="169046"/>
                  </a:lnTo>
                  <a:lnTo>
                    <a:pt x="125118" y="178009"/>
                  </a:lnTo>
                  <a:lnTo>
                    <a:pt x="118932" y="190231"/>
                  </a:lnTo>
                  <a:lnTo>
                    <a:pt x="118327" y="192834"/>
                  </a:lnTo>
                  <a:lnTo>
                    <a:pt x="119510" y="194568"/>
                  </a:lnTo>
                  <a:lnTo>
                    <a:pt x="125059" y="196496"/>
                  </a:lnTo>
                  <a:lnTo>
                    <a:pt x="127968" y="196217"/>
                  </a:lnTo>
                  <a:lnTo>
                    <a:pt x="153830" y="184970"/>
                  </a:lnTo>
                  <a:lnTo>
                    <a:pt x="189373" y="153924"/>
                  </a:lnTo>
                  <a:lnTo>
                    <a:pt x="224381" y="123085"/>
                  </a:lnTo>
                  <a:lnTo>
                    <a:pt x="250118" y="102424"/>
                  </a:lnTo>
                  <a:lnTo>
                    <a:pt x="258040" y="98895"/>
                  </a:lnTo>
                  <a:lnTo>
                    <a:pt x="258691" y="100193"/>
                  </a:lnTo>
                  <a:lnTo>
                    <a:pt x="259412" y="105868"/>
                  </a:lnTo>
                  <a:lnTo>
                    <a:pt x="257617" y="111566"/>
                  </a:lnTo>
                  <a:lnTo>
                    <a:pt x="241641" y="145092"/>
                  </a:lnTo>
                  <a:lnTo>
                    <a:pt x="238966" y="159738"/>
                  </a:lnTo>
                  <a:lnTo>
                    <a:pt x="239624" y="160598"/>
                  </a:lnTo>
                  <a:lnTo>
                    <a:pt x="242472" y="161555"/>
                  </a:lnTo>
                  <a:lnTo>
                    <a:pt x="248538" y="162093"/>
                  </a:lnTo>
                  <a:lnTo>
                    <a:pt x="282668" y="149328"/>
                  </a:lnTo>
                  <a:lnTo>
                    <a:pt x="312360" y="130944"/>
                  </a:lnTo>
                  <a:lnTo>
                    <a:pt x="344771" y="108409"/>
                  </a:lnTo>
                  <a:lnTo>
                    <a:pt x="377077" y="83852"/>
                  </a:lnTo>
                  <a:lnTo>
                    <a:pt x="384260" y="75852"/>
                  </a:lnTo>
                  <a:lnTo>
                    <a:pt x="390098" y="72296"/>
                  </a:lnTo>
                  <a:lnTo>
                    <a:pt x="391180" y="72141"/>
                  </a:lnTo>
                  <a:lnTo>
                    <a:pt x="391106" y="72832"/>
                  </a:lnTo>
                  <a:lnTo>
                    <a:pt x="372054" y="105444"/>
                  </a:lnTo>
                  <a:lnTo>
                    <a:pt x="358592" y="120482"/>
                  </a:lnTo>
                  <a:lnTo>
                    <a:pt x="355407" y="128115"/>
                  </a:lnTo>
                  <a:lnTo>
                    <a:pt x="354559" y="132373"/>
                  </a:lnTo>
                  <a:lnTo>
                    <a:pt x="353198" y="135212"/>
                  </a:lnTo>
                  <a:lnTo>
                    <a:pt x="351498" y="137104"/>
                  </a:lnTo>
                  <a:lnTo>
                    <a:pt x="349570" y="138365"/>
                  </a:lnTo>
                  <a:lnTo>
                    <a:pt x="349079" y="139207"/>
                  </a:lnTo>
                  <a:lnTo>
                    <a:pt x="349546" y="139767"/>
                  </a:lnTo>
                  <a:lnTo>
                    <a:pt x="352180" y="140390"/>
                  </a:lnTo>
                  <a:lnTo>
                    <a:pt x="355997" y="140667"/>
                  </a:lnTo>
                  <a:lnTo>
                    <a:pt x="358127" y="139154"/>
                  </a:lnTo>
                  <a:lnTo>
                    <a:pt x="383560" y="104616"/>
                  </a:lnTo>
                  <a:lnTo>
                    <a:pt x="390316" y="95399"/>
                  </a:lnTo>
                  <a:lnTo>
                    <a:pt x="394655" y="78663"/>
                  </a:lnTo>
                  <a:lnTo>
                    <a:pt x="395010" y="75592"/>
                  </a:lnTo>
                  <a:lnTo>
                    <a:pt x="394454" y="73546"/>
                  </a:lnTo>
                  <a:lnTo>
                    <a:pt x="393289" y="72181"/>
                  </a:lnTo>
                  <a:lnTo>
                    <a:pt x="391719" y="71271"/>
                  </a:lnTo>
                  <a:lnTo>
                    <a:pt x="385740" y="72377"/>
                  </a:lnTo>
                  <a:lnTo>
                    <a:pt x="381924" y="73783"/>
                  </a:lnTo>
                  <a:lnTo>
                    <a:pt x="351984" y="99537"/>
                  </a:lnTo>
                  <a:lnTo>
                    <a:pt x="322729" y="133150"/>
                  </a:lnTo>
                  <a:lnTo>
                    <a:pt x="301991" y="159547"/>
                  </a:lnTo>
                  <a:lnTo>
                    <a:pt x="300691" y="163646"/>
                  </a:lnTo>
                  <a:lnTo>
                    <a:pt x="300619" y="167173"/>
                  </a:lnTo>
                  <a:lnTo>
                    <a:pt x="301363" y="170318"/>
                  </a:lnTo>
                  <a:lnTo>
                    <a:pt x="302654" y="172414"/>
                  </a:lnTo>
                  <a:lnTo>
                    <a:pt x="304307" y="173812"/>
                  </a:lnTo>
                  <a:lnTo>
                    <a:pt x="306204" y="174744"/>
                  </a:lnTo>
                  <a:lnTo>
                    <a:pt x="316459" y="176055"/>
                  </a:lnTo>
                  <a:lnTo>
                    <a:pt x="346567" y="168764"/>
                  </a:lnTo>
                  <a:lnTo>
                    <a:pt x="360382" y="162803"/>
                  </a:lnTo>
                  <a:lnTo>
                    <a:pt x="390770" y="139573"/>
                  </a:lnTo>
                  <a:lnTo>
                    <a:pt x="417803" y="119068"/>
                  </a:lnTo>
                  <a:lnTo>
                    <a:pt x="445920" y="95794"/>
                  </a:lnTo>
                  <a:lnTo>
                    <a:pt x="474360" y="68790"/>
                  </a:lnTo>
                  <a:lnTo>
                    <a:pt x="508622" y="35013"/>
                  </a:lnTo>
                  <a:lnTo>
                    <a:pt x="541323" y="8070"/>
                  </a:lnTo>
                  <a:lnTo>
                    <a:pt x="546952" y="2483"/>
                  </a:lnTo>
                  <a:lnTo>
                    <a:pt x="547342" y="993"/>
                  </a:lnTo>
                  <a:lnTo>
                    <a:pt x="546808" y="0"/>
                  </a:lnTo>
                  <a:lnTo>
                    <a:pt x="545659" y="132"/>
                  </a:lnTo>
                  <a:lnTo>
                    <a:pt x="542264" y="2394"/>
                  </a:lnTo>
                  <a:lnTo>
                    <a:pt x="509532" y="36641"/>
                  </a:lnTo>
                  <a:lnTo>
                    <a:pt x="475116" y="70353"/>
                  </a:lnTo>
                  <a:lnTo>
                    <a:pt x="464843" y="80214"/>
                  </a:lnTo>
                  <a:lnTo>
                    <a:pt x="462161" y="85612"/>
                  </a:lnTo>
                  <a:lnTo>
                    <a:pt x="462240" y="87369"/>
                  </a:lnTo>
                  <a:lnTo>
                    <a:pt x="463086" y="88540"/>
                  </a:lnTo>
                  <a:lnTo>
                    <a:pt x="473939" y="94212"/>
                  </a:lnTo>
                  <a:lnTo>
                    <a:pt x="503771" y="101757"/>
                  </a:lnTo>
                  <a:lnTo>
                    <a:pt x="535422" y="121605"/>
                  </a:lnTo>
                  <a:lnTo>
                    <a:pt x="566545" y="148457"/>
                  </a:lnTo>
                  <a:lnTo>
                    <a:pt x="599016" y="180015"/>
                  </a:lnTo>
                  <a:lnTo>
                    <a:pt x="619010" y="199883"/>
                  </a:lnTo>
                  <a:lnTo>
                    <a:pt x="620781" y="200856"/>
                  </a:lnTo>
                  <a:lnTo>
                    <a:pt x="621961" y="200710"/>
                  </a:lnTo>
                  <a:lnTo>
                    <a:pt x="622748" y="199820"/>
                  </a:lnTo>
                  <a:lnTo>
                    <a:pt x="623855" y="187189"/>
                  </a:lnTo>
                  <a:lnTo>
                    <a:pt x="620391" y="172158"/>
                  </a:lnTo>
                  <a:lnTo>
                    <a:pt x="602891" y="1337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5" name="SMARTInkShape-2628"/>
            <p:cNvSpPr/>
            <p:nvPr/>
          </p:nvSpPr>
          <p:spPr bwMode="auto">
            <a:xfrm>
              <a:off x="7643842" y="4514850"/>
              <a:ext cx="167128" cy="111609"/>
            </a:xfrm>
            <a:custGeom>
              <a:avLst/>
              <a:gdLst/>
              <a:ahLst/>
              <a:cxnLst/>
              <a:rect l="0" t="0" r="0" b="0"/>
              <a:pathLst>
                <a:path w="167128" h="111609">
                  <a:moveTo>
                    <a:pt x="57121" y="0"/>
                  </a:moveTo>
                  <a:lnTo>
                    <a:pt x="47178" y="0"/>
                  </a:lnTo>
                  <a:lnTo>
                    <a:pt x="27121" y="6151"/>
                  </a:lnTo>
                  <a:lnTo>
                    <a:pt x="21827" y="10936"/>
                  </a:lnTo>
                  <a:lnTo>
                    <a:pt x="11960" y="26943"/>
                  </a:lnTo>
                  <a:lnTo>
                    <a:pt x="3748" y="58627"/>
                  </a:lnTo>
                  <a:lnTo>
                    <a:pt x="302" y="90199"/>
                  </a:lnTo>
                  <a:lnTo>
                    <a:pt x="0" y="111452"/>
                  </a:lnTo>
                  <a:lnTo>
                    <a:pt x="784" y="111608"/>
                  </a:lnTo>
                  <a:lnTo>
                    <a:pt x="13708" y="104107"/>
                  </a:lnTo>
                  <a:lnTo>
                    <a:pt x="35930" y="77239"/>
                  </a:lnTo>
                  <a:lnTo>
                    <a:pt x="58579" y="49741"/>
                  </a:lnTo>
                  <a:lnTo>
                    <a:pt x="91687" y="27082"/>
                  </a:lnTo>
                  <a:lnTo>
                    <a:pt x="124568" y="9436"/>
                  </a:lnTo>
                  <a:lnTo>
                    <a:pt x="141663" y="2796"/>
                  </a:lnTo>
                  <a:lnTo>
                    <a:pt x="157869" y="552"/>
                  </a:lnTo>
                  <a:lnTo>
                    <a:pt x="163546" y="2362"/>
                  </a:lnTo>
                  <a:lnTo>
                    <a:pt x="166171" y="3956"/>
                  </a:lnTo>
                  <a:lnTo>
                    <a:pt x="167127" y="5019"/>
                  </a:lnTo>
                  <a:lnTo>
                    <a:pt x="166970" y="5727"/>
                  </a:lnTo>
                  <a:lnTo>
                    <a:pt x="16427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6" name="SMARTInkShape-2629"/>
            <p:cNvSpPr/>
            <p:nvPr/>
          </p:nvSpPr>
          <p:spPr bwMode="auto">
            <a:xfrm>
              <a:off x="5795115" y="4795863"/>
              <a:ext cx="254383" cy="293166"/>
            </a:xfrm>
            <a:custGeom>
              <a:avLst/>
              <a:gdLst/>
              <a:ahLst/>
              <a:cxnLst/>
              <a:rect l="0" t="0" r="0" b="0"/>
              <a:pathLst>
                <a:path w="254383" h="293166">
                  <a:moveTo>
                    <a:pt x="77048" y="176187"/>
                  </a:moveTo>
                  <a:lnTo>
                    <a:pt x="70551" y="181890"/>
                  </a:lnTo>
                  <a:lnTo>
                    <a:pt x="50312" y="196773"/>
                  </a:lnTo>
                  <a:lnTo>
                    <a:pt x="26970" y="227023"/>
                  </a:lnTo>
                  <a:lnTo>
                    <a:pt x="8923" y="257112"/>
                  </a:lnTo>
                  <a:lnTo>
                    <a:pt x="0" y="283211"/>
                  </a:lnTo>
                  <a:lnTo>
                    <a:pt x="282" y="286430"/>
                  </a:lnTo>
                  <a:lnTo>
                    <a:pt x="2713" y="292123"/>
                  </a:lnTo>
                  <a:lnTo>
                    <a:pt x="5267" y="293165"/>
                  </a:lnTo>
                  <a:lnTo>
                    <a:pt x="12336" y="292207"/>
                  </a:lnTo>
                  <a:lnTo>
                    <a:pt x="36560" y="280826"/>
                  </a:lnTo>
                  <a:lnTo>
                    <a:pt x="48734" y="271906"/>
                  </a:lnTo>
                  <a:lnTo>
                    <a:pt x="74386" y="239916"/>
                  </a:lnTo>
                  <a:lnTo>
                    <a:pt x="96325" y="206805"/>
                  </a:lnTo>
                  <a:lnTo>
                    <a:pt x="103786" y="193700"/>
                  </a:lnTo>
                  <a:lnTo>
                    <a:pt x="103605" y="192625"/>
                  </a:lnTo>
                  <a:lnTo>
                    <a:pt x="102689" y="191908"/>
                  </a:lnTo>
                  <a:lnTo>
                    <a:pt x="101286" y="191429"/>
                  </a:lnTo>
                  <a:lnTo>
                    <a:pt x="100350" y="192699"/>
                  </a:lnTo>
                  <a:lnTo>
                    <a:pt x="90817" y="227229"/>
                  </a:lnTo>
                  <a:lnTo>
                    <a:pt x="85500" y="251181"/>
                  </a:lnTo>
                  <a:lnTo>
                    <a:pt x="88371" y="266317"/>
                  </a:lnTo>
                  <a:lnTo>
                    <a:pt x="90153" y="269612"/>
                  </a:lnTo>
                  <a:lnTo>
                    <a:pt x="92134" y="271808"/>
                  </a:lnTo>
                  <a:lnTo>
                    <a:pt x="96453" y="274247"/>
                  </a:lnTo>
                  <a:lnTo>
                    <a:pt x="101018" y="275332"/>
                  </a:lnTo>
                  <a:lnTo>
                    <a:pt x="111843" y="272150"/>
                  </a:lnTo>
                  <a:lnTo>
                    <a:pt x="142881" y="249441"/>
                  </a:lnTo>
                  <a:lnTo>
                    <a:pt x="170220" y="220232"/>
                  </a:lnTo>
                  <a:lnTo>
                    <a:pt x="196435" y="188592"/>
                  </a:lnTo>
                  <a:lnTo>
                    <a:pt x="212169" y="159224"/>
                  </a:lnTo>
                  <a:lnTo>
                    <a:pt x="226886" y="125389"/>
                  </a:lnTo>
                  <a:lnTo>
                    <a:pt x="241299" y="90227"/>
                  </a:lnTo>
                  <a:lnTo>
                    <a:pt x="251392" y="56790"/>
                  </a:lnTo>
                  <a:lnTo>
                    <a:pt x="254382" y="28891"/>
                  </a:lnTo>
                  <a:lnTo>
                    <a:pt x="254288" y="14679"/>
                  </a:lnTo>
                  <a:lnTo>
                    <a:pt x="251600" y="5716"/>
                  </a:lnTo>
                  <a:lnTo>
                    <a:pt x="249773" y="3008"/>
                  </a:lnTo>
                  <a:lnTo>
                    <a:pt x="245624" y="0"/>
                  </a:lnTo>
                  <a:lnTo>
                    <a:pt x="242613" y="1579"/>
                  </a:lnTo>
                  <a:lnTo>
                    <a:pt x="230791" y="15972"/>
                  </a:lnTo>
                  <a:lnTo>
                    <a:pt x="214689" y="48878"/>
                  </a:lnTo>
                  <a:lnTo>
                    <a:pt x="204085" y="80787"/>
                  </a:lnTo>
                  <a:lnTo>
                    <a:pt x="197008" y="106799"/>
                  </a:lnTo>
                  <a:lnTo>
                    <a:pt x="193864" y="134235"/>
                  </a:lnTo>
                  <a:lnTo>
                    <a:pt x="190349" y="160187"/>
                  </a:lnTo>
                  <a:lnTo>
                    <a:pt x="186935" y="184951"/>
                  </a:lnTo>
                  <a:lnTo>
                    <a:pt x="185013" y="219618"/>
                  </a:lnTo>
                  <a:lnTo>
                    <a:pt x="186480" y="253469"/>
                  </a:lnTo>
                  <a:lnTo>
                    <a:pt x="191500" y="278909"/>
                  </a:lnTo>
                  <a:lnTo>
                    <a:pt x="197414" y="288806"/>
                  </a:lnTo>
                  <a:lnTo>
                    <a:pt x="184205" y="2547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7" name="SMARTInkShape-2630"/>
            <p:cNvSpPr/>
            <p:nvPr/>
          </p:nvSpPr>
          <p:spPr bwMode="auto">
            <a:xfrm>
              <a:off x="5695383" y="4972050"/>
              <a:ext cx="133918" cy="130529"/>
            </a:xfrm>
            <a:custGeom>
              <a:avLst/>
              <a:gdLst/>
              <a:ahLst/>
              <a:cxnLst/>
              <a:rect l="0" t="0" r="0" b="0"/>
              <a:pathLst>
                <a:path w="133918" h="130529">
                  <a:moveTo>
                    <a:pt x="69622" y="0"/>
                  </a:moveTo>
                  <a:lnTo>
                    <a:pt x="59680" y="0"/>
                  </a:lnTo>
                  <a:lnTo>
                    <a:pt x="49038" y="3792"/>
                  </a:lnTo>
                  <a:lnTo>
                    <a:pt x="35831" y="13735"/>
                  </a:lnTo>
                  <a:lnTo>
                    <a:pt x="21863" y="30528"/>
                  </a:lnTo>
                  <a:lnTo>
                    <a:pt x="8625" y="62445"/>
                  </a:lnTo>
                  <a:lnTo>
                    <a:pt x="483" y="92504"/>
                  </a:lnTo>
                  <a:lnTo>
                    <a:pt x="0" y="106200"/>
                  </a:lnTo>
                  <a:lnTo>
                    <a:pt x="2432" y="117580"/>
                  </a:lnTo>
                  <a:lnTo>
                    <a:pt x="8275" y="125812"/>
                  </a:lnTo>
                  <a:lnTo>
                    <a:pt x="12056" y="129118"/>
                  </a:lnTo>
                  <a:lnTo>
                    <a:pt x="16957" y="130528"/>
                  </a:lnTo>
                  <a:lnTo>
                    <a:pt x="35233" y="128722"/>
                  </a:lnTo>
                  <a:lnTo>
                    <a:pt x="64858" y="118883"/>
                  </a:lnTo>
                  <a:lnTo>
                    <a:pt x="89642" y="104281"/>
                  </a:lnTo>
                  <a:lnTo>
                    <a:pt x="124206" y="73440"/>
                  </a:lnTo>
                  <a:lnTo>
                    <a:pt x="133917" y="64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8" name="SMARTInkShape-2631"/>
            <p:cNvSpPr/>
            <p:nvPr/>
          </p:nvSpPr>
          <p:spPr bwMode="auto">
            <a:xfrm>
              <a:off x="5551266" y="4979195"/>
              <a:ext cx="92298" cy="123663"/>
            </a:xfrm>
            <a:custGeom>
              <a:avLst/>
              <a:gdLst/>
              <a:ahLst/>
              <a:cxnLst/>
              <a:rect l="0" t="0" r="0" b="0"/>
              <a:pathLst>
                <a:path w="92298" h="123663">
                  <a:moveTo>
                    <a:pt x="13714" y="0"/>
                  </a:moveTo>
                  <a:lnTo>
                    <a:pt x="13714" y="3791"/>
                  </a:lnTo>
                  <a:lnTo>
                    <a:pt x="2324" y="37813"/>
                  </a:lnTo>
                  <a:lnTo>
                    <a:pt x="0" y="70205"/>
                  </a:lnTo>
                  <a:lnTo>
                    <a:pt x="476" y="84382"/>
                  </a:lnTo>
                  <a:lnTo>
                    <a:pt x="9405" y="111428"/>
                  </a:lnTo>
                  <a:lnTo>
                    <a:pt x="16230" y="122267"/>
                  </a:lnTo>
                  <a:lnTo>
                    <a:pt x="18567" y="123580"/>
                  </a:lnTo>
                  <a:lnTo>
                    <a:pt x="20918" y="123662"/>
                  </a:lnTo>
                  <a:lnTo>
                    <a:pt x="34188" y="118088"/>
                  </a:lnTo>
                  <a:lnTo>
                    <a:pt x="40806" y="111749"/>
                  </a:lnTo>
                  <a:lnTo>
                    <a:pt x="48994" y="97139"/>
                  </a:lnTo>
                  <a:lnTo>
                    <a:pt x="60488" y="63914"/>
                  </a:lnTo>
                  <a:lnTo>
                    <a:pt x="63296" y="28524"/>
                  </a:lnTo>
                  <a:lnTo>
                    <a:pt x="57534" y="3235"/>
                  </a:lnTo>
                  <a:lnTo>
                    <a:pt x="56421" y="2951"/>
                  </a:lnTo>
                  <a:lnTo>
                    <a:pt x="53069" y="4750"/>
                  </a:lnTo>
                  <a:lnTo>
                    <a:pt x="46719" y="10226"/>
                  </a:lnTo>
                  <a:lnTo>
                    <a:pt x="44258" y="14599"/>
                  </a:lnTo>
                  <a:lnTo>
                    <a:pt x="43603" y="16876"/>
                  </a:lnTo>
                  <a:lnTo>
                    <a:pt x="43959" y="19188"/>
                  </a:lnTo>
                  <a:lnTo>
                    <a:pt x="46471" y="23873"/>
                  </a:lnTo>
                  <a:lnTo>
                    <a:pt x="56141" y="30974"/>
                  </a:lnTo>
                  <a:lnTo>
                    <a:pt x="68819" y="31492"/>
                  </a:lnTo>
                  <a:lnTo>
                    <a:pt x="9229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19" name="SMARTInkShape-2632"/>
            <p:cNvSpPr/>
            <p:nvPr/>
          </p:nvSpPr>
          <p:spPr bwMode="auto">
            <a:xfrm>
              <a:off x="5494748" y="4864894"/>
              <a:ext cx="48803" cy="261316"/>
            </a:xfrm>
            <a:custGeom>
              <a:avLst/>
              <a:gdLst/>
              <a:ahLst/>
              <a:cxnLst/>
              <a:rect l="0" t="0" r="0" b="0"/>
              <a:pathLst>
                <a:path w="48803" h="261316">
                  <a:moveTo>
                    <a:pt x="48802" y="0"/>
                  </a:moveTo>
                  <a:lnTo>
                    <a:pt x="48008" y="12200"/>
                  </a:lnTo>
                  <a:lnTo>
                    <a:pt x="38859" y="47321"/>
                  </a:lnTo>
                  <a:lnTo>
                    <a:pt x="32009" y="74434"/>
                  </a:lnTo>
                  <a:lnTo>
                    <a:pt x="27316" y="97374"/>
                  </a:lnTo>
                  <a:lnTo>
                    <a:pt x="21790" y="122654"/>
                  </a:lnTo>
                  <a:lnTo>
                    <a:pt x="14042" y="147116"/>
                  </a:lnTo>
                  <a:lnTo>
                    <a:pt x="9541" y="171218"/>
                  </a:lnTo>
                  <a:lnTo>
                    <a:pt x="4890" y="202866"/>
                  </a:lnTo>
                  <a:lnTo>
                    <a:pt x="0" y="234894"/>
                  </a:lnTo>
                  <a:lnTo>
                    <a:pt x="2945" y="253131"/>
                  </a:lnTo>
                  <a:lnTo>
                    <a:pt x="4736" y="256860"/>
                  </a:lnTo>
                  <a:lnTo>
                    <a:pt x="6725" y="259346"/>
                  </a:lnTo>
                  <a:lnTo>
                    <a:pt x="8845" y="261004"/>
                  </a:lnTo>
                  <a:lnTo>
                    <a:pt x="11052" y="261315"/>
                  </a:lnTo>
                  <a:lnTo>
                    <a:pt x="15620" y="259544"/>
                  </a:lnTo>
                  <a:lnTo>
                    <a:pt x="34515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0" name="SMARTInkShape-2633"/>
            <p:cNvSpPr/>
            <p:nvPr/>
          </p:nvSpPr>
          <p:spPr bwMode="auto">
            <a:xfrm>
              <a:off x="5265126" y="4900613"/>
              <a:ext cx="21250" cy="50008"/>
            </a:xfrm>
            <a:custGeom>
              <a:avLst/>
              <a:gdLst/>
              <a:ahLst/>
              <a:cxnLst/>
              <a:rect l="0" t="0" r="0" b="0"/>
              <a:pathLst>
                <a:path w="21250" h="50008">
                  <a:moveTo>
                    <a:pt x="21249" y="0"/>
                  </a:moveTo>
                  <a:lnTo>
                    <a:pt x="17457" y="3792"/>
                  </a:lnTo>
                  <a:lnTo>
                    <a:pt x="15595" y="7770"/>
                  </a:lnTo>
                  <a:lnTo>
                    <a:pt x="15097" y="9942"/>
                  </a:lnTo>
                  <a:lnTo>
                    <a:pt x="1891" y="29999"/>
                  </a:lnTo>
                  <a:lnTo>
                    <a:pt x="0" y="47518"/>
                  </a:lnTo>
                  <a:lnTo>
                    <a:pt x="733" y="48347"/>
                  </a:lnTo>
                  <a:lnTo>
                    <a:pt x="6962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1" name="SMARTInkShape-2634"/>
            <p:cNvSpPr/>
            <p:nvPr/>
          </p:nvSpPr>
          <p:spPr bwMode="auto">
            <a:xfrm>
              <a:off x="5207822" y="4900613"/>
              <a:ext cx="28549" cy="75002"/>
            </a:xfrm>
            <a:custGeom>
              <a:avLst/>
              <a:gdLst/>
              <a:ahLst/>
              <a:cxnLst/>
              <a:rect l="0" t="0" r="0" b="0"/>
              <a:pathLst>
                <a:path w="28549" h="75002">
                  <a:moveTo>
                    <a:pt x="21403" y="0"/>
                  </a:moveTo>
                  <a:lnTo>
                    <a:pt x="15251" y="0"/>
                  </a:lnTo>
                  <a:lnTo>
                    <a:pt x="10761" y="3792"/>
                  </a:lnTo>
                  <a:lnTo>
                    <a:pt x="8736" y="9886"/>
                  </a:lnTo>
                  <a:lnTo>
                    <a:pt x="7042" y="17095"/>
                  </a:lnTo>
                  <a:lnTo>
                    <a:pt x="2419" y="26408"/>
                  </a:lnTo>
                  <a:lnTo>
                    <a:pt x="67" y="62013"/>
                  </a:lnTo>
                  <a:lnTo>
                    <a:pt x="0" y="68645"/>
                  </a:lnTo>
                  <a:lnTo>
                    <a:pt x="2101" y="72313"/>
                  </a:lnTo>
                  <a:lnTo>
                    <a:pt x="3773" y="74402"/>
                  </a:lnTo>
                  <a:lnTo>
                    <a:pt x="4887" y="75001"/>
                  </a:lnTo>
                  <a:lnTo>
                    <a:pt x="5630" y="74607"/>
                  </a:lnTo>
                  <a:lnTo>
                    <a:pt x="7249" y="72052"/>
                  </a:lnTo>
                  <a:lnTo>
                    <a:pt x="28548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2" name="SMARTInkShape-2635"/>
            <p:cNvSpPr/>
            <p:nvPr/>
          </p:nvSpPr>
          <p:spPr bwMode="auto">
            <a:xfrm>
              <a:off x="4990645" y="5047519"/>
              <a:ext cx="160001" cy="134229"/>
            </a:xfrm>
            <a:custGeom>
              <a:avLst/>
              <a:gdLst/>
              <a:ahLst/>
              <a:cxnLst/>
              <a:rect l="0" t="0" r="0" b="0"/>
              <a:pathLst>
                <a:path w="160001" h="134229">
                  <a:moveTo>
                    <a:pt x="9980" y="60261"/>
                  </a:moveTo>
                  <a:lnTo>
                    <a:pt x="3130" y="60261"/>
                  </a:lnTo>
                  <a:lnTo>
                    <a:pt x="20741" y="59469"/>
                  </a:lnTo>
                  <a:lnTo>
                    <a:pt x="40916" y="50375"/>
                  </a:lnTo>
                  <a:lnTo>
                    <a:pt x="68087" y="33854"/>
                  </a:lnTo>
                  <a:lnTo>
                    <a:pt x="85052" y="13350"/>
                  </a:lnTo>
                  <a:lnTo>
                    <a:pt x="87002" y="8192"/>
                  </a:lnTo>
                  <a:lnTo>
                    <a:pt x="86728" y="5704"/>
                  </a:lnTo>
                  <a:lnTo>
                    <a:pt x="84307" y="825"/>
                  </a:lnTo>
                  <a:lnTo>
                    <a:pt x="80962" y="0"/>
                  </a:lnTo>
                  <a:lnTo>
                    <a:pt x="65672" y="2631"/>
                  </a:lnTo>
                  <a:lnTo>
                    <a:pt x="55634" y="6338"/>
                  </a:lnTo>
                  <a:lnTo>
                    <a:pt x="37266" y="20472"/>
                  </a:lnTo>
                  <a:lnTo>
                    <a:pt x="20534" y="39741"/>
                  </a:lnTo>
                  <a:lnTo>
                    <a:pt x="6362" y="72495"/>
                  </a:lnTo>
                  <a:lnTo>
                    <a:pt x="0" y="95373"/>
                  </a:lnTo>
                  <a:lnTo>
                    <a:pt x="1047" y="109998"/>
                  </a:lnTo>
                  <a:lnTo>
                    <a:pt x="6274" y="120202"/>
                  </a:lnTo>
                  <a:lnTo>
                    <a:pt x="14683" y="127385"/>
                  </a:lnTo>
                  <a:lnTo>
                    <a:pt x="26358" y="133221"/>
                  </a:lnTo>
                  <a:lnTo>
                    <a:pt x="41601" y="134228"/>
                  </a:lnTo>
                  <a:lnTo>
                    <a:pt x="68031" y="128215"/>
                  </a:lnTo>
                  <a:lnTo>
                    <a:pt x="95972" y="114263"/>
                  </a:lnTo>
                  <a:lnTo>
                    <a:pt x="130066" y="88215"/>
                  </a:lnTo>
                  <a:lnTo>
                    <a:pt x="160000" y="531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3" name="SMARTInkShape-2636"/>
            <p:cNvSpPr/>
            <p:nvPr/>
          </p:nvSpPr>
          <p:spPr bwMode="auto">
            <a:xfrm>
              <a:off x="4801211" y="5052608"/>
              <a:ext cx="199415" cy="144815"/>
            </a:xfrm>
            <a:custGeom>
              <a:avLst/>
              <a:gdLst/>
              <a:ahLst/>
              <a:cxnLst/>
              <a:rect l="0" t="0" r="0" b="0"/>
              <a:pathLst>
                <a:path w="199415" h="144815">
                  <a:moveTo>
                    <a:pt x="20820" y="5167"/>
                  </a:moveTo>
                  <a:lnTo>
                    <a:pt x="20820" y="8959"/>
                  </a:lnTo>
                  <a:lnTo>
                    <a:pt x="18704" y="12938"/>
                  </a:lnTo>
                  <a:lnTo>
                    <a:pt x="4027" y="38959"/>
                  </a:lnTo>
                  <a:lnTo>
                    <a:pt x="0" y="68031"/>
                  </a:lnTo>
                  <a:lnTo>
                    <a:pt x="454" y="79144"/>
                  </a:lnTo>
                  <a:lnTo>
                    <a:pt x="9368" y="108865"/>
                  </a:lnTo>
                  <a:lnTo>
                    <a:pt x="16192" y="120118"/>
                  </a:lnTo>
                  <a:lnTo>
                    <a:pt x="20880" y="123726"/>
                  </a:lnTo>
                  <a:lnTo>
                    <a:pt x="23241" y="124687"/>
                  </a:lnTo>
                  <a:lnTo>
                    <a:pt x="30098" y="123640"/>
                  </a:lnTo>
                  <a:lnTo>
                    <a:pt x="47436" y="116499"/>
                  </a:lnTo>
                  <a:lnTo>
                    <a:pt x="54610" y="107829"/>
                  </a:lnTo>
                  <a:lnTo>
                    <a:pt x="73895" y="75219"/>
                  </a:lnTo>
                  <a:lnTo>
                    <a:pt x="92393" y="42259"/>
                  </a:lnTo>
                  <a:lnTo>
                    <a:pt x="118727" y="8031"/>
                  </a:lnTo>
                  <a:lnTo>
                    <a:pt x="126149" y="0"/>
                  </a:lnTo>
                  <a:lnTo>
                    <a:pt x="126759" y="1722"/>
                  </a:lnTo>
                  <a:lnTo>
                    <a:pt x="126822" y="16317"/>
                  </a:lnTo>
                  <a:lnTo>
                    <a:pt x="122250" y="49291"/>
                  </a:lnTo>
                  <a:lnTo>
                    <a:pt x="119136" y="76978"/>
                  </a:lnTo>
                  <a:lnTo>
                    <a:pt x="115303" y="105290"/>
                  </a:lnTo>
                  <a:lnTo>
                    <a:pt x="114695" y="139825"/>
                  </a:lnTo>
                  <a:lnTo>
                    <a:pt x="115948" y="142564"/>
                  </a:lnTo>
                  <a:lnTo>
                    <a:pt x="117576" y="144390"/>
                  </a:lnTo>
                  <a:lnTo>
                    <a:pt x="120249" y="144814"/>
                  </a:lnTo>
                  <a:lnTo>
                    <a:pt x="127453" y="143168"/>
                  </a:lnTo>
                  <a:lnTo>
                    <a:pt x="140433" y="133986"/>
                  </a:lnTo>
                  <a:lnTo>
                    <a:pt x="165884" y="102153"/>
                  </a:lnTo>
                  <a:lnTo>
                    <a:pt x="188910" y="66482"/>
                  </a:lnTo>
                  <a:lnTo>
                    <a:pt x="199414" y="480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4" name="SMARTInkShape-2637"/>
            <p:cNvSpPr/>
            <p:nvPr/>
          </p:nvSpPr>
          <p:spPr bwMode="auto">
            <a:xfrm>
              <a:off x="4514850" y="5043488"/>
              <a:ext cx="335757" cy="148071"/>
            </a:xfrm>
            <a:custGeom>
              <a:avLst/>
              <a:gdLst/>
              <a:ahLst/>
              <a:cxnLst/>
              <a:rect l="0" t="0" r="0" b="0"/>
              <a:pathLst>
                <a:path w="335757" h="148071">
                  <a:moveTo>
                    <a:pt x="0" y="50007"/>
                  </a:moveTo>
                  <a:lnTo>
                    <a:pt x="9943" y="50007"/>
                  </a:lnTo>
                  <a:lnTo>
                    <a:pt x="44900" y="43524"/>
                  </a:lnTo>
                  <a:lnTo>
                    <a:pt x="77338" y="42993"/>
                  </a:lnTo>
                  <a:lnTo>
                    <a:pt x="110703" y="42888"/>
                  </a:lnTo>
                  <a:lnTo>
                    <a:pt x="138458" y="46663"/>
                  </a:lnTo>
                  <a:lnTo>
                    <a:pt x="153083" y="52753"/>
                  </a:lnTo>
                  <a:lnTo>
                    <a:pt x="164874" y="61545"/>
                  </a:lnTo>
                  <a:lnTo>
                    <a:pt x="190261" y="93447"/>
                  </a:lnTo>
                  <a:lnTo>
                    <a:pt x="195686" y="107413"/>
                  </a:lnTo>
                  <a:lnTo>
                    <a:pt x="205298" y="140153"/>
                  </a:lnTo>
                  <a:lnTo>
                    <a:pt x="205922" y="143442"/>
                  </a:lnTo>
                  <a:lnTo>
                    <a:pt x="205544" y="145634"/>
                  </a:lnTo>
                  <a:lnTo>
                    <a:pt x="204498" y="147095"/>
                  </a:lnTo>
                  <a:lnTo>
                    <a:pt x="203007" y="148070"/>
                  </a:lnTo>
                  <a:lnTo>
                    <a:pt x="202013" y="147925"/>
                  </a:lnTo>
                  <a:lnTo>
                    <a:pt x="201351" y="147035"/>
                  </a:lnTo>
                  <a:lnTo>
                    <a:pt x="200909" y="145650"/>
                  </a:lnTo>
                  <a:lnTo>
                    <a:pt x="207352" y="112170"/>
                  </a:lnTo>
                  <a:lnTo>
                    <a:pt x="216936" y="77689"/>
                  </a:lnTo>
                  <a:lnTo>
                    <a:pt x="233881" y="44097"/>
                  </a:lnTo>
                  <a:lnTo>
                    <a:pt x="268134" y="10051"/>
                  </a:lnTo>
                  <a:lnTo>
                    <a:pt x="280302" y="4467"/>
                  </a:lnTo>
                  <a:lnTo>
                    <a:pt x="312618" y="261"/>
                  </a:lnTo>
                  <a:lnTo>
                    <a:pt x="3357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5" name="SMARTInkShape-2638"/>
            <p:cNvSpPr/>
            <p:nvPr/>
          </p:nvSpPr>
          <p:spPr bwMode="auto">
            <a:xfrm>
              <a:off x="7377056" y="4450556"/>
              <a:ext cx="231684" cy="212315"/>
            </a:xfrm>
            <a:custGeom>
              <a:avLst/>
              <a:gdLst/>
              <a:ahLst/>
              <a:cxnLst/>
              <a:rect l="0" t="0" r="0" b="0"/>
              <a:pathLst>
                <a:path w="231684" h="212315">
                  <a:moveTo>
                    <a:pt x="81019" y="0"/>
                  </a:moveTo>
                  <a:lnTo>
                    <a:pt x="81019" y="13735"/>
                  </a:lnTo>
                  <a:lnTo>
                    <a:pt x="67594" y="45847"/>
                  </a:lnTo>
                  <a:lnTo>
                    <a:pt x="59844" y="74439"/>
                  </a:lnTo>
                  <a:lnTo>
                    <a:pt x="50403" y="108046"/>
                  </a:lnTo>
                  <a:lnTo>
                    <a:pt x="37552" y="141022"/>
                  </a:lnTo>
                  <a:lnTo>
                    <a:pt x="25807" y="168785"/>
                  </a:lnTo>
                  <a:lnTo>
                    <a:pt x="15183" y="189975"/>
                  </a:lnTo>
                  <a:lnTo>
                    <a:pt x="0" y="209814"/>
                  </a:lnTo>
                  <a:lnTo>
                    <a:pt x="19" y="211314"/>
                  </a:lnTo>
                  <a:lnTo>
                    <a:pt x="825" y="212314"/>
                  </a:lnTo>
                  <a:lnTo>
                    <a:pt x="5955" y="209191"/>
                  </a:lnTo>
                  <a:lnTo>
                    <a:pt x="41209" y="177517"/>
                  </a:lnTo>
                  <a:lnTo>
                    <a:pt x="76860" y="146014"/>
                  </a:lnTo>
                  <a:lnTo>
                    <a:pt x="99808" y="129983"/>
                  </a:lnTo>
                  <a:lnTo>
                    <a:pt x="125088" y="114920"/>
                  </a:lnTo>
                  <a:lnTo>
                    <a:pt x="149553" y="100288"/>
                  </a:lnTo>
                  <a:lnTo>
                    <a:pt x="181847" y="90040"/>
                  </a:lnTo>
                  <a:lnTo>
                    <a:pt x="211524" y="87003"/>
                  </a:lnTo>
                  <a:lnTo>
                    <a:pt x="218822" y="88165"/>
                  </a:lnTo>
                  <a:lnTo>
                    <a:pt x="229049" y="93689"/>
                  </a:lnTo>
                  <a:lnTo>
                    <a:pt x="231299" y="98178"/>
                  </a:lnTo>
                  <a:lnTo>
                    <a:pt x="231683" y="109516"/>
                  </a:lnTo>
                  <a:lnTo>
                    <a:pt x="227091" y="120376"/>
                  </a:lnTo>
                  <a:lnTo>
                    <a:pt x="218171" y="131288"/>
                  </a:lnTo>
                  <a:lnTo>
                    <a:pt x="194505" y="150025"/>
                  </a:lnTo>
                  <a:lnTo>
                    <a:pt x="161917" y="165984"/>
                  </a:lnTo>
                  <a:lnTo>
                    <a:pt x="136023" y="175900"/>
                  </a:lnTo>
                  <a:lnTo>
                    <a:pt x="110757" y="183482"/>
                  </a:lnTo>
                  <a:lnTo>
                    <a:pt x="78453" y="190096"/>
                  </a:lnTo>
                  <a:lnTo>
                    <a:pt x="53790" y="192332"/>
                  </a:lnTo>
                  <a:lnTo>
                    <a:pt x="51753" y="191721"/>
                  </a:lnTo>
                  <a:lnTo>
                    <a:pt x="51190" y="190520"/>
                  </a:lnTo>
                  <a:lnTo>
                    <a:pt x="51608" y="188926"/>
                  </a:lnTo>
                  <a:lnTo>
                    <a:pt x="63574" y="179098"/>
                  </a:lnTo>
                  <a:lnTo>
                    <a:pt x="89784" y="166131"/>
                  </a:lnTo>
                  <a:lnTo>
                    <a:pt x="113490" y="154799"/>
                  </a:lnTo>
                  <a:lnTo>
                    <a:pt x="152457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6" name="SMARTInkShape-2639"/>
            <p:cNvSpPr/>
            <p:nvPr/>
          </p:nvSpPr>
          <p:spPr bwMode="auto">
            <a:xfrm>
              <a:off x="6709053" y="4530587"/>
              <a:ext cx="470417" cy="203410"/>
            </a:xfrm>
            <a:custGeom>
              <a:avLst/>
              <a:gdLst/>
              <a:ahLst/>
              <a:cxnLst/>
              <a:rect l="0" t="0" r="0" b="0"/>
              <a:pathLst>
                <a:path w="470417" h="203410">
                  <a:moveTo>
                    <a:pt x="34647" y="19982"/>
                  </a:moveTo>
                  <a:lnTo>
                    <a:pt x="30854" y="19982"/>
                  </a:lnTo>
                  <a:lnTo>
                    <a:pt x="26876" y="24215"/>
                  </a:lnTo>
                  <a:lnTo>
                    <a:pt x="17854" y="43661"/>
                  </a:lnTo>
                  <a:lnTo>
                    <a:pt x="10798" y="71095"/>
                  </a:lnTo>
                  <a:lnTo>
                    <a:pt x="3680" y="100567"/>
                  </a:lnTo>
                  <a:lnTo>
                    <a:pt x="336" y="133200"/>
                  </a:lnTo>
                  <a:lnTo>
                    <a:pt x="0" y="168376"/>
                  </a:lnTo>
                  <a:lnTo>
                    <a:pt x="4714" y="189363"/>
                  </a:lnTo>
                  <a:lnTo>
                    <a:pt x="8907" y="197921"/>
                  </a:lnTo>
                  <a:lnTo>
                    <a:pt x="13418" y="202253"/>
                  </a:lnTo>
                  <a:lnTo>
                    <a:pt x="15732" y="203409"/>
                  </a:lnTo>
                  <a:lnTo>
                    <a:pt x="30366" y="201242"/>
                  </a:lnTo>
                  <a:lnTo>
                    <a:pt x="45990" y="191781"/>
                  </a:lnTo>
                  <a:lnTo>
                    <a:pt x="78062" y="159845"/>
                  </a:lnTo>
                  <a:lnTo>
                    <a:pt x="102402" y="124162"/>
                  </a:lnTo>
                  <a:lnTo>
                    <a:pt x="121398" y="92213"/>
                  </a:lnTo>
                  <a:lnTo>
                    <a:pt x="142653" y="58856"/>
                  </a:lnTo>
                  <a:lnTo>
                    <a:pt x="151756" y="47728"/>
                  </a:lnTo>
                  <a:lnTo>
                    <a:pt x="153201" y="47210"/>
                  </a:lnTo>
                  <a:lnTo>
                    <a:pt x="154164" y="47659"/>
                  </a:lnTo>
                  <a:lnTo>
                    <a:pt x="155520" y="59668"/>
                  </a:lnTo>
                  <a:lnTo>
                    <a:pt x="151069" y="89969"/>
                  </a:lnTo>
                  <a:lnTo>
                    <a:pt x="149366" y="121824"/>
                  </a:lnTo>
                  <a:lnTo>
                    <a:pt x="149002" y="156454"/>
                  </a:lnTo>
                  <a:lnTo>
                    <a:pt x="149757" y="171102"/>
                  </a:lnTo>
                  <a:lnTo>
                    <a:pt x="152747" y="177898"/>
                  </a:lnTo>
                  <a:lnTo>
                    <a:pt x="154655" y="180029"/>
                  </a:lnTo>
                  <a:lnTo>
                    <a:pt x="158892" y="182395"/>
                  </a:lnTo>
                  <a:lnTo>
                    <a:pt x="165538" y="181330"/>
                  </a:lnTo>
                  <a:lnTo>
                    <a:pt x="173783" y="177417"/>
                  </a:lnTo>
                  <a:lnTo>
                    <a:pt x="187351" y="165495"/>
                  </a:lnTo>
                  <a:lnTo>
                    <a:pt x="210899" y="129896"/>
                  </a:lnTo>
                  <a:lnTo>
                    <a:pt x="225159" y="98939"/>
                  </a:lnTo>
                  <a:lnTo>
                    <a:pt x="239438" y="68424"/>
                  </a:lnTo>
                  <a:lnTo>
                    <a:pt x="247079" y="36959"/>
                  </a:lnTo>
                  <a:lnTo>
                    <a:pt x="248403" y="26159"/>
                  </a:lnTo>
                  <a:lnTo>
                    <a:pt x="248588" y="25687"/>
                  </a:lnTo>
                  <a:lnTo>
                    <a:pt x="248849" y="28816"/>
                  </a:lnTo>
                  <a:lnTo>
                    <a:pt x="248887" y="30634"/>
                  </a:lnTo>
                  <a:lnTo>
                    <a:pt x="237563" y="63336"/>
                  </a:lnTo>
                  <a:lnTo>
                    <a:pt x="234706" y="97006"/>
                  </a:lnTo>
                  <a:lnTo>
                    <a:pt x="235488" y="96731"/>
                  </a:lnTo>
                  <a:lnTo>
                    <a:pt x="266784" y="71334"/>
                  </a:lnTo>
                  <a:lnTo>
                    <a:pt x="299432" y="44442"/>
                  </a:lnTo>
                  <a:lnTo>
                    <a:pt x="334746" y="22184"/>
                  </a:lnTo>
                  <a:lnTo>
                    <a:pt x="367665" y="5888"/>
                  </a:lnTo>
                  <a:lnTo>
                    <a:pt x="373949" y="1812"/>
                  </a:lnTo>
                  <a:lnTo>
                    <a:pt x="379387" y="0"/>
                  </a:lnTo>
                  <a:lnTo>
                    <a:pt x="381155" y="310"/>
                  </a:lnTo>
                  <a:lnTo>
                    <a:pt x="382334" y="1311"/>
                  </a:lnTo>
                  <a:lnTo>
                    <a:pt x="383120" y="2772"/>
                  </a:lnTo>
                  <a:lnTo>
                    <a:pt x="382850" y="3746"/>
                  </a:lnTo>
                  <a:lnTo>
                    <a:pt x="381875" y="4395"/>
                  </a:lnTo>
                  <a:lnTo>
                    <a:pt x="380433" y="4828"/>
                  </a:lnTo>
                  <a:lnTo>
                    <a:pt x="371620" y="15342"/>
                  </a:lnTo>
                  <a:lnTo>
                    <a:pt x="360622" y="18607"/>
                  </a:lnTo>
                  <a:lnTo>
                    <a:pt x="351983" y="20369"/>
                  </a:lnTo>
                  <a:lnTo>
                    <a:pt x="343323" y="26079"/>
                  </a:lnTo>
                  <a:lnTo>
                    <a:pt x="338478" y="26815"/>
                  </a:lnTo>
                  <a:lnTo>
                    <a:pt x="338008" y="27713"/>
                  </a:lnTo>
                  <a:lnTo>
                    <a:pt x="338487" y="29104"/>
                  </a:lnTo>
                  <a:lnTo>
                    <a:pt x="340343" y="32768"/>
                  </a:lnTo>
                  <a:lnTo>
                    <a:pt x="343858" y="54263"/>
                  </a:lnTo>
                  <a:lnTo>
                    <a:pt x="346699" y="60618"/>
                  </a:lnTo>
                  <a:lnTo>
                    <a:pt x="348673" y="78436"/>
                  </a:lnTo>
                  <a:lnTo>
                    <a:pt x="349566" y="80382"/>
                  </a:lnTo>
                  <a:lnTo>
                    <a:pt x="350956" y="81680"/>
                  </a:lnTo>
                  <a:lnTo>
                    <a:pt x="352676" y="82545"/>
                  </a:lnTo>
                  <a:lnTo>
                    <a:pt x="353029" y="83122"/>
                  </a:lnTo>
                  <a:lnTo>
                    <a:pt x="352470" y="83507"/>
                  </a:lnTo>
                  <a:lnTo>
                    <a:pt x="349663" y="84124"/>
                  </a:lnTo>
                  <a:lnTo>
                    <a:pt x="349279" y="82091"/>
                  </a:lnTo>
                  <a:lnTo>
                    <a:pt x="348974" y="46458"/>
                  </a:lnTo>
                  <a:lnTo>
                    <a:pt x="349767" y="44777"/>
                  </a:lnTo>
                  <a:lnTo>
                    <a:pt x="351090" y="43655"/>
                  </a:lnTo>
                  <a:lnTo>
                    <a:pt x="355821" y="41544"/>
                  </a:lnTo>
                  <a:lnTo>
                    <a:pt x="356090" y="47575"/>
                  </a:lnTo>
                  <a:lnTo>
                    <a:pt x="355305" y="47903"/>
                  </a:lnTo>
                  <a:lnTo>
                    <a:pt x="352316" y="48266"/>
                  </a:lnTo>
                  <a:lnTo>
                    <a:pt x="351201" y="49156"/>
                  </a:lnTo>
                  <a:lnTo>
                    <a:pt x="345473" y="58474"/>
                  </a:lnTo>
                  <a:lnTo>
                    <a:pt x="328883" y="72156"/>
                  </a:lnTo>
                  <a:lnTo>
                    <a:pt x="324169" y="80477"/>
                  </a:lnTo>
                  <a:lnTo>
                    <a:pt x="321142" y="100870"/>
                  </a:lnTo>
                  <a:lnTo>
                    <a:pt x="322734" y="120678"/>
                  </a:lnTo>
                  <a:lnTo>
                    <a:pt x="324336" y="127594"/>
                  </a:lnTo>
                  <a:lnTo>
                    <a:pt x="332467" y="139511"/>
                  </a:lnTo>
                  <a:lnTo>
                    <a:pt x="357089" y="160098"/>
                  </a:lnTo>
                  <a:lnTo>
                    <a:pt x="375069" y="165599"/>
                  </a:lnTo>
                  <a:lnTo>
                    <a:pt x="396289" y="166457"/>
                  </a:lnTo>
                  <a:lnTo>
                    <a:pt x="429755" y="158014"/>
                  </a:lnTo>
                  <a:lnTo>
                    <a:pt x="470416" y="1414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7" name="SMARTInkShape-2640"/>
            <p:cNvSpPr/>
            <p:nvPr/>
          </p:nvSpPr>
          <p:spPr bwMode="auto">
            <a:xfrm>
              <a:off x="6122931" y="4453912"/>
              <a:ext cx="470751" cy="287285"/>
            </a:xfrm>
            <a:custGeom>
              <a:avLst/>
              <a:gdLst/>
              <a:ahLst/>
              <a:cxnLst/>
              <a:rect l="0" t="0" r="0" b="0"/>
              <a:pathLst>
                <a:path w="470751" h="287285">
                  <a:moveTo>
                    <a:pt x="49269" y="160951"/>
                  </a:moveTo>
                  <a:lnTo>
                    <a:pt x="45477" y="160951"/>
                  </a:lnTo>
                  <a:lnTo>
                    <a:pt x="41498" y="163067"/>
                  </a:lnTo>
                  <a:lnTo>
                    <a:pt x="25227" y="174723"/>
                  </a:lnTo>
                  <a:lnTo>
                    <a:pt x="4861" y="205835"/>
                  </a:lnTo>
                  <a:lnTo>
                    <a:pt x="922" y="220376"/>
                  </a:lnTo>
                  <a:lnTo>
                    <a:pt x="0" y="229959"/>
                  </a:lnTo>
                  <a:lnTo>
                    <a:pt x="1708" y="237394"/>
                  </a:lnTo>
                  <a:lnTo>
                    <a:pt x="9271" y="248635"/>
                  </a:lnTo>
                  <a:lnTo>
                    <a:pt x="15882" y="251515"/>
                  </a:lnTo>
                  <a:lnTo>
                    <a:pt x="19867" y="252283"/>
                  </a:lnTo>
                  <a:lnTo>
                    <a:pt x="30645" y="248903"/>
                  </a:lnTo>
                  <a:lnTo>
                    <a:pt x="63132" y="233475"/>
                  </a:lnTo>
                  <a:lnTo>
                    <a:pt x="94265" y="201047"/>
                  </a:lnTo>
                  <a:lnTo>
                    <a:pt x="111397" y="174692"/>
                  </a:lnTo>
                  <a:lnTo>
                    <a:pt x="126312" y="148878"/>
                  </a:lnTo>
                  <a:lnTo>
                    <a:pt x="115575" y="184141"/>
                  </a:lnTo>
                  <a:lnTo>
                    <a:pt x="108462" y="216802"/>
                  </a:lnTo>
                  <a:lnTo>
                    <a:pt x="106822" y="246419"/>
                  </a:lnTo>
                  <a:lnTo>
                    <a:pt x="107293" y="273612"/>
                  </a:lnTo>
                  <a:lnTo>
                    <a:pt x="110247" y="281931"/>
                  </a:lnTo>
                  <a:lnTo>
                    <a:pt x="112146" y="284467"/>
                  </a:lnTo>
                  <a:lnTo>
                    <a:pt x="116373" y="287284"/>
                  </a:lnTo>
                  <a:lnTo>
                    <a:pt x="130800" y="285078"/>
                  </a:lnTo>
                  <a:lnTo>
                    <a:pt x="141332" y="277237"/>
                  </a:lnTo>
                  <a:lnTo>
                    <a:pt x="171548" y="245203"/>
                  </a:lnTo>
                  <a:lnTo>
                    <a:pt x="192391" y="217752"/>
                  </a:lnTo>
                  <a:lnTo>
                    <a:pt x="206542" y="193340"/>
                  </a:lnTo>
                  <a:lnTo>
                    <a:pt x="220768" y="166614"/>
                  </a:lnTo>
                  <a:lnTo>
                    <a:pt x="235028" y="138068"/>
                  </a:lnTo>
                  <a:lnTo>
                    <a:pt x="249303" y="106860"/>
                  </a:lnTo>
                  <a:lnTo>
                    <a:pt x="261469" y="78702"/>
                  </a:lnTo>
                  <a:lnTo>
                    <a:pt x="271374" y="53752"/>
                  </a:lnTo>
                  <a:lnTo>
                    <a:pt x="281412" y="23443"/>
                  </a:lnTo>
                  <a:lnTo>
                    <a:pt x="287827" y="5290"/>
                  </a:lnTo>
                  <a:lnTo>
                    <a:pt x="287682" y="2408"/>
                  </a:lnTo>
                  <a:lnTo>
                    <a:pt x="286792" y="487"/>
                  </a:lnTo>
                  <a:lnTo>
                    <a:pt x="285407" y="0"/>
                  </a:lnTo>
                  <a:lnTo>
                    <a:pt x="283686" y="469"/>
                  </a:lnTo>
                  <a:lnTo>
                    <a:pt x="281748" y="1575"/>
                  </a:lnTo>
                  <a:lnTo>
                    <a:pt x="275226" y="14509"/>
                  </a:lnTo>
                  <a:lnTo>
                    <a:pt x="265911" y="46710"/>
                  </a:lnTo>
                  <a:lnTo>
                    <a:pt x="259597" y="79036"/>
                  </a:lnTo>
                  <a:lnTo>
                    <a:pt x="257374" y="114542"/>
                  </a:lnTo>
                  <a:lnTo>
                    <a:pt x="256854" y="141118"/>
                  </a:lnTo>
                  <a:lnTo>
                    <a:pt x="256561" y="175271"/>
                  </a:lnTo>
                  <a:lnTo>
                    <a:pt x="264059" y="205498"/>
                  </a:lnTo>
                  <a:lnTo>
                    <a:pt x="272543" y="226978"/>
                  </a:lnTo>
                  <a:lnTo>
                    <a:pt x="279735" y="236069"/>
                  </a:lnTo>
                  <a:lnTo>
                    <a:pt x="287430" y="241961"/>
                  </a:lnTo>
                  <a:lnTo>
                    <a:pt x="293495" y="244581"/>
                  </a:lnTo>
                  <a:lnTo>
                    <a:pt x="296224" y="244485"/>
                  </a:lnTo>
                  <a:lnTo>
                    <a:pt x="301371" y="242263"/>
                  </a:lnTo>
                  <a:lnTo>
                    <a:pt x="302269" y="239765"/>
                  </a:lnTo>
                  <a:lnTo>
                    <a:pt x="296055" y="212300"/>
                  </a:lnTo>
                  <a:lnTo>
                    <a:pt x="281935" y="182339"/>
                  </a:lnTo>
                  <a:lnTo>
                    <a:pt x="258877" y="148326"/>
                  </a:lnTo>
                  <a:lnTo>
                    <a:pt x="235729" y="113113"/>
                  </a:lnTo>
                  <a:lnTo>
                    <a:pt x="201665" y="77859"/>
                  </a:lnTo>
                  <a:lnTo>
                    <a:pt x="175416" y="59018"/>
                  </a:lnTo>
                  <a:lnTo>
                    <a:pt x="170421" y="56910"/>
                  </a:lnTo>
                  <a:lnTo>
                    <a:pt x="187941" y="64043"/>
                  </a:lnTo>
                  <a:lnTo>
                    <a:pt x="214888" y="70678"/>
                  </a:lnTo>
                  <a:lnTo>
                    <a:pt x="240881" y="77437"/>
                  </a:lnTo>
                  <a:lnTo>
                    <a:pt x="270955" y="84940"/>
                  </a:lnTo>
                  <a:lnTo>
                    <a:pt x="302842" y="90920"/>
                  </a:lnTo>
                  <a:lnTo>
                    <a:pt x="335534" y="96224"/>
                  </a:lnTo>
                  <a:lnTo>
                    <a:pt x="367792" y="100433"/>
                  </a:lnTo>
                  <a:lnTo>
                    <a:pt x="398004" y="102304"/>
                  </a:lnTo>
                  <a:lnTo>
                    <a:pt x="427306" y="103135"/>
                  </a:lnTo>
                  <a:lnTo>
                    <a:pt x="470750" y="103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8" name="SMARTInkShape-2641"/>
            <p:cNvSpPr/>
            <p:nvPr/>
          </p:nvSpPr>
          <p:spPr bwMode="auto">
            <a:xfrm>
              <a:off x="5638343" y="4500563"/>
              <a:ext cx="533858" cy="220493"/>
            </a:xfrm>
            <a:custGeom>
              <a:avLst/>
              <a:gdLst/>
              <a:ahLst/>
              <a:cxnLst/>
              <a:rect l="0" t="0" r="0" b="0"/>
              <a:pathLst>
                <a:path w="533858" h="220493">
                  <a:moveTo>
                    <a:pt x="169527" y="0"/>
                  </a:moveTo>
                  <a:lnTo>
                    <a:pt x="165734" y="0"/>
                  </a:lnTo>
                  <a:lnTo>
                    <a:pt x="155791" y="3792"/>
                  </a:lnTo>
                  <a:lnTo>
                    <a:pt x="143117" y="12978"/>
                  </a:lnTo>
                  <a:lnTo>
                    <a:pt x="121559" y="37584"/>
                  </a:lnTo>
                  <a:lnTo>
                    <a:pt x="111304" y="65287"/>
                  </a:lnTo>
                  <a:lnTo>
                    <a:pt x="103239" y="98631"/>
                  </a:lnTo>
                  <a:lnTo>
                    <a:pt x="103407" y="129854"/>
                  </a:lnTo>
                  <a:lnTo>
                    <a:pt x="104691" y="159213"/>
                  </a:lnTo>
                  <a:lnTo>
                    <a:pt x="110035" y="191081"/>
                  </a:lnTo>
                  <a:lnTo>
                    <a:pt x="112284" y="219464"/>
                  </a:lnTo>
                  <a:lnTo>
                    <a:pt x="111521" y="219334"/>
                  </a:lnTo>
                  <a:lnTo>
                    <a:pt x="85638" y="194668"/>
                  </a:lnTo>
                  <a:lnTo>
                    <a:pt x="62115" y="165482"/>
                  </a:lnTo>
                  <a:lnTo>
                    <a:pt x="39242" y="133846"/>
                  </a:lnTo>
                  <a:lnTo>
                    <a:pt x="11493" y="100058"/>
                  </a:lnTo>
                  <a:lnTo>
                    <a:pt x="0" y="87769"/>
                  </a:lnTo>
                  <a:lnTo>
                    <a:pt x="2437" y="90123"/>
                  </a:lnTo>
                  <a:lnTo>
                    <a:pt x="11961" y="103732"/>
                  </a:lnTo>
                  <a:lnTo>
                    <a:pt x="41826" y="126382"/>
                  </a:lnTo>
                  <a:lnTo>
                    <a:pt x="66425" y="136753"/>
                  </a:lnTo>
                  <a:lnTo>
                    <a:pt x="97614" y="141061"/>
                  </a:lnTo>
                  <a:lnTo>
                    <a:pt x="128199" y="138545"/>
                  </a:lnTo>
                  <a:lnTo>
                    <a:pt x="161161" y="132772"/>
                  </a:lnTo>
                  <a:lnTo>
                    <a:pt x="192271" y="122242"/>
                  </a:lnTo>
                  <a:lnTo>
                    <a:pt x="220614" y="103668"/>
                  </a:lnTo>
                  <a:lnTo>
                    <a:pt x="255993" y="69690"/>
                  </a:lnTo>
                  <a:lnTo>
                    <a:pt x="265172" y="55750"/>
                  </a:lnTo>
                  <a:lnTo>
                    <a:pt x="268963" y="44716"/>
                  </a:lnTo>
                  <a:lnTo>
                    <a:pt x="269368" y="50996"/>
                  </a:lnTo>
                  <a:lnTo>
                    <a:pt x="263801" y="78747"/>
                  </a:lnTo>
                  <a:lnTo>
                    <a:pt x="257343" y="105529"/>
                  </a:lnTo>
                  <a:lnTo>
                    <a:pt x="248050" y="140907"/>
                  </a:lnTo>
                  <a:lnTo>
                    <a:pt x="238570" y="171061"/>
                  </a:lnTo>
                  <a:lnTo>
                    <a:pt x="238048" y="183448"/>
                  </a:lnTo>
                  <a:lnTo>
                    <a:pt x="240462" y="192657"/>
                  </a:lnTo>
                  <a:lnTo>
                    <a:pt x="242216" y="195113"/>
                  </a:lnTo>
                  <a:lnTo>
                    <a:pt x="250736" y="202846"/>
                  </a:lnTo>
                  <a:lnTo>
                    <a:pt x="253828" y="203493"/>
                  </a:lnTo>
                  <a:lnTo>
                    <a:pt x="261498" y="202095"/>
                  </a:lnTo>
                  <a:lnTo>
                    <a:pt x="291792" y="184755"/>
                  </a:lnTo>
                  <a:lnTo>
                    <a:pt x="304829" y="174188"/>
                  </a:lnTo>
                  <a:lnTo>
                    <a:pt x="326133" y="143651"/>
                  </a:lnTo>
                  <a:lnTo>
                    <a:pt x="345629" y="118245"/>
                  </a:lnTo>
                  <a:lnTo>
                    <a:pt x="353097" y="112085"/>
                  </a:lnTo>
                  <a:lnTo>
                    <a:pt x="356201" y="110442"/>
                  </a:lnTo>
                  <a:lnTo>
                    <a:pt x="359064" y="110934"/>
                  </a:lnTo>
                  <a:lnTo>
                    <a:pt x="364360" y="115714"/>
                  </a:lnTo>
                  <a:lnTo>
                    <a:pt x="367244" y="123130"/>
                  </a:lnTo>
                  <a:lnTo>
                    <a:pt x="369247" y="156091"/>
                  </a:lnTo>
                  <a:lnTo>
                    <a:pt x="371607" y="185525"/>
                  </a:lnTo>
                  <a:lnTo>
                    <a:pt x="379482" y="210478"/>
                  </a:lnTo>
                  <a:lnTo>
                    <a:pt x="384019" y="216577"/>
                  </a:lnTo>
                  <a:lnTo>
                    <a:pt x="386340" y="218203"/>
                  </a:lnTo>
                  <a:lnTo>
                    <a:pt x="400984" y="220492"/>
                  </a:lnTo>
                  <a:lnTo>
                    <a:pt x="422356" y="215562"/>
                  </a:lnTo>
                  <a:lnTo>
                    <a:pt x="441817" y="207627"/>
                  </a:lnTo>
                  <a:lnTo>
                    <a:pt x="469727" y="182300"/>
                  </a:lnTo>
                  <a:lnTo>
                    <a:pt x="491043" y="154027"/>
                  </a:lnTo>
                  <a:lnTo>
                    <a:pt x="512440" y="122631"/>
                  </a:lnTo>
                  <a:lnTo>
                    <a:pt x="533857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29" name="SMARTInkShape-2642"/>
            <p:cNvSpPr/>
            <p:nvPr/>
          </p:nvSpPr>
          <p:spPr bwMode="auto">
            <a:xfrm>
              <a:off x="5429312" y="4626269"/>
              <a:ext cx="55651" cy="88161"/>
            </a:xfrm>
            <a:custGeom>
              <a:avLst/>
              <a:gdLst/>
              <a:ahLst/>
              <a:cxnLst/>
              <a:rect l="0" t="0" r="0" b="0"/>
              <a:pathLst>
                <a:path w="55651" h="88161">
                  <a:moveTo>
                    <a:pt x="35658" y="38600"/>
                  </a:moveTo>
                  <a:lnTo>
                    <a:pt x="35658" y="34808"/>
                  </a:lnTo>
                  <a:lnTo>
                    <a:pt x="33540" y="30829"/>
                  </a:lnTo>
                  <a:lnTo>
                    <a:pt x="31865" y="28657"/>
                  </a:lnTo>
                  <a:lnTo>
                    <a:pt x="27886" y="26243"/>
                  </a:lnTo>
                  <a:lnTo>
                    <a:pt x="18864" y="24694"/>
                  </a:lnTo>
                  <a:lnTo>
                    <a:pt x="8015" y="24425"/>
                  </a:lnTo>
                  <a:lnTo>
                    <a:pt x="5323" y="25975"/>
                  </a:lnTo>
                  <a:lnTo>
                    <a:pt x="3528" y="28596"/>
                  </a:lnTo>
                  <a:lnTo>
                    <a:pt x="1002" y="39869"/>
                  </a:lnTo>
                  <a:lnTo>
                    <a:pt x="0" y="65861"/>
                  </a:lnTo>
                  <a:lnTo>
                    <a:pt x="1567" y="69474"/>
                  </a:lnTo>
                  <a:lnTo>
                    <a:pt x="16037" y="83519"/>
                  </a:lnTo>
                  <a:lnTo>
                    <a:pt x="23233" y="86345"/>
                  </a:lnTo>
                  <a:lnTo>
                    <a:pt x="36995" y="88160"/>
                  </a:lnTo>
                  <a:lnTo>
                    <a:pt x="42337" y="86291"/>
                  </a:lnTo>
                  <a:lnTo>
                    <a:pt x="52234" y="78624"/>
                  </a:lnTo>
                  <a:lnTo>
                    <a:pt x="54931" y="71998"/>
                  </a:lnTo>
                  <a:lnTo>
                    <a:pt x="55650" y="68009"/>
                  </a:lnTo>
                  <a:lnTo>
                    <a:pt x="52870" y="51018"/>
                  </a:lnTo>
                  <a:lnTo>
                    <a:pt x="47019" y="34695"/>
                  </a:lnTo>
                  <a:lnTo>
                    <a:pt x="24381" y="6253"/>
                  </a:lnTo>
                  <a:lnTo>
                    <a:pt x="19268" y="940"/>
                  </a:lnTo>
                  <a:lnTo>
                    <a:pt x="17587" y="0"/>
                  </a:lnTo>
                  <a:lnTo>
                    <a:pt x="16466" y="166"/>
                  </a:lnTo>
                  <a:lnTo>
                    <a:pt x="15720" y="1071"/>
                  </a:lnTo>
                  <a:lnTo>
                    <a:pt x="16015" y="2468"/>
                  </a:lnTo>
                  <a:lnTo>
                    <a:pt x="18461" y="6137"/>
                  </a:lnTo>
                  <a:lnTo>
                    <a:pt x="49943" y="2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0" name="SMARTInkShape-2643"/>
            <p:cNvSpPr/>
            <p:nvPr/>
          </p:nvSpPr>
          <p:spPr bwMode="auto">
            <a:xfrm>
              <a:off x="5113022" y="4600662"/>
              <a:ext cx="165795" cy="145046"/>
            </a:xfrm>
            <a:custGeom>
              <a:avLst/>
              <a:gdLst/>
              <a:ahLst/>
              <a:cxnLst/>
              <a:rect l="0" t="0" r="0" b="0"/>
              <a:pathLst>
                <a:path w="165795" h="145046">
                  <a:moveTo>
                    <a:pt x="144778" y="7057"/>
                  </a:moveTo>
                  <a:lnTo>
                    <a:pt x="138626" y="7057"/>
                  </a:lnTo>
                  <a:lnTo>
                    <a:pt x="138296" y="6263"/>
                  </a:lnTo>
                  <a:lnTo>
                    <a:pt x="137721" y="906"/>
                  </a:lnTo>
                  <a:lnTo>
                    <a:pt x="135556" y="354"/>
                  </a:lnTo>
                  <a:lnTo>
                    <a:pt x="131491" y="0"/>
                  </a:lnTo>
                  <a:lnTo>
                    <a:pt x="135598" y="6427"/>
                  </a:lnTo>
                  <a:lnTo>
                    <a:pt x="141347" y="40555"/>
                  </a:lnTo>
                  <a:lnTo>
                    <a:pt x="154420" y="75134"/>
                  </a:lnTo>
                  <a:lnTo>
                    <a:pt x="164108" y="99797"/>
                  </a:lnTo>
                  <a:lnTo>
                    <a:pt x="165794" y="118950"/>
                  </a:lnTo>
                  <a:lnTo>
                    <a:pt x="164345" y="122927"/>
                  </a:lnTo>
                  <a:lnTo>
                    <a:pt x="158502" y="129463"/>
                  </a:lnTo>
                  <a:lnTo>
                    <a:pt x="146286" y="137605"/>
                  </a:lnTo>
                  <a:lnTo>
                    <a:pt x="125029" y="145045"/>
                  </a:lnTo>
                  <a:lnTo>
                    <a:pt x="94829" y="144691"/>
                  </a:lnTo>
                  <a:lnTo>
                    <a:pt x="64538" y="139560"/>
                  </a:lnTo>
                  <a:lnTo>
                    <a:pt x="35454" y="129220"/>
                  </a:lnTo>
                  <a:lnTo>
                    <a:pt x="14314" y="116102"/>
                  </a:lnTo>
                  <a:lnTo>
                    <a:pt x="1788" y="102161"/>
                  </a:lnTo>
                  <a:lnTo>
                    <a:pt x="239" y="98241"/>
                  </a:lnTo>
                  <a:lnTo>
                    <a:pt x="0" y="94834"/>
                  </a:lnTo>
                  <a:lnTo>
                    <a:pt x="634" y="91769"/>
                  </a:lnTo>
                  <a:lnTo>
                    <a:pt x="3439" y="88931"/>
                  </a:lnTo>
                  <a:lnTo>
                    <a:pt x="19556" y="81146"/>
                  </a:lnTo>
                  <a:lnTo>
                    <a:pt x="45676" y="74605"/>
                  </a:lnTo>
                  <a:lnTo>
                    <a:pt x="78108" y="72315"/>
                  </a:lnTo>
                  <a:lnTo>
                    <a:pt x="94773" y="713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1" name="SMARTInkShape-2644"/>
            <p:cNvSpPr/>
            <p:nvPr/>
          </p:nvSpPr>
          <p:spPr bwMode="auto">
            <a:xfrm>
              <a:off x="4730944" y="4529138"/>
              <a:ext cx="162527" cy="28576"/>
            </a:xfrm>
            <a:custGeom>
              <a:avLst/>
              <a:gdLst/>
              <a:ahLst/>
              <a:cxnLst/>
              <a:rect l="0" t="0" r="0" b="0"/>
              <a:pathLst>
                <a:path w="162527" h="28576">
                  <a:moveTo>
                    <a:pt x="41081" y="28575"/>
                  </a:moveTo>
                  <a:lnTo>
                    <a:pt x="23193" y="27781"/>
                  </a:lnTo>
                  <a:lnTo>
                    <a:pt x="2227" y="21299"/>
                  </a:lnTo>
                  <a:lnTo>
                    <a:pt x="891" y="19755"/>
                  </a:lnTo>
                  <a:lnTo>
                    <a:pt x="0" y="17933"/>
                  </a:lnTo>
                  <a:lnTo>
                    <a:pt x="200" y="16717"/>
                  </a:lnTo>
                  <a:lnTo>
                    <a:pt x="1127" y="15907"/>
                  </a:lnTo>
                  <a:lnTo>
                    <a:pt x="22708" y="9591"/>
                  </a:lnTo>
                  <a:lnTo>
                    <a:pt x="56443" y="7627"/>
                  </a:lnTo>
                  <a:lnTo>
                    <a:pt x="86379" y="5170"/>
                  </a:lnTo>
                  <a:lnTo>
                    <a:pt x="109632" y="2297"/>
                  </a:lnTo>
                  <a:lnTo>
                    <a:pt x="144736" y="680"/>
                  </a:lnTo>
                  <a:lnTo>
                    <a:pt x="16252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2" name="SMARTInkShape-2645"/>
            <p:cNvSpPr/>
            <p:nvPr/>
          </p:nvSpPr>
          <p:spPr bwMode="auto">
            <a:xfrm>
              <a:off x="4650909" y="4650581"/>
              <a:ext cx="299712" cy="163344"/>
            </a:xfrm>
            <a:custGeom>
              <a:avLst/>
              <a:gdLst/>
              <a:ahLst/>
              <a:cxnLst/>
              <a:rect l="0" t="0" r="0" b="0"/>
              <a:pathLst>
                <a:path w="299712" h="163344">
                  <a:moveTo>
                    <a:pt x="21104" y="50007"/>
                  </a:moveTo>
                  <a:lnTo>
                    <a:pt x="17311" y="50007"/>
                  </a:lnTo>
                  <a:lnTo>
                    <a:pt x="13333" y="52123"/>
                  </a:lnTo>
                  <a:lnTo>
                    <a:pt x="11161" y="53799"/>
                  </a:lnTo>
                  <a:lnTo>
                    <a:pt x="8747" y="59894"/>
                  </a:lnTo>
                  <a:lnTo>
                    <a:pt x="5272" y="72250"/>
                  </a:lnTo>
                  <a:lnTo>
                    <a:pt x="2161" y="82118"/>
                  </a:lnTo>
                  <a:lnTo>
                    <a:pt x="0" y="114766"/>
                  </a:lnTo>
                  <a:lnTo>
                    <a:pt x="3562" y="132077"/>
                  </a:lnTo>
                  <a:lnTo>
                    <a:pt x="9603" y="140193"/>
                  </a:lnTo>
                  <a:lnTo>
                    <a:pt x="22624" y="151870"/>
                  </a:lnTo>
                  <a:lnTo>
                    <a:pt x="29981" y="154811"/>
                  </a:lnTo>
                  <a:lnTo>
                    <a:pt x="34166" y="155595"/>
                  </a:lnTo>
                  <a:lnTo>
                    <a:pt x="43049" y="154349"/>
                  </a:lnTo>
                  <a:lnTo>
                    <a:pt x="52288" y="150356"/>
                  </a:lnTo>
                  <a:lnTo>
                    <a:pt x="85564" y="120115"/>
                  </a:lnTo>
                  <a:lnTo>
                    <a:pt x="111299" y="85550"/>
                  </a:lnTo>
                  <a:lnTo>
                    <a:pt x="140711" y="51955"/>
                  </a:lnTo>
                  <a:lnTo>
                    <a:pt x="141323" y="52893"/>
                  </a:lnTo>
                  <a:lnTo>
                    <a:pt x="142003" y="58168"/>
                  </a:lnTo>
                  <a:lnTo>
                    <a:pt x="132556" y="91227"/>
                  </a:lnTo>
                  <a:lnTo>
                    <a:pt x="128315" y="121120"/>
                  </a:lnTo>
                  <a:lnTo>
                    <a:pt x="122221" y="153327"/>
                  </a:lnTo>
                  <a:lnTo>
                    <a:pt x="121443" y="161054"/>
                  </a:lnTo>
                  <a:lnTo>
                    <a:pt x="122128" y="162138"/>
                  </a:lnTo>
                  <a:lnTo>
                    <a:pt x="123378" y="162861"/>
                  </a:lnTo>
                  <a:lnTo>
                    <a:pt x="125005" y="163343"/>
                  </a:lnTo>
                  <a:lnTo>
                    <a:pt x="126884" y="162870"/>
                  </a:lnTo>
                  <a:lnTo>
                    <a:pt x="131088" y="160228"/>
                  </a:lnTo>
                  <a:lnTo>
                    <a:pt x="154911" y="127603"/>
                  </a:lnTo>
                  <a:lnTo>
                    <a:pt x="183980" y="94856"/>
                  </a:lnTo>
                  <a:lnTo>
                    <a:pt x="208240" y="70906"/>
                  </a:lnTo>
                  <a:lnTo>
                    <a:pt x="214872" y="67233"/>
                  </a:lnTo>
                  <a:lnTo>
                    <a:pt x="218545" y="67841"/>
                  </a:lnTo>
                  <a:lnTo>
                    <a:pt x="226859" y="72749"/>
                  </a:lnTo>
                  <a:lnTo>
                    <a:pt x="236673" y="84438"/>
                  </a:lnTo>
                  <a:lnTo>
                    <a:pt x="243901" y="115072"/>
                  </a:lnTo>
                  <a:lnTo>
                    <a:pt x="251311" y="147343"/>
                  </a:lnTo>
                  <a:lnTo>
                    <a:pt x="255754" y="155223"/>
                  </a:lnTo>
                  <a:lnTo>
                    <a:pt x="256912" y="155076"/>
                  </a:lnTo>
                  <a:lnTo>
                    <a:pt x="260316" y="152796"/>
                  </a:lnTo>
                  <a:lnTo>
                    <a:pt x="266694" y="143257"/>
                  </a:lnTo>
                  <a:lnTo>
                    <a:pt x="275961" y="114405"/>
                  </a:lnTo>
                  <a:lnTo>
                    <a:pt x="283060" y="86638"/>
                  </a:lnTo>
                  <a:lnTo>
                    <a:pt x="290190" y="52835"/>
                  </a:lnTo>
                  <a:lnTo>
                    <a:pt x="296536" y="17772"/>
                  </a:lnTo>
                  <a:lnTo>
                    <a:pt x="29971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3" name="SMARTInkShape-2646"/>
            <p:cNvSpPr/>
            <p:nvPr/>
          </p:nvSpPr>
          <p:spPr bwMode="auto">
            <a:xfrm>
              <a:off x="4180330" y="4593511"/>
              <a:ext cx="234509" cy="289749"/>
            </a:xfrm>
            <a:custGeom>
              <a:avLst/>
              <a:gdLst/>
              <a:ahLst/>
              <a:cxnLst/>
              <a:rect l="0" t="0" r="0" b="0"/>
              <a:pathLst>
                <a:path w="234509" h="289749">
                  <a:moveTo>
                    <a:pt x="55914" y="128508"/>
                  </a:moveTo>
                  <a:lnTo>
                    <a:pt x="52122" y="132300"/>
                  </a:lnTo>
                  <a:lnTo>
                    <a:pt x="35329" y="165187"/>
                  </a:lnTo>
                  <a:lnTo>
                    <a:pt x="17511" y="198695"/>
                  </a:lnTo>
                  <a:lnTo>
                    <a:pt x="5024" y="226474"/>
                  </a:lnTo>
                  <a:lnTo>
                    <a:pt x="0" y="260072"/>
                  </a:lnTo>
                  <a:lnTo>
                    <a:pt x="107" y="271912"/>
                  </a:lnTo>
                  <a:lnTo>
                    <a:pt x="2800" y="282466"/>
                  </a:lnTo>
                  <a:lnTo>
                    <a:pt x="5423" y="285915"/>
                  </a:lnTo>
                  <a:lnTo>
                    <a:pt x="12571" y="289748"/>
                  </a:lnTo>
                  <a:lnTo>
                    <a:pt x="23157" y="289334"/>
                  </a:lnTo>
                  <a:lnTo>
                    <a:pt x="36592" y="284918"/>
                  </a:lnTo>
                  <a:lnTo>
                    <a:pt x="68972" y="262679"/>
                  </a:lnTo>
                  <a:lnTo>
                    <a:pt x="98533" y="231563"/>
                  </a:lnTo>
                  <a:lnTo>
                    <a:pt x="116343" y="200406"/>
                  </a:lnTo>
                  <a:lnTo>
                    <a:pt x="126692" y="175544"/>
                  </a:lnTo>
                  <a:lnTo>
                    <a:pt x="134996" y="148619"/>
                  </a:lnTo>
                  <a:lnTo>
                    <a:pt x="138686" y="120777"/>
                  </a:lnTo>
                  <a:lnTo>
                    <a:pt x="142443" y="94645"/>
                  </a:lnTo>
                  <a:lnTo>
                    <a:pt x="145965" y="69801"/>
                  </a:lnTo>
                  <a:lnTo>
                    <a:pt x="147154" y="35089"/>
                  </a:lnTo>
                  <a:lnTo>
                    <a:pt x="142832" y="10605"/>
                  </a:lnTo>
                  <a:lnTo>
                    <a:pt x="138729" y="1230"/>
                  </a:lnTo>
                  <a:lnTo>
                    <a:pt x="135731" y="0"/>
                  </a:lnTo>
                  <a:lnTo>
                    <a:pt x="132144" y="767"/>
                  </a:lnTo>
                  <a:lnTo>
                    <a:pt x="128165" y="2866"/>
                  </a:lnTo>
                  <a:lnTo>
                    <a:pt x="121628" y="13665"/>
                  </a:lnTo>
                  <a:lnTo>
                    <a:pt x="113485" y="41828"/>
                  </a:lnTo>
                  <a:lnTo>
                    <a:pt x="109282" y="66965"/>
                  </a:lnTo>
                  <a:lnTo>
                    <a:pt x="107414" y="94011"/>
                  </a:lnTo>
                  <a:lnTo>
                    <a:pt x="108701" y="119791"/>
                  </a:lnTo>
                  <a:lnTo>
                    <a:pt x="113506" y="144477"/>
                  </a:lnTo>
                  <a:lnTo>
                    <a:pt x="129599" y="179894"/>
                  </a:lnTo>
                  <a:lnTo>
                    <a:pt x="142638" y="200823"/>
                  </a:lnTo>
                  <a:lnTo>
                    <a:pt x="160603" y="214358"/>
                  </a:lnTo>
                  <a:lnTo>
                    <a:pt x="195147" y="226441"/>
                  </a:lnTo>
                  <a:lnTo>
                    <a:pt x="234508" y="2356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4" name="SMARTInkShape-2647"/>
            <p:cNvSpPr/>
            <p:nvPr/>
          </p:nvSpPr>
          <p:spPr bwMode="auto">
            <a:xfrm>
              <a:off x="4030068" y="4738132"/>
              <a:ext cx="184746" cy="160399"/>
            </a:xfrm>
            <a:custGeom>
              <a:avLst/>
              <a:gdLst/>
              <a:ahLst/>
              <a:cxnLst/>
              <a:rect l="0" t="0" r="0" b="0"/>
              <a:pathLst>
                <a:path w="184746" h="160399">
                  <a:moveTo>
                    <a:pt x="6151" y="83899"/>
                  </a:moveTo>
                  <a:lnTo>
                    <a:pt x="0" y="83899"/>
                  </a:lnTo>
                  <a:lnTo>
                    <a:pt x="9037" y="83899"/>
                  </a:lnTo>
                  <a:lnTo>
                    <a:pt x="44192" y="69426"/>
                  </a:lnTo>
                  <a:lnTo>
                    <a:pt x="56395" y="63973"/>
                  </a:lnTo>
                  <a:lnTo>
                    <a:pt x="82069" y="42989"/>
                  </a:lnTo>
                  <a:lnTo>
                    <a:pt x="100958" y="14805"/>
                  </a:lnTo>
                  <a:lnTo>
                    <a:pt x="101899" y="10849"/>
                  </a:lnTo>
                  <a:lnTo>
                    <a:pt x="101733" y="7418"/>
                  </a:lnTo>
                  <a:lnTo>
                    <a:pt x="100828" y="4337"/>
                  </a:lnTo>
                  <a:lnTo>
                    <a:pt x="99432" y="2283"/>
                  </a:lnTo>
                  <a:lnTo>
                    <a:pt x="97707" y="913"/>
                  </a:lnTo>
                  <a:lnTo>
                    <a:pt x="95763" y="0"/>
                  </a:lnTo>
                  <a:lnTo>
                    <a:pt x="89370" y="1102"/>
                  </a:lnTo>
                  <a:lnTo>
                    <a:pt x="81237" y="5032"/>
                  </a:lnTo>
                  <a:lnTo>
                    <a:pt x="60964" y="24723"/>
                  </a:lnTo>
                  <a:lnTo>
                    <a:pt x="49562" y="41724"/>
                  </a:lnTo>
                  <a:lnTo>
                    <a:pt x="38681" y="72814"/>
                  </a:lnTo>
                  <a:lnTo>
                    <a:pt x="32017" y="102487"/>
                  </a:lnTo>
                  <a:lnTo>
                    <a:pt x="34364" y="129800"/>
                  </a:lnTo>
                  <a:lnTo>
                    <a:pt x="38005" y="142929"/>
                  </a:lnTo>
                  <a:lnTo>
                    <a:pt x="41674" y="147859"/>
                  </a:lnTo>
                  <a:lnTo>
                    <a:pt x="52101" y="155453"/>
                  </a:lnTo>
                  <a:lnTo>
                    <a:pt x="71360" y="160398"/>
                  </a:lnTo>
                  <a:lnTo>
                    <a:pt x="95939" y="154279"/>
                  </a:lnTo>
                  <a:lnTo>
                    <a:pt x="127780" y="131492"/>
                  </a:lnTo>
                  <a:lnTo>
                    <a:pt x="161704" y="97240"/>
                  </a:lnTo>
                  <a:lnTo>
                    <a:pt x="184745" y="69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5" name="SMARTInkShape-2648"/>
            <p:cNvSpPr/>
            <p:nvPr/>
          </p:nvSpPr>
          <p:spPr bwMode="auto">
            <a:xfrm>
              <a:off x="3916376" y="4614863"/>
              <a:ext cx="48406" cy="283448"/>
            </a:xfrm>
            <a:custGeom>
              <a:avLst/>
              <a:gdLst/>
              <a:ahLst/>
              <a:cxnLst/>
              <a:rect l="0" t="0" r="0" b="0"/>
              <a:pathLst>
                <a:path w="48406" h="283448">
                  <a:moveTo>
                    <a:pt x="48405" y="0"/>
                  </a:moveTo>
                  <a:lnTo>
                    <a:pt x="43496" y="11406"/>
                  </a:lnTo>
                  <a:lnTo>
                    <a:pt x="37763" y="41169"/>
                  </a:lnTo>
                  <a:lnTo>
                    <a:pt x="31406" y="71377"/>
                  </a:lnTo>
                  <a:lnTo>
                    <a:pt x="24494" y="105462"/>
                  </a:lnTo>
                  <a:lnTo>
                    <a:pt x="17420" y="140697"/>
                  </a:lnTo>
                  <a:lnTo>
                    <a:pt x="10557" y="166513"/>
                  </a:lnTo>
                  <a:lnTo>
                    <a:pt x="3803" y="192274"/>
                  </a:lnTo>
                  <a:lnTo>
                    <a:pt x="0" y="223834"/>
                  </a:lnTo>
                  <a:lnTo>
                    <a:pt x="832" y="256233"/>
                  </a:lnTo>
                  <a:lnTo>
                    <a:pt x="6264" y="274094"/>
                  </a:lnTo>
                  <a:lnTo>
                    <a:pt x="10625" y="280569"/>
                  </a:lnTo>
                  <a:lnTo>
                    <a:pt x="15210" y="283447"/>
                  </a:lnTo>
                  <a:lnTo>
                    <a:pt x="18338" y="282627"/>
                  </a:lnTo>
                  <a:lnTo>
                    <a:pt x="34118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6" name="SMARTInkShape-2649"/>
            <p:cNvSpPr/>
            <p:nvPr/>
          </p:nvSpPr>
          <p:spPr bwMode="auto">
            <a:xfrm>
              <a:off x="3836478" y="4664869"/>
              <a:ext cx="78298" cy="244302"/>
            </a:xfrm>
            <a:custGeom>
              <a:avLst/>
              <a:gdLst/>
              <a:ahLst/>
              <a:cxnLst/>
              <a:rect l="0" t="0" r="0" b="0"/>
              <a:pathLst>
                <a:path w="78298" h="244302">
                  <a:moveTo>
                    <a:pt x="64010" y="0"/>
                  </a:moveTo>
                  <a:lnTo>
                    <a:pt x="60217" y="0"/>
                  </a:lnTo>
                  <a:lnTo>
                    <a:pt x="50274" y="3792"/>
                  </a:lnTo>
                  <a:lnTo>
                    <a:pt x="43882" y="12004"/>
                  </a:lnTo>
                  <a:lnTo>
                    <a:pt x="25934" y="44296"/>
                  </a:lnTo>
                  <a:lnTo>
                    <a:pt x="17097" y="71774"/>
                  </a:lnTo>
                  <a:lnTo>
                    <a:pt x="11939" y="96193"/>
                  </a:lnTo>
                  <a:lnTo>
                    <a:pt x="7000" y="120804"/>
                  </a:lnTo>
                  <a:lnTo>
                    <a:pt x="2954" y="144972"/>
                  </a:lnTo>
                  <a:lnTo>
                    <a:pt x="675" y="180097"/>
                  </a:lnTo>
                  <a:lnTo>
                    <a:pt x="0" y="210171"/>
                  </a:lnTo>
                  <a:lnTo>
                    <a:pt x="594" y="232929"/>
                  </a:lnTo>
                  <a:lnTo>
                    <a:pt x="3545" y="241900"/>
                  </a:lnTo>
                  <a:lnTo>
                    <a:pt x="6238" y="243817"/>
                  </a:lnTo>
                  <a:lnTo>
                    <a:pt x="9620" y="244301"/>
                  </a:lnTo>
                  <a:lnTo>
                    <a:pt x="13462" y="243830"/>
                  </a:lnTo>
                  <a:lnTo>
                    <a:pt x="16818" y="241928"/>
                  </a:lnTo>
                  <a:lnTo>
                    <a:pt x="22662" y="235582"/>
                  </a:lnTo>
                  <a:lnTo>
                    <a:pt x="38585" y="205579"/>
                  </a:lnTo>
                  <a:lnTo>
                    <a:pt x="47683" y="181855"/>
                  </a:lnTo>
                  <a:lnTo>
                    <a:pt x="54901" y="157554"/>
                  </a:lnTo>
                  <a:lnTo>
                    <a:pt x="61549" y="132730"/>
                  </a:lnTo>
                  <a:lnTo>
                    <a:pt x="69795" y="105822"/>
                  </a:lnTo>
                  <a:lnTo>
                    <a:pt x="78297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7" name="SMARTInkShape-2650"/>
            <p:cNvSpPr/>
            <p:nvPr/>
          </p:nvSpPr>
          <p:spPr bwMode="auto">
            <a:xfrm>
              <a:off x="3729125" y="4679156"/>
              <a:ext cx="57064" cy="14202"/>
            </a:xfrm>
            <a:custGeom>
              <a:avLst/>
              <a:gdLst/>
              <a:ahLst/>
              <a:cxnLst/>
              <a:rect l="0" t="0" r="0" b="0"/>
              <a:pathLst>
                <a:path w="57064" h="14202">
                  <a:moveTo>
                    <a:pt x="7056" y="7144"/>
                  </a:moveTo>
                  <a:lnTo>
                    <a:pt x="207" y="7144"/>
                  </a:lnTo>
                  <a:lnTo>
                    <a:pt x="0" y="10936"/>
                  </a:lnTo>
                  <a:lnTo>
                    <a:pt x="764" y="12053"/>
                  </a:lnTo>
                  <a:lnTo>
                    <a:pt x="2068" y="12798"/>
                  </a:lnTo>
                  <a:lnTo>
                    <a:pt x="9863" y="13994"/>
                  </a:lnTo>
                  <a:lnTo>
                    <a:pt x="16708" y="14201"/>
                  </a:lnTo>
                  <a:lnTo>
                    <a:pt x="50337" y="2892"/>
                  </a:lnTo>
                  <a:lnTo>
                    <a:pt x="570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8" name="SMARTInkShape-2651"/>
            <p:cNvSpPr/>
            <p:nvPr/>
          </p:nvSpPr>
          <p:spPr bwMode="auto">
            <a:xfrm>
              <a:off x="3421856" y="4790725"/>
              <a:ext cx="316367" cy="114220"/>
            </a:xfrm>
            <a:custGeom>
              <a:avLst/>
              <a:gdLst/>
              <a:ahLst/>
              <a:cxnLst/>
              <a:rect l="0" t="0" r="0" b="0"/>
              <a:pathLst>
                <a:path w="316367" h="114220">
                  <a:moveTo>
                    <a:pt x="0" y="52738"/>
                  </a:moveTo>
                  <a:lnTo>
                    <a:pt x="3792" y="52738"/>
                  </a:lnTo>
                  <a:lnTo>
                    <a:pt x="7771" y="54854"/>
                  </a:lnTo>
                  <a:lnTo>
                    <a:pt x="9943" y="56530"/>
                  </a:lnTo>
                  <a:lnTo>
                    <a:pt x="16590" y="58392"/>
                  </a:lnTo>
                  <a:lnTo>
                    <a:pt x="50604" y="59685"/>
                  </a:lnTo>
                  <a:lnTo>
                    <a:pt x="83345" y="59029"/>
                  </a:lnTo>
                  <a:lnTo>
                    <a:pt x="109273" y="56063"/>
                  </a:lnTo>
                  <a:lnTo>
                    <a:pt x="138789" y="49982"/>
                  </a:lnTo>
                  <a:lnTo>
                    <a:pt x="168840" y="41988"/>
                  </a:lnTo>
                  <a:lnTo>
                    <a:pt x="195426" y="33143"/>
                  </a:lnTo>
                  <a:lnTo>
                    <a:pt x="220471" y="23921"/>
                  </a:lnTo>
                  <a:lnTo>
                    <a:pt x="254766" y="11920"/>
                  </a:lnTo>
                  <a:lnTo>
                    <a:pt x="287215" y="754"/>
                  </a:lnTo>
                  <a:lnTo>
                    <a:pt x="298572" y="0"/>
                  </a:lnTo>
                  <a:lnTo>
                    <a:pt x="303823" y="911"/>
                  </a:lnTo>
                  <a:lnTo>
                    <a:pt x="311774" y="6155"/>
                  </a:lnTo>
                  <a:lnTo>
                    <a:pt x="315006" y="9777"/>
                  </a:lnTo>
                  <a:lnTo>
                    <a:pt x="316366" y="14572"/>
                  </a:lnTo>
                  <a:lnTo>
                    <a:pt x="314489" y="32698"/>
                  </a:lnTo>
                  <a:lnTo>
                    <a:pt x="306744" y="62273"/>
                  </a:lnTo>
                  <a:lnTo>
                    <a:pt x="300921" y="96415"/>
                  </a:lnTo>
                  <a:lnTo>
                    <a:pt x="300115" y="114219"/>
                  </a:lnTo>
                  <a:lnTo>
                    <a:pt x="302159" y="79127"/>
                  </a:lnTo>
                  <a:lnTo>
                    <a:pt x="307810" y="49973"/>
                  </a:lnTo>
                  <a:lnTo>
                    <a:pt x="314325" y="17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39" name="SMARTInkShape-2652"/>
            <p:cNvSpPr/>
            <p:nvPr/>
          </p:nvSpPr>
          <p:spPr bwMode="auto">
            <a:xfrm>
              <a:off x="3493294" y="4672811"/>
              <a:ext cx="92870" cy="268655"/>
            </a:xfrm>
            <a:custGeom>
              <a:avLst/>
              <a:gdLst/>
              <a:ahLst/>
              <a:cxnLst/>
              <a:rect l="0" t="0" r="0" b="0"/>
              <a:pathLst>
                <a:path w="92870" h="268655">
                  <a:moveTo>
                    <a:pt x="92869" y="49208"/>
                  </a:moveTo>
                  <a:lnTo>
                    <a:pt x="92869" y="45416"/>
                  </a:lnTo>
                  <a:lnTo>
                    <a:pt x="90752" y="41437"/>
                  </a:lnTo>
                  <a:lnTo>
                    <a:pt x="69020" y="8297"/>
                  </a:lnTo>
                  <a:lnTo>
                    <a:pt x="64277" y="3244"/>
                  </a:lnTo>
                  <a:lnTo>
                    <a:pt x="61901" y="1897"/>
                  </a:lnTo>
                  <a:lnTo>
                    <a:pt x="50973" y="0"/>
                  </a:lnTo>
                  <a:lnTo>
                    <a:pt x="47476" y="1322"/>
                  </a:lnTo>
                  <a:lnTo>
                    <a:pt x="41473" y="7023"/>
                  </a:lnTo>
                  <a:lnTo>
                    <a:pt x="26242" y="35819"/>
                  </a:lnTo>
                  <a:lnTo>
                    <a:pt x="18182" y="67554"/>
                  </a:lnTo>
                  <a:lnTo>
                    <a:pt x="16235" y="102886"/>
                  </a:lnTo>
                  <a:lnTo>
                    <a:pt x="18593" y="129421"/>
                  </a:lnTo>
                  <a:lnTo>
                    <a:pt x="22286" y="157089"/>
                  </a:lnTo>
                  <a:lnTo>
                    <a:pt x="27367" y="183674"/>
                  </a:lnTo>
                  <a:lnTo>
                    <a:pt x="39153" y="215697"/>
                  </a:lnTo>
                  <a:lnTo>
                    <a:pt x="53124" y="246136"/>
                  </a:lnTo>
                  <a:lnTo>
                    <a:pt x="56355" y="263878"/>
                  </a:lnTo>
                  <a:lnTo>
                    <a:pt x="55826" y="266140"/>
                  </a:lnTo>
                  <a:lnTo>
                    <a:pt x="54680" y="267649"/>
                  </a:lnTo>
                  <a:lnTo>
                    <a:pt x="53122" y="268654"/>
                  </a:lnTo>
                  <a:lnTo>
                    <a:pt x="51289" y="268530"/>
                  </a:lnTo>
                  <a:lnTo>
                    <a:pt x="20112" y="248341"/>
                  </a:lnTo>
                  <a:lnTo>
                    <a:pt x="0" y="2349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240" name="SMARTInkShape-2653"/>
            <p:cNvSpPr/>
            <p:nvPr/>
          </p:nvSpPr>
          <p:spPr bwMode="auto">
            <a:xfrm>
              <a:off x="2721769" y="4728334"/>
              <a:ext cx="421482" cy="297839"/>
            </a:xfrm>
            <a:custGeom>
              <a:avLst/>
              <a:gdLst/>
              <a:ahLst/>
              <a:cxnLst/>
              <a:rect l="0" t="0" r="0" b="0"/>
              <a:pathLst>
                <a:path w="421482" h="297839">
                  <a:moveTo>
                    <a:pt x="0" y="293721"/>
                  </a:moveTo>
                  <a:lnTo>
                    <a:pt x="3792" y="297514"/>
                  </a:lnTo>
                  <a:lnTo>
                    <a:pt x="5703" y="297838"/>
                  </a:lnTo>
                  <a:lnTo>
                    <a:pt x="7771" y="297260"/>
                  </a:lnTo>
                  <a:lnTo>
                    <a:pt x="9943" y="296079"/>
                  </a:lnTo>
                  <a:lnTo>
                    <a:pt x="24835" y="292601"/>
                  </a:lnTo>
                  <a:lnTo>
                    <a:pt x="33792" y="286345"/>
                  </a:lnTo>
                  <a:lnTo>
                    <a:pt x="53271" y="257986"/>
                  </a:lnTo>
                  <a:lnTo>
                    <a:pt x="72405" y="230305"/>
                  </a:lnTo>
                  <a:lnTo>
                    <a:pt x="93155" y="196527"/>
                  </a:lnTo>
                  <a:lnTo>
                    <a:pt x="107283" y="170355"/>
                  </a:lnTo>
                  <a:lnTo>
                    <a:pt x="121500" y="142849"/>
                  </a:lnTo>
                  <a:lnTo>
                    <a:pt x="134962" y="115542"/>
                  </a:lnTo>
                  <a:lnTo>
                    <a:pt x="146237" y="90177"/>
                  </a:lnTo>
                  <a:lnTo>
                    <a:pt x="156540" y="65675"/>
                  </a:lnTo>
                  <a:lnTo>
                    <a:pt x="167032" y="31684"/>
                  </a:lnTo>
                  <a:lnTo>
                    <a:pt x="172257" y="7854"/>
                  </a:lnTo>
                  <a:lnTo>
                    <a:pt x="175777" y="776"/>
                  </a:lnTo>
                  <a:lnTo>
                    <a:pt x="176716" y="0"/>
                  </a:lnTo>
                  <a:lnTo>
                    <a:pt x="177342" y="276"/>
                  </a:lnTo>
                  <a:lnTo>
                    <a:pt x="178223" y="12042"/>
                  </a:lnTo>
                  <a:lnTo>
                    <a:pt x="173611" y="45436"/>
                  </a:lnTo>
                  <a:lnTo>
                    <a:pt x="172410" y="72512"/>
                  </a:lnTo>
                  <a:lnTo>
                    <a:pt x="171877" y="103067"/>
                  </a:lnTo>
                  <a:lnTo>
                    <a:pt x="171640" y="134374"/>
                  </a:lnTo>
                  <a:lnTo>
                    <a:pt x="171534" y="164163"/>
                  </a:lnTo>
                  <a:lnTo>
                    <a:pt x="173604" y="193278"/>
                  </a:lnTo>
                  <a:lnTo>
                    <a:pt x="177170" y="219712"/>
                  </a:lnTo>
                  <a:lnTo>
                    <a:pt x="185926" y="253967"/>
                  </a:lnTo>
                  <a:lnTo>
                    <a:pt x="191378" y="264941"/>
                  </a:lnTo>
                  <a:lnTo>
                    <a:pt x="199092" y="272464"/>
                  </a:lnTo>
                  <a:lnTo>
                    <a:pt x="203372" y="273994"/>
                  </a:lnTo>
                  <a:lnTo>
                    <a:pt x="212360" y="273577"/>
                  </a:lnTo>
                  <a:lnTo>
                    <a:pt x="216186" y="271561"/>
                  </a:lnTo>
                  <a:lnTo>
                    <a:pt x="226156" y="260344"/>
                  </a:lnTo>
                  <a:lnTo>
                    <a:pt x="234393" y="248725"/>
                  </a:lnTo>
                  <a:lnTo>
                    <a:pt x="239112" y="233507"/>
                  </a:lnTo>
                  <a:lnTo>
                    <a:pt x="241769" y="204973"/>
                  </a:lnTo>
                  <a:lnTo>
                    <a:pt x="242556" y="173499"/>
                  </a:lnTo>
                  <a:lnTo>
                    <a:pt x="240673" y="144065"/>
                  </a:lnTo>
                  <a:lnTo>
                    <a:pt x="235599" y="109120"/>
                  </a:lnTo>
                  <a:lnTo>
                    <a:pt x="234059" y="106360"/>
                  </a:lnTo>
                  <a:lnTo>
                    <a:pt x="232240" y="104521"/>
                  </a:lnTo>
                  <a:lnTo>
                    <a:pt x="231026" y="104088"/>
                  </a:lnTo>
                  <a:lnTo>
                    <a:pt x="230217" y="104593"/>
                  </a:lnTo>
                  <a:lnTo>
                    <a:pt x="229678" y="105724"/>
                  </a:lnTo>
                  <a:lnTo>
                    <a:pt x="229606" y="125441"/>
                  </a:lnTo>
                  <a:lnTo>
                    <a:pt x="238529" y="159087"/>
                  </a:lnTo>
                  <a:lnTo>
                    <a:pt x="250857" y="182658"/>
                  </a:lnTo>
                  <a:lnTo>
                    <a:pt x="269244" y="204844"/>
                  </a:lnTo>
                  <a:lnTo>
                    <a:pt x="291001" y="215882"/>
                  </a:lnTo>
                  <a:lnTo>
                    <a:pt x="304223" y="217323"/>
                  </a:lnTo>
                  <a:lnTo>
                    <a:pt x="329439" y="211780"/>
                  </a:lnTo>
                  <a:lnTo>
                    <a:pt x="341151" y="203329"/>
                  </a:lnTo>
                  <a:lnTo>
                    <a:pt x="361604" y="178500"/>
                  </a:lnTo>
                  <a:lnTo>
                    <a:pt x="372343" y="153925"/>
                  </a:lnTo>
                  <a:lnTo>
                    <a:pt x="377379" y="122880"/>
                  </a:lnTo>
                  <a:lnTo>
                    <a:pt x="377458" y="101815"/>
                  </a:lnTo>
                  <a:lnTo>
                    <a:pt x="374663" y="90426"/>
                  </a:lnTo>
                  <a:lnTo>
                    <a:pt x="368658" y="82189"/>
                  </a:lnTo>
                  <a:lnTo>
                    <a:pt x="364835" y="78881"/>
                  </a:lnTo>
                  <a:lnTo>
                    <a:pt x="361492" y="78264"/>
                  </a:lnTo>
                  <a:lnTo>
                    <a:pt x="358469" y="79440"/>
                  </a:lnTo>
                  <a:lnTo>
                    <a:pt x="355661" y="81811"/>
                  </a:lnTo>
                  <a:lnTo>
                    <a:pt x="347916" y="96525"/>
                  </a:lnTo>
                  <a:lnTo>
                    <a:pt x="340593" y="123551"/>
                  </a:lnTo>
                  <a:lnTo>
                    <a:pt x="337189" y="152902"/>
                  </a:lnTo>
                  <a:lnTo>
                    <a:pt x="339973" y="181707"/>
                  </a:lnTo>
                  <a:lnTo>
                    <a:pt x="349617" y="206559"/>
                  </a:lnTo>
                  <a:lnTo>
                    <a:pt x="358056" y="217411"/>
                  </a:lnTo>
                  <a:lnTo>
                    <a:pt x="362529" y="221417"/>
                  </a:lnTo>
                  <a:lnTo>
                    <a:pt x="367892" y="223294"/>
                  </a:lnTo>
                  <a:lnTo>
                    <a:pt x="380201" y="223263"/>
                  </a:lnTo>
                  <a:lnTo>
                    <a:pt x="421481" y="2008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(x &lt; y) AND (y &lt; z) </a:t>
            </a:r>
          </a:p>
        </p:txBody>
      </p:sp>
      <p:graphicFrame>
        <p:nvGraphicFramePr>
          <p:cNvPr id="2539604" name="Group 84"/>
          <p:cNvGraphicFramePr>
            <a:graphicFrameLocks noGrp="1"/>
          </p:cNvGraphicFramePr>
          <p:nvPr>
            <p:ph sz="half" idx="2"/>
          </p:nvPr>
        </p:nvGraphicFramePr>
        <p:xfrm>
          <a:off x="533400" y="1220788"/>
          <a:ext cx="8064500" cy="5233991"/>
        </p:xfrm>
        <a:graphic>
          <a:graphicData uri="http://schemas.openxmlformats.org/drawingml/2006/table">
            <a:tbl>
              <a:tblPr/>
              <a:tblGrid>
                <a:gridCol w="1612900"/>
                <a:gridCol w="1614488"/>
                <a:gridCol w="1609725"/>
                <a:gridCol w="1614487"/>
                <a:gridCol w="1612900"/>
              </a:tblGrid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QuadNum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Op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Target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539676" name="SMARTInkShape-Group618"/>
          <p:cNvGrpSpPr/>
          <p:nvPr/>
        </p:nvGrpSpPr>
        <p:grpSpPr>
          <a:xfrm>
            <a:off x="7458075" y="664369"/>
            <a:ext cx="228601" cy="128588"/>
            <a:chOff x="7458075" y="664369"/>
            <a:chExt cx="228601" cy="128588"/>
          </a:xfrm>
        </p:grpSpPr>
        <p:sp>
          <p:nvSpPr>
            <p:cNvPr id="2539664" name="SMARTInkShape-2654"/>
            <p:cNvSpPr/>
            <p:nvPr/>
          </p:nvSpPr>
          <p:spPr bwMode="auto">
            <a:xfrm>
              <a:off x="7458075" y="678656"/>
              <a:ext cx="57151" cy="35720"/>
            </a:xfrm>
            <a:custGeom>
              <a:avLst/>
              <a:gdLst/>
              <a:ahLst/>
              <a:cxnLst/>
              <a:rect l="0" t="0" r="0" b="0"/>
              <a:pathLst>
                <a:path w="57151" h="35720">
                  <a:moveTo>
                    <a:pt x="0" y="35719"/>
                  </a:moveTo>
                  <a:lnTo>
                    <a:pt x="0" y="31927"/>
                  </a:lnTo>
                  <a:lnTo>
                    <a:pt x="794" y="30810"/>
                  </a:lnTo>
                  <a:lnTo>
                    <a:pt x="2117" y="30065"/>
                  </a:lnTo>
                  <a:lnTo>
                    <a:pt x="6151" y="28870"/>
                  </a:lnTo>
                  <a:lnTo>
                    <a:pt x="12651" y="23724"/>
                  </a:lnTo>
                  <a:lnTo>
                    <a:pt x="19270" y="21317"/>
                  </a:lnTo>
                  <a:lnTo>
                    <a:pt x="27053" y="16723"/>
                  </a:lnTo>
                  <a:lnTo>
                    <a:pt x="48092" y="13557"/>
                  </a:lnTo>
                  <a:lnTo>
                    <a:pt x="57031" y="7232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5" name="SMARTInkShape-2655"/>
            <p:cNvSpPr/>
            <p:nvPr/>
          </p:nvSpPr>
          <p:spPr bwMode="auto">
            <a:xfrm>
              <a:off x="7536743" y="685800"/>
              <a:ext cx="7058" cy="7145"/>
            </a:xfrm>
            <a:custGeom>
              <a:avLst/>
              <a:gdLst/>
              <a:ahLst/>
              <a:cxnLst/>
              <a:rect l="0" t="0" r="0" b="0"/>
              <a:pathLst>
                <a:path w="7058" h="7145">
                  <a:moveTo>
                    <a:pt x="7057" y="7144"/>
                  </a:moveTo>
                  <a:lnTo>
                    <a:pt x="0" y="7144"/>
                  </a:lnTo>
                  <a:lnTo>
                    <a:pt x="70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6" name="SMARTInkShape-2656"/>
            <p:cNvSpPr/>
            <p:nvPr/>
          </p:nvSpPr>
          <p:spPr bwMode="auto">
            <a:xfrm>
              <a:off x="7565533" y="671513"/>
              <a:ext cx="21131" cy="21432"/>
            </a:xfrm>
            <a:custGeom>
              <a:avLst/>
              <a:gdLst/>
              <a:ahLst/>
              <a:cxnLst/>
              <a:rect l="0" t="0" r="0" b="0"/>
              <a:pathLst>
                <a:path w="21131" h="21432">
                  <a:moveTo>
                    <a:pt x="13986" y="21431"/>
                  </a:moveTo>
                  <a:lnTo>
                    <a:pt x="7835" y="21431"/>
                  </a:lnTo>
                  <a:lnTo>
                    <a:pt x="7504" y="20637"/>
                  </a:lnTo>
                  <a:lnTo>
                    <a:pt x="7137" y="17638"/>
                  </a:lnTo>
                  <a:lnTo>
                    <a:pt x="4856" y="13660"/>
                  </a:lnTo>
                  <a:lnTo>
                    <a:pt x="0" y="7525"/>
                  </a:lnTo>
                  <a:lnTo>
                    <a:pt x="11901" y="6372"/>
                  </a:lnTo>
                  <a:lnTo>
                    <a:pt x="211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7" name="SMARTInkShape-2657"/>
            <p:cNvSpPr/>
            <p:nvPr/>
          </p:nvSpPr>
          <p:spPr bwMode="auto">
            <a:xfrm>
              <a:off x="7594101" y="664369"/>
              <a:ext cx="6850" cy="14288"/>
            </a:xfrm>
            <a:custGeom>
              <a:avLst/>
              <a:gdLst/>
              <a:ahLst/>
              <a:cxnLst/>
              <a:rect l="0" t="0" r="0" b="0"/>
              <a:pathLst>
                <a:path w="6850" h="14288">
                  <a:moveTo>
                    <a:pt x="6849" y="14287"/>
                  </a:moveTo>
                  <a:lnTo>
                    <a:pt x="0" y="7438"/>
                  </a:lnTo>
                  <a:lnTo>
                    <a:pt x="68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8" name="SMARTInkShape-2658"/>
            <p:cNvSpPr/>
            <p:nvPr/>
          </p:nvSpPr>
          <p:spPr bwMode="auto">
            <a:xfrm>
              <a:off x="7615238" y="685800"/>
              <a:ext cx="57151" cy="1"/>
            </a:xfrm>
            <a:custGeom>
              <a:avLst/>
              <a:gdLst/>
              <a:ahLst/>
              <a:cxnLst/>
              <a:rect l="0" t="0" r="0" b="0"/>
              <a:pathLst>
                <a:path w="57151" h="1">
                  <a:moveTo>
                    <a:pt x="57150" y="0"/>
                  </a:moveTo>
                  <a:lnTo>
                    <a:pt x="23358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9" name="SMARTInkShape-2659"/>
            <p:cNvSpPr/>
            <p:nvPr/>
          </p:nvSpPr>
          <p:spPr bwMode="auto">
            <a:xfrm>
              <a:off x="7609407" y="707231"/>
              <a:ext cx="20119" cy="6152"/>
            </a:xfrm>
            <a:custGeom>
              <a:avLst/>
              <a:gdLst/>
              <a:ahLst/>
              <a:cxnLst/>
              <a:rect l="0" t="0" r="0" b="0"/>
              <a:pathLst>
                <a:path w="20119" h="6152">
                  <a:moveTo>
                    <a:pt x="20118" y="0"/>
                  </a:moveTo>
                  <a:lnTo>
                    <a:pt x="9476" y="0"/>
                  </a:lnTo>
                  <a:lnTo>
                    <a:pt x="5334" y="2117"/>
                  </a:lnTo>
                  <a:lnTo>
                    <a:pt x="0" y="6151"/>
                  </a:lnTo>
                  <a:lnTo>
                    <a:pt x="58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0" name="SMARTInkShape-2660"/>
            <p:cNvSpPr/>
            <p:nvPr/>
          </p:nvSpPr>
          <p:spPr bwMode="auto">
            <a:xfrm>
              <a:off x="7622816" y="728663"/>
              <a:ext cx="35285" cy="7144"/>
            </a:xfrm>
            <a:custGeom>
              <a:avLst/>
              <a:gdLst/>
              <a:ahLst/>
              <a:cxnLst/>
              <a:rect l="0" t="0" r="0" b="0"/>
              <a:pathLst>
                <a:path w="35285" h="7144">
                  <a:moveTo>
                    <a:pt x="35284" y="0"/>
                  </a:moveTo>
                  <a:lnTo>
                    <a:pt x="20850" y="0"/>
                  </a:lnTo>
                  <a:lnTo>
                    <a:pt x="14846" y="2116"/>
                  </a:lnTo>
                  <a:lnTo>
                    <a:pt x="9531" y="4909"/>
                  </a:lnTo>
                  <a:lnTo>
                    <a:pt x="0" y="7056"/>
                  </a:lnTo>
                  <a:lnTo>
                    <a:pt x="6709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1" name="SMARTInkShape-2661"/>
            <p:cNvSpPr/>
            <p:nvPr/>
          </p:nvSpPr>
          <p:spPr bwMode="auto">
            <a:xfrm>
              <a:off x="7615238" y="757325"/>
              <a:ext cx="28576" cy="21345"/>
            </a:xfrm>
            <a:custGeom>
              <a:avLst/>
              <a:gdLst/>
              <a:ahLst/>
              <a:cxnLst/>
              <a:rect l="0" t="0" r="0" b="0"/>
              <a:pathLst>
                <a:path w="28576" h="21345">
                  <a:moveTo>
                    <a:pt x="28575" y="7056"/>
                  </a:moveTo>
                  <a:lnTo>
                    <a:pt x="28575" y="0"/>
                  </a:lnTo>
                  <a:lnTo>
                    <a:pt x="18687" y="7695"/>
                  </a:lnTo>
                  <a:lnTo>
                    <a:pt x="0" y="21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2" name="SMARTInkShape-2662"/>
            <p:cNvSpPr/>
            <p:nvPr/>
          </p:nvSpPr>
          <p:spPr bwMode="auto">
            <a:xfrm>
              <a:off x="7643813" y="757238"/>
              <a:ext cx="42863" cy="14288"/>
            </a:xfrm>
            <a:custGeom>
              <a:avLst/>
              <a:gdLst/>
              <a:ahLst/>
              <a:cxnLst/>
              <a:rect l="0" t="0" r="0" b="0"/>
              <a:pathLst>
                <a:path w="42863" h="14288">
                  <a:moveTo>
                    <a:pt x="42862" y="0"/>
                  </a:moveTo>
                  <a:lnTo>
                    <a:pt x="8551" y="0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3" name="SMARTInkShape-2663"/>
            <p:cNvSpPr/>
            <p:nvPr/>
          </p:nvSpPr>
          <p:spPr bwMode="auto">
            <a:xfrm>
              <a:off x="7622381" y="778669"/>
              <a:ext cx="14289" cy="7145"/>
            </a:xfrm>
            <a:custGeom>
              <a:avLst/>
              <a:gdLst/>
              <a:ahLst/>
              <a:cxnLst/>
              <a:rect l="0" t="0" r="0" b="0"/>
              <a:pathLst>
                <a:path w="14289" h="7145">
                  <a:moveTo>
                    <a:pt x="14288" y="0"/>
                  </a:moveTo>
                  <a:lnTo>
                    <a:pt x="320" y="0"/>
                  </a:lnTo>
                  <a:lnTo>
                    <a:pt x="3887" y="0"/>
                  </a:lnTo>
                  <a:lnTo>
                    <a:pt x="4179" y="794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4" name="SMARTInkShape-2664"/>
            <p:cNvSpPr/>
            <p:nvPr/>
          </p:nvSpPr>
          <p:spPr bwMode="auto">
            <a:xfrm>
              <a:off x="7622381" y="785813"/>
              <a:ext cx="21433" cy="7144"/>
            </a:xfrm>
            <a:custGeom>
              <a:avLst/>
              <a:gdLst/>
              <a:ahLst/>
              <a:cxnLst/>
              <a:rect l="0" t="0" r="0" b="0"/>
              <a:pathLst>
                <a:path w="21433" h="7144">
                  <a:moveTo>
                    <a:pt x="21432" y="0"/>
                  </a:moveTo>
                  <a:lnTo>
                    <a:pt x="10790" y="0"/>
                  </a:lnTo>
                  <a:lnTo>
                    <a:pt x="9575" y="793"/>
                  </a:lnTo>
                  <a:lnTo>
                    <a:pt x="8764" y="2116"/>
                  </a:lnTo>
                  <a:lnTo>
                    <a:pt x="8225" y="3792"/>
                  </a:lnTo>
                  <a:lnTo>
                    <a:pt x="7070" y="4909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5" name="SMARTInkShape-2665"/>
            <p:cNvSpPr/>
            <p:nvPr/>
          </p:nvSpPr>
          <p:spPr bwMode="auto">
            <a:xfrm>
              <a:off x="7622381" y="792956"/>
              <a:ext cx="14289" cy="1"/>
            </a:xfrm>
            <a:custGeom>
              <a:avLst/>
              <a:gdLst/>
              <a:ahLst/>
              <a:cxnLst/>
              <a:rect l="0" t="0" r="0" b="0"/>
              <a:pathLst>
                <a:path w="14289" h="1">
                  <a:moveTo>
                    <a:pt x="1428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77" name="SMARTInkShape-2666"/>
          <p:cNvSpPr/>
          <p:nvPr/>
        </p:nvSpPr>
        <p:spPr bwMode="auto">
          <a:xfrm>
            <a:off x="3929063" y="728689"/>
            <a:ext cx="7144" cy="21379"/>
          </a:xfrm>
          <a:custGeom>
            <a:avLst/>
            <a:gdLst/>
            <a:ahLst/>
            <a:cxnLst/>
            <a:rect l="0" t="0" r="0" b="0"/>
            <a:pathLst>
              <a:path w="7144" h="21379">
                <a:moveTo>
                  <a:pt x="7143" y="14261"/>
                </a:moveTo>
                <a:lnTo>
                  <a:pt x="7143" y="0"/>
                </a:lnTo>
                <a:lnTo>
                  <a:pt x="7143" y="21101"/>
                </a:lnTo>
                <a:lnTo>
                  <a:pt x="992" y="21378"/>
                </a:lnTo>
                <a:lnTo>
                  <a:pt x="661" y="20593"/>
                </a:lnTo>
                <a:lnTo>
                  <a:pt x="0" y="14261"/>
                </a:lnTo>
                <a:lnTo>
                  <a:pt x="3792" y="14261"/>
                </a:lnTo>
                <a:lnTo>
                  <a:pt x="4909" y="13467"/>
                </a:lnTo>
                <a:lnTo>
                  <a:pt x="5654" y="12144"/>
                </a:lnTo>
                <a:lnTo>
                  <a:pt x="7143" y="711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87" name="SMARTInkShape-Group620"/>
          <p:cNvGrpSpPr/>
          <p:nvPr/>
        </p:nvGrpSpPr>
        <p:grpSpPr>
          <a:xfrm>
            <a:off x="8643964" y="871538"/>
            <a:ext cx="49981" cy="35719"/>
            <a:chOff x="8643964" y="871538"/>
            <a:chExt cx="49981" cy="35719"/>
          </a:xfrm>
        </p:grpSpPr>
        <p:sp>
          <p:nvSpPr>
            <p:cNvPr id="2539678" name="SMARTInkShape-2667"/>
            <p:cNvSpPr/>
            <p:nvPr/>
          </p:nvSpPr>
          <p:spPr bwMode="auto">
            <a:xfrm>
              <a:off x="8643964" y="871538"/>
              <a:ext cx="21406" cy="20439"/>
            </a:xfrm>
            <a:custGeom>
              <a:avLst/>
              <a:gdLst/>
              <a:ahLst/>
              <a:cxnLst/>
              <a:rect l="0" t="0" r="0" b="0"/>
              <a:pathLst>
                <a:path w="21406" h="20439">
                  <a:moveTo>
                    <a:pt x="21405" y="14287"/>
                  </a:moveTo>
                  <a:lnTo>
                    <a:pt x="7204" y="14287"/>
                  </a:lnTo>
                  <a:lnTo>
                    <a:pt x="13970" y="14287"/>
                  </a:lnTo>
                  <a:lnTo>
                    <a:pt x="10088" y="14287"/>
                  </a:lnTo>
                  <a:lnTo>
                    <a:pt x="14261" y="14287"/>
                  </a:lnTo>
                  <a:lnTo>
                    <a:pt x="14261" y="10495"/>
                  </a:lnTo>
                  <a:lnTo>
                    <a:pt x="13467" y="9378"/>
                  </a:lnTo>
                  <a:lnTo>
                    <a:pt x="12144" y="8633"/>
                  </a:lnTo>
                  <a:lnTo>
                    <a:pt x="10468" y="8136"/>
                  </a:lnTo>
                  <a:lnTo>
                    <a:pt x="10145" y="7805"/>
                  </a:lnTo>
                  <a:lnTo>
                    <a:pt x="10723" y="7585"/>
                  </a:lnTo>
                  <a:lnTo>
                    <a:pt x="13562" y="7230"/>
                  </a:lnTo>
                  <a:lnTo>
                    <a:pt x="7199" y="14201"/>
                  </a:lnTo>
                  <a:lnTo>
                    <a:pt x="7124" y="8129"/>
                  </a:lnTo>
                  <a:lnTo>
                    <a:pt x="14258" y="14284"/>
                  </a:lnTo>
                  <a:lnTo>
                    <a:pt x="14261" y="14287"/>
                  </a:lnTo>
                  <a:lnTo>
                    <a:pt x="7204" y="14287"/>
                  </a:lnTo>
                  <a:lnTo>
                    <a:pt x="13970" y="14287"/>
                  </a:lnTo>
                  <a:lnTo>
                    <a:pt x="14235" y="20438"/>
                  </a:lnTo>
                  <a:lnTo>
                    <a:pt x="14261" y="14287"/>
                  </a:lnTo>
                  <a:lnTo>
                    <a:pt x="63" y="14287"/>
                  </a:lnTo>
                  <a:lnTo>
                    <a:pt x="0" y="10495"/>
                  </a:lnTo>
                  <a:lnTo>
                    <a:pt x="785" y="9378"/>
                  </a:lnTo>
                  <a:lnTo>
                    <a:pt x="2102" y="8633"/>
                  </a:lnTo>
                  <a:lnTo>
                    <a:pt x="6127" y="7438"/>
                  </a:lnTo>
                  <a:lnTo>
                    <a:pt x="1426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9" name="SMARTInkShape-2668"/>
            <p:cNvSpPr/>
            <p:nvPr/>
          </p:nvSpPr>
          <p:spPr bwMode="auto">
            <a:xfrm>
              <a:off x="8665369" y="885851"/>
              <a:ext cx="7145" cy="7119"/>
            </a:xfrm>
            <a:custGeom>
              <a:avLst/>
              <a:gdLst/>
              <a:ahLst/>
              <a:cxnLst/>
              <a:rect l="0" t="0" r="0" b="0"/>
              <a:pathLst>
                <a:path w="7145" h="7119">
                  <a:moveTo>
                    <a:pt x="7144" y="7118"/>
                  </a:moveTo>
                  <a:lnTo>
                    <a:pt x="7144" y="967"/>
                  </a:lnTo>
                  <a:lnTo>
                    <a:pt x="6350" y="636"/>
                  </a:lnTo>
                  <a:lnTo>
                    <a:pt x="294" y="0"/>
                  </a:lnTo>
                  <a:lnTo>
                    <a:pt x="0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0" name="SMARTInkShape-2669"/>
            <p:cNvSpPr/>
            <p:nvPr/>
          </p:nvSpPr>
          <p:spPr bwMode="auto">
            <a:xfrm>
              <a:off x="8665369" y="892969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1" y="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1" name="SMARTInkShape-2670"/>
            <p:cNvSpPr/>
            <p:nvPr/>
          </p:nvSpPr>
          <p:spPr bwMode="auto">
            <a:xfrm>
              <a:off x="8644250" y="900113"/>
              <a:ext cx="10948" cy="7144"/>
            </a:xfrm>
            <a:custGeom>
              <a:avLst/>
              <a:gdLst/>
              <a:ahLst/>
              <a:cxnLst/>
              <a:rect l="0" t="0" r="0" b="0"/>
              <a:pathLst>
                <a:path w="10948" h="7144">
                  <a:moveTo>
                    <a:pt x="6831" y="7143"/>
                  </a:moveTo>
                  <a:lnTo>
                    <a:pt x="10947" y="7143"/>
                  </a:lnTo>
                  <a:lnTo>
                    <a:pt x="742" y="7143"/>
                  </a:lnTo>
                  <a:lnTo>
                    <a:pt x="391" y="6350"/>
                  </a:lnTo>
                  <a:lnTo>
                    <a:pt x="0" y="3351"/>
                  </a:lnTo>
                  <a:lnTo>
                    <a:pt x="689" y="2234"/>
                  </a:lnTo>
                  <a:lnTo>
                    <a:pt x="1943" y="1489"/>
                  </a:lnTo>
                  <a:lnTo>
                    <a:pt x="68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2" name="SMARTInkShape-2671"/>
            <p:cNvSpPr/>
            <p:nvPr/>
          </p:nvSpPr>
          <p:spPr bwMode="auto">
            <a:xfrm>
              <a:off x="8658544" y="900113"/>
              <a:ext cx="13970" cy="1"/>
            </a:xfrm>
            <a:custGeom>
              <a:avLst/>
              <a:gdLst/>
              <a:ahLst/>
              <a:cxnLst/>
              <a:rect l="0" t="0" r="0" b="0"/>
              <a:pathLst>
                <a:path w="13970" h="1">
                  <a:moveTo>
                    <a:pt x="13969" y="0"/>
                  </a:moveTo>
                  <a:lnTo>
                    <a:pt x="0" y="0"/>
                  </a:lnTo>
                  <a:lnTo>
                    <a:pt x="68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3" name="SMARTInkShape-2672"/>
            <p:cNvSpPr/>
            <p:nvPr/>
          </p:nvSpPr>
          <p:spPr bwMode="auto">
            <a:xfrm>
              <a:off x="8672513" y="892969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0" y="14287"/>
                  </a:moveTo>
                  <a:lnTo>
                    <a:pt x="0" y="7144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4" name="SMARTInkShape-2673"/>
            <p:cNvSpPr/>
            <p:nvPr/>
          </p:nvSpPr>
          <p:spPr bwMode="auto">
            <a:xfrm>
              <a:off x="8668455" y="892969"/>
              <a:ext cx="11202" cy="14288"/>
            </a:xfrm>
            <a:custGeom>
              <a:avLst/>
              <a:gdLst/>
              <a:ahLst/>
              <a:cxnLst/>
              <a:rect l="0" t="0" r="0" b="0"/>
              <a:pathLst>
                <a:path w="11202" h="14288">
                  <a:moveTo>
                    <a:pt x="11201" y="14287"/>
                  </a:moveTo>
                  <a:lnTo>
                    <a:pt x="4352" y="7438"/>
                  </a:lnTo>
                  <a:lnTo>
                    <a:pt x="0" y="7202"/>
                  </a:lnTo>
                  <a:lnTo>
                    <a:pt x="3367" y="7151"/>
                  </a:lnTo>
                  <a:lnTo>
                    <a:pt x="40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5" name="SMARTInkShape-2674"/>
            <p:cNvSpPr/>
            <p:nvPr/>
          </p:nvSpPr>
          <p:spPr bwMode="auto">
            <a:xfrm>
              <a:off x="8665369" y="907256"/>
              <a:ext cx="21432" cy="1"/>
            </a:xfrm>
            <a:custGeom>
              <a:avLst/>
              <a:gdLst/>
              <a:ahLst/>
              <a:cxnLst/>
              <a:rect l="0" t="0" r="0" b="0"/>
              <a:pathLst>
                <a:path w="21432" h="1">
                  <a:moveTo>
                    <a:pt x="21431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6" name="SMARTInkShape-2675"/>
            <p:cNvSpPr/>
            <p:nvPr/>
          </p:nvSpPr>
          <p:spPr bwMode="auto">
            <a:xfrm>
              <a:off x="8665369" y="892969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28575" y="7144"/>
                  </a:moveTo>
                  <a:lnTo>
                    <a:pt x="3741" y="7144"/>
                  </a:lnTo>
                  <a:lnTo>
                    <a:pt x="2493" y="6350"/>
                  </a:lnTo>
                  <a:lnTo>
                    <a:pt x="1662" y="502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96" name="SMARTInkShape-Group621"/>
          <p:cNvGrpSpPr/>
          <p:nvPr/>
        </p:nvGrpSpPr>
        <p:grpSpPr>
          <a:xfrm>
            <a:off x="7475379" y="542925"/>
            <a:ext cx="1411447" cy="315140"/>
            <a:chOff x="7475379" y="542925"/>
            <a:chExt cx="1411447" cy="315140"/>
          </a:xfrm>
        </p:grpSpPr>
        <p:sp>
          <p:nvSpPr>
            <p:cNvPr id="2539688" name="SMARTInkShape-2676"/>
            <p:cNvSpPr/>
            <p:nvPr/>
          </p:nvSpPr>
          <p:spPr bwMode="auto">
            <a:xfrm>
              <a:off x="7475379" y="551081"/>
              <a:ext cx="189866" cy="233984"/>
            </a:xfrm>
            <a:custGeom>
              <a:avLst/>
              <a:gdLst/>
              <a:ahLst/>
              <a:cxnLst/>
              <a:rect l="0" t="0" r="0" b="0"/>
              <a:pathLst>
                <a:path w="189866" h="233984">
                  <a:moveTo>
                    <a:pt x="189865" y="27563"/>
                  </a:moveTo>
                  <a:lnTo>
                    <a:pt x="189865" y="23770"/>
                  </a:lnTo>
                  <a:lnTo>
                    <a:pt x="189071" y="22653"/>
                  </a:lnTo>
                  <a:lnTo>
                    <a:pt x="187748" y="21908"/>
                  </a:lnTo>
                  <a:lnTo>
                    <a:pt x="186072" y="21412"/>
                  </a:lnTo>
                  <a:lnTo>
                    <a:pt x="184955" y="20287"/>
                  </a:lnTo>
                  <a:lnTo>
                    <a:pt x="181046" y="12779"/>
                  </a:lnTo>
                  <a:lnTo>
                    <a:pt x="179223" y="10563"/>
                  </a:lnTo>
                  <a:lnTo>
                    <a:pt x="175081" y="8101"/>
                  </a:lnTo>
                  <a:lnTo>
                    <a:pt x="145144" y="96"/>
                  </a:lnTo>
                  <a:lnTo>
                    <a:pt x="117267" y="0"/>
                  </a:lnTo>
                  <a:lnTo>
                    <a:pt x="91978" y="5550"/>
                  </a:lnTo>
                  <a:lnTo>
                    <a:pt x="59580" y="21245"/>
                  </a:lnTo>
                  <a:lnTo>
                    <a:pt x="34316" y="37068"/>
                  </a:lnTo>
                  <a:lnTo>
                    <a:pt x="8239" y="63748"/>
                  </a:lnTo>
                  <a:lnTo>
                    <a:pt x="1986" y="77776"/>
                  </a:lnTo>
                  <a:lnTo>
                    <a:pt x="0" y="91155"/>
                  </a:lnTo>
                  <a:lnTo>
                    <a:pt x="1764" y="102393"/>
                  </a:lnTo>
                  <a:lnTo>
                    <a:pt x="11012" y="117644"/>
                  </a:lnTo>
                  <a:lnTo>
                    <a:pt x="21474" y="125278"/>
                  </a:lnTo>
                  <a:lnTo>
                    <a:pt x="34062" y="130523"/>
                  </a:lnTo>
                  <a:lnTo>
                    <a:pt x="63662" y="136007"/>
                  </a:lnTo>
                  <a:lnTo>
                    <a:pt x="96056" y="144498"/>
                  </a:lnTo>
                  <a:lnTo>
                    <a:pt x="123797" y="154613"/>
                  </a:lnTo>
                  <a:lnTo>
                    <a:pt x="132192" y="162346"/>
                  </a:lnTo>
                  <a:lnTo>
                    <a:pt x="136451" y="171075"/>
                  </a:lnTo>
                  <a:lnTo>
                    <a:pt x="137587" y="175625"/>
                  </a:lnTo>
                  <a:lnTo>
                    <a:pt x="136756" y="180246"/>
                  </a:lnTo>
                  <a:lnTo>
                    <a:pt x="131601" y="189614"/>
                  </a:lnTo>
                  <a:lnTo>
                    <a:pt x="115980" y="203813"/>
                  </a:lnTo>
                  <a:lnTo>
                    <a:pt x="82386" y="221938"/>
                  </a:lnTo>
                  <a:lnTo>
                    <a:pt x="68278" y="229046"/>
                  </a:lnTo>
                  <a:lnTo>
                    <a:pt x="40268" y="233983"/>
                  </a:lnTo>
                  <a:lnTo>
                    <a:pt x="37746" y="233439"/>
                  </a:lnTo>
                  <a:lnTo>
                    <a:pt x="36065" y="232282"/>
                  </a:lnTo>
                  <a:lnTo>
                    <a:pt x="34944" y="230717"/>
                  </a:lnTo>
                  <a:lnTo>
                    <a:pt x="34990" y="228880"/>
                  </a:lnTo>
                  <a:lnTo>
                    <a:pt x="37159" y="224723"/>
                  </a:lnTo>
                  <a:lnTo>
                    <a:pt x="50722" y="215586"/>
                  </a:lnTo>
                  <a:lnTo>
                    <a:pt x="68421" y="206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9" name="SMARTInkShape-2677"/>
            <p:cNvSpPr/>
            <p:nvPr/>
          </p:nvSpPr>
          <p:spPr bwMode="auto">
            <a:xfrm>
              <a:off x="7715253" y="771525"/>
              <a:ext cx="21429" cy="69994"/>
            </a:xfrm>
            <a:custGeom>
              <a:avLst/>
              <a:gdLst/>
              <a:ahLst/>
              <a:cxnLst/>
              <a:rect l="0" t="0" r="0" b="0"/>
              <a:pathLst>
                <a:path w="21429" h="69994">
                  <a:moveTo>
                    <a:pt x="21428" y="0"/>
                  </a:moveTo>
                  <a:lnTo>
                    <a:pt x="17635" y="0"/>
                  </a:lnTo>
                  <a:lnTo>
                    <a:pt x="16518" y="794"/>
                  </a:lnTo>
                  <a:lnTo>
                    <a:pt x="15774" y="2117"/>
                  </a:lnTo>
                  <a:lnTo>
                    <a:pt x="15277" y="3792"/>
                  </a:lnTo>
                  <a:lnTo>
                    <a:pt x="6645" y="14473"/>
                  </a:lnTo>
                  <a:lnTo>
                    <a:pt x="4429" y="16793"/>
                  </a:lnTo>
                  <a:lnTo>
                    <a:pt x="1967" y="23603"/>
                  </a:lnTo>
                  <a:lnTo>
                    <a:pt x="31" y="59151"/>
                  </a:lnTo>
                  <a:lnTo>
                    <a:pt x="0" y="69993"/>
                  </a:lnTo>
                  <a:lnTo>
                    <a:pt x="792" y="59746"/>
                  </a:lnTo>
                  <a:lnTo>
                    <a:pt x="7141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0" name="SMARTInkShape-2678"/>
            <p:cNvSpPr/>
            <p:nvPr/>
          </p:nvSpPr>
          <p:spPr bwMode="auto">
            <a:xfrm>
              <a:off x="8001026" y="657225"/>
              <a:ext cx="250006" cy="183539"/>
            </a:xfrm>
            <a:custGeom>
              <a:avLst/>
              <a:gdLst/>
              <a:ahLst/>
              <a:cxnLst/>
              <a:rect l="0" t="0" r="0" b="0"/>
              <a:pathLst>
                <a:path w="250006" h="183539">
                  <a:moveTo>
                    <a:pt x="7118" y="71438"/>
                  </a:moveTo>
                  <a:lnTo>
                    <a:pt x="967" y="77588"/>
                  </a:lnTo>
                  <a:lnTo>
                    <a:pt x="269" y="82079"/>
                  </a:lnTo>
                  <a:lnTo>
                    <a:pt x="0" y="91556"/>
                  </a:lnTo>
                  <a:lnTo>
                    <a:pt x="7567" y="96272"/>
                  </a:lnTo>
                  <a:lnTo>
                    <a:pt x="23655" y="98904"/>
                  </a:lnTo>
                  <a:lnTo>
                    <a:pt x="39710" y="95892"/>
                  </a:lnTo>
                  <a:lnTo>
                    <a:pt x="74057" y="83379"/>
                  </a:lnTo>
                  <a:lnTo>
                    <a:pt x="102449" y="66212"/>
                  </a:lnTo>
                  <a:lnTo>
                    <a:pt x="129330" y="41852"/>
                  </a:lnTo>
                  <a:lnTo>
                    <a:pt x="132872" y="34211"/>
                  </a:lnTo>
                  <a:lnTo>
                    <a:pt x="133816" y="29951"/>
                  </a:lnTo>
                  <a:lnTo>
                    <a:pt x="132858" y="26317"/>
                  </a:lnTo>
                  <a:lnTo>
                    <a:pt x="127561" y="20163"/>
                  </a:lnTo>
                  <a:lnTo>
                    <a:pt x="123132" y="18998"/>
                  </a:lnTo>
                  <a:lnTo>
                    <a:pt x="111861" y="19821"/>
                  </a:lnTo>
                  <a:lnTo>
                    <a:pt x="88335" y="32331"/>
                  </a:lnTo>
                  <a:lnTo>
                    <a:pt x="57645" y="58686"/>
                  </a:lnTo>
                  <a:lnTo>
                    <a:pt x="35847" y="85298"/>
                  </a:lnTo>
                  <a:lnTo>
                    <a:pt x="15895" y="116378"/>
                  </a:lnTo>
                  <a:lnTo>
                    <a:pt x="7580" y="133480"/>
                  </a:lnTo>
                  <a:lnTo>
                    <a:pt x="5471" y="149018"/>
                  </a:lnTo>
                  <a:lnTo>
                    <a:pt x="7973" y="163068"/>
                  </a:lnTo>
                  <a:lnTo>
                    <a:pt x="14377" y="174604"/>
                  </a:lnTo>
                  <a:lnTo>
                    <a:pt x="19895" y="178315"/>
                  </a:lnTo>
                  <a:lnTo>
                    <a:pt x="42830" y="183538"/>
                  </a:lnTo>
                  <a:lnTo>
                    <a:pt x="70527" y="183498"/>
                  </a:lnTo>
                  <a:lnTo>
                    <a:pt x="103517" y="173344"/>
                  </a:lnTo>
                  <a:lnTo>
                    <a:pt x="137633" y="154813"/>
                  </a:lnTo>
                  <a:lnTo>
                    <a:pt x="168202" y="129567"/>
                  </a:lnTo>
                  <a:lnTo>
                    <a:pt x="196575" y="100391"/>
                  </a:lnTo>
                  <a:lnTo>
                    <a:pt x="212764" y="75574"/>
                  </a:lnTo>
                  <a:lnTo>
                    <a:pt x="227897" y="46553"/>
                  </a:lnTo>
                  <a:lnTo>
                    <a:pt x="2500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1" name="SMARTInkShape-2679"/>
            <p:cNvSpPr/>
            <p:nvPr/>
          </p:nvSpPr>
          <p:spPr bwMode="auto">
            <a:xfrm>
              <a:off x="8251182" y="542925"/>
              <a:ext cx="57000" cy="315140"/>
            </a:xfrm>
            <a:custGeom>
              <a:avLst/>
              <a:gdLst/>
              <a:ahLst/>
              <a:cxnLst/>
              <a:rect l="0" t="0" r="0" b="0"/>
              <a:pathLst>
                <a:path w="57000" h="315140">
                  <a:moveTo>
                    <a:pt x="56999" y="0"/>
                  </a:moveTo>
                  <a:lnTo>
                    <a:pt x="56999" y="3792"/>
                  </a:lnTo>
                  <a:lnTo>
                    <a:pt x="56206" y="4909"/>
                  </a:lnTo>
                  <a:lnTo>
                    <a:pt x="54882" y="5654"/>
                  </a:lnTo>
                  <a:lnTo>
                    <a:pt x="53206" y="6151"/>
                  </a:lnTo>
                  <a:lnTo>
                    <a:pt x="49228" y="10936"/>
                  </a:lnTo>
                  <a:lnTo>
                    <a:pt x="40206" y="30735"/>
                  </a:lnTo>
                  <a:lnTo>
                    <a:pt x="33150" y="58231"/>
                  </a:lnTo>
                  <a:lnTo>
                    <a:pt x="26032" y="91513"/>
                  </a:lnTo>
                  <a:lnTo>
                    <a:pt x="19159" y="118989"/>
                  </a:lnTo>
                  <a:lnTo>
                    <a:pt x="11606" y="149722"/>
                  </a:lnTo>
                  <a:lnTo>
                    <a:pt x="5604" y="181901"/>
                  </a:lnTo>
                  <a:lnTo>
                    <a:pt x="2407" y="210491"/>
                  </a:lnTo>
                  <a:lnTo>
                    <a:pt x="986" y="236426"/>
                  </a:lnTo>
                  <a:lnTo>
                    <a:pt x="355" y="261183"/>
                  </a:lnTo>
                  <a:lnTo>
                    <a:pt x="0" y="293640"/>
                  </a:lnTo>
                  <a:lnTo>
                    <a:pt x="2033" y="307248"/>
                  </a:lnTo>
                  <a:lnTo>
                    <a:pt x="3686" y="311989"/>
                  </a:lnTo>
                  <a:lnTo>
                    <a:pt x="5582" y="314355"/>
                  </a:lnTo>
                  <a:lnTo>
                    <a:pt x="7640" y="315139"/>
                  </a:lnTo>
                  <a:lnTo>
                    <a:pt x="9805" y="314867"/>
                  </a:lnTo>
                  <a:lnTo>
                    <a:pt x="11249" y="313099"/>
                  </a:lnTo>
                  <a:lnTo>
                    <a:pt x="21281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2" name="SMARTInkShape-2680"/>
            <p:cNvSpPr/>
            <p:nvPr/>
          </p:nvSpPr>
          <p:spPr bwMode="auto">
            <a:xfrm>
              <a:off x="8281570" y="692951"/>
              <a:ext cx="89084" cy="135593"/>
            </a:xfrm>
            <a:custGeom>
              <a:avLst/>
              <a:gdLst/>
              <a:ahLst/>
              <a:cxnLst/>
              <a:rect l="0" t="0" r="0" b="0"/>
              <a:pathLst>
                <a:path w="89084" h="135593">
                  <a:moveTo>
                    <a:pt x="76618" y="7137"/>
                  </a:moveTo>
                  <a:lnTo>
                    <a:pt x="76618" y="80"/>
                  </a:lnTo>
                  <a:lnTo>
                    <a:pt x="62882" y="0"/>
                  </a:lnTo>
                  <a:lnTo>
                    <a:pt x="49882" y="3787"/>
                  </a:lnTo>
                  <a:lnTo>
                    <a:pt x="39768" y="9937"/>
                  </a:lnTo>
                  <a:lnTo>
                    <a:pt x="31744" y="20578"/>
                  </a:lnTo>
                  <a:lnTo>
                    <a:pt x="28132" y="33785"/>
                  </a:lnTo>
                  <a:lnTo>
                    <a:pt x="29213" y="38396"/>
                  </a:lnTo>
                  <a:lnTo>
                    <a:pt x="34646" y="47753"/>
                  </a:lnTo>
                  <a:lnTo>
                    <a:pt x="69602" y="76904"/>
                  </a:lnTo>
                  <a:lnTo>
                    <a:pt x="84757" y="87769"/>
                  </a:lnTo>
                  <a:lnTo>
                    <a:pt x="88173" y="92715"/>
                  </a:lnTo>
                  <a:lnTo>
                    <a:pt x="89083" y="95145"/>
                  </a:lnTo>
                  <a:lnTo>
                    <a:pt x="88897" y="97559"/>
                  </a:lnTo>
                  <a:lnTo>
                    <a:pt x="86573" y="102358"/>
                  </a:lnTo>
                  <a:lnTo>
                    <a:pt x="77010" y="113314"/>
                  </a:lnTo>
                  <a:lnTo>
                    <a:pt x="41499" y="128138"/>
                  </a:lnTo>
                  <a:lnTo>
                    <a:pt x="11756" y="134725"/>
                  </a:lnTo>
                  <a:lnTo>
                    <a:pt x="0" y="135592"/>
                  </a:lnTo>
                  <a:lnTo>
                    <a:pt x="6202" y="128100"/>
                  </a:lnTo>
                  <a:lnTo>
                    <a:pt x="33755" y="1071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3" name="SMARTInkShape-2681"/>
            <p:cNvSpPr/>
            <p:nvPr/>
          </p:nvSpPr>
          <p:spPr bwMode="auto">
            <a:xfrm>
              <a:off x="8396838" y="728786"/>
              <a:ext cx="147088" cy="119085"/>
            </a:xfrm>
            <a:custGeom>
              <a:avLst/>
              <a:gdLst/>
              <a:ahLst/>
              <a:cxnLst/>
              <a:rect l="0" t="0" r="0" b="0"/>
              <a:pathLst>
                <a:path w="147088" h="119085">
                  <a:moveTo>
                    <a:pt x="11356" y="35595"/>
                  </a:moveTo>
                  <a:lnTo>
                    <a:pt x="5205" y="35595"/>
                  </a:lnTo>
                  <a:lnTo>
                    <a:pt x="29065" y="34802"/>
                  </a:lnTo>
                  <a:lnTo>
                    <a:pt x="60807" y="23410"/>
                  </a:lnTo>
                  <a:lnTo>
                    <a:pt x="91118" y="4628"/>
                  </a:lnTo>
                  <a:lnTo>
                    <a:pt x="92312" y="3044"/>
                  </a:lnTo>
                  <a:lnTo>
                    <a:pt x="92314" y="1988"/>
                  </a:lnTo>
                  <a:lnTo>
                    <a:pt x="91521" y="1284"/>
                  </a:lnTo>
                  <a:lnTo>
                    <a:pt x="88525" y="502"/>
                  </a:lnTo>
                  <a:lnTo>
                    <a:pt x="76340" y="0"/>
                  </a:lnTo>
                  <a:lnTo>
                    <a:pt x="59450" y="7498"/>
                  </a:lnTo>
                  <a:lnTo>
                    <a:pt x="39365" y="19774"/>
                  </a:lnTo>
                  <a:lnTo>
                    <a:pt x="16948" y="48757"/>
                  </a:lnTo>
                  <a:lnTo>
                    <a:pt x="3664" y="70187"/>
                  </a:lnTo>
                  <a:lnTo>
                    <a:pt x="0" y="81661"/>
                  </a:lnTo>
                  <a:lnTo>
                    <a:pt x="1730" y="100838"/>
                  </a:lnTo>
                  <a:lnTo>
                    <a:pt x="4938" y="106078"/>
                  </a:lnTo>
                  <a:lnTo>
                    <a:pt x="14854" y="114017"/>
                  </a:lnTo>
                  <a:lnTo>
                    <a:pt x="27198" y="118074"/>
                  </a:lnTo>
                  <a:lnTo>
                    <a:pt x="40622" y="119084"/>
                  </a:lnTo>
                  <a:lnTo>
                    <a:pt x="54525" y="116887"/>
                  </a:lnTo>
                  <a:lnTo>
                    <a:pt x="87763" y="98396"/>
                  </a:lnTo>
                  <a:lnTo>
                    <a:pt x="120199" y="74400"/>
                  </a:lnTo>
                  <a:lnTo>
                    <a:pt x="147087" y="498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4" name="SMARTInkShape-2682"/>
            <p:cNvSpPr/>
            <p:nvPr/>
          </p:nvSpPr>
          <p:spPr bwMode="auto">
            <a:xfrm>
              <a:off x="8585321" y="582377"/>
              <a:ext cx="162549" cy="244764"/>
            </a:xfrm>
            <a:custGeom>
              <a:avLst/>
              <a:gdLst/>
              <a:ahLst/>
              <a:cxnLst/>
              <a:rect l="0" t="0" r="0" b="0"/>
              <a:pathLst>
                <a:path w="162549" h="244764">
                  <a:moveTo>
                    <a:pt x="151485" y="17698"/>
                  </a:moveTo>
                  <a:lnTo>
                    <a:pt x="155278" y="17698"/>
                  </a:lnTo>
                  <a:lnTo>
                    <a:pt x="156395" y="16904"/>
                  </a:lnTo>
                  <a:lnTo>
                    <a:pt x="157140" y="15581"/>
                  </a:lnTo>
                  <a:lnTo>
                    <a:pt x="157636" y="13906"/>
                  </a:lnTo>
                  <a:lnTo>
                    <a:pt x="162127" y="7755"/>
                  </a:lnTo>
                  <a:lnTo>
                    <a:pt x="162548" y="6307"/>
                  </a:lnTo>
                  <a:lnTo>
                    <a:pt x="162036" y="5341"/>
                  </a:lnTo>
                  <a:lnTo>
                    <a:pt x="157522" y="1866"/>
                  </a:lnTo>
                  <a:lnTo>
                    <a:pt x="155510" y="0"/>
                  </a:lnTo>
                  <a:lnTo>
                    <a:pt x="146924" y="42"/>
                  </a:lnTo>
                  <a:lnTo>
                    <a:pt x="118217" y="10330"/>
                  </a:lnTo>
                  <a:lnTo>
                    <a:pt x="86881" y="28443"/>
                  </a:lnTo>
                  <a:lnTo>
                    <a:pt x="55175" y="54128"/>
                  </a:lnTo>
                  <a:lnTo>
                    <a:pt x="40399" y="75059"/>
                  </a:lnTo>
                  <a:lnTo>
                    <a:pt x="35439" y="88435"/>
                  </a:lnTo>
                  <a:lnTo>
                    <a:pt x="35880" y="99672"/>
                  </a:lnTo>
                  <a:lnTo>
                    <a:pt x="42955" y="109958"/>
                  </a:lnTo>
                  <a:lnTo>
                    <a:pt x="54037" y="119027"/>
                  </a:lnTo>
                  <a:lnTo>
                    <a:pt x="82671" y="131317"/>
                  </a:lnTo>
                  <a:lnTo>
                    <a:pt x="114874" y="145181"/>
                  </a:lnTo>
                  <a:lnTo>
                    <a:pt x="141784" y="158297"/>
                  </a:lnTo>
                  <a:lnTo>
                    <a:pt x="147173" y="166441"/>
                  </a:lnTo>
                  <a:lnTo>
                    <a:pt x="147024" y="170835"/>
                  </a:lnTo>
                  <a:lnTo>
                    <a:pt x="142623" y="179950"/>
                  </a:lnTo>
                  <a:lnTo>
                    <a:pt x="127429" y="194007"/>
                  </a:lnTo>
                  <a:lnTo>
                    <a:pt x="100260" y="208227"/>
                  </a:lnTo>
                  <a:lnTo>
                    <a:pt x="70867" y="222494"/>
                  </a:lnTo>
                  <a:lnTo>
                    <a:pt x="42049" y="232983"/>
                  </a:lnTo>
                  <a:lnTo>
                    <a:pt x="6341" y="243996"/>
                  </a:lnTo>
                  <a:lnTo>
                    <a:pt x="2335" y="244763"/>
                  </a:lnTo>
                  <a:lnTo>
                    <a:pt x="458" y="244481"/>
                  </a:lnTo>
                  <a:lnTo>
                    <a:pt x="0" y="243499"/>
                  </a:lnTo>
                  <a:lnTo>
                    <a:pt x="488" y="242051"/>
                  </a:lnTo>
                  <a:lnTo>
                    <a:pt x="35002" y="225673"/>
                  </a:lnTo>
                  <a:lnTo>
                    <a:pt x="67857" y="209474"/>
                  </a:lnTo>
                  <a:lnTo>
                    <a:pt x="80048" y="2034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5" name="SMARTInkShape-2683"/>
            <p:cNvSpPr/>
            <p:nvPr/>
          </p:nvSpPr>
          <p:spPr bwMode="auto">
            <a:xfrm>
              <a:off x="8765381" y="764408"/>
              <a:ext cx="121445" cy="78556"/>
            </a:xfrm>
            <a:custGeom>
              <a:avLst/>
              <a:gdLst/>
              <a:ahLst/>
              <a:cxnLst/>
              <a:rect l="0" t="0" r="0" b="0"/>
              <a:pathLst>
                <a:path w="121445" h="78556">
                  <a:moveTo>
                    <a:pt x="0" y="14261"/>
                  </a:moveTo>
                  <a:lnTo>
                    <a:pt x="3793" y="10468"/>
                  </a:lnTo>
                  <a:lnTo>
                    <a:pt x="9888" y="8607"/>
                  </a:lnTo>
                  <a:lnTo>
                    <a:pt x="30305" y="5131"/>
                  </a:lnTo>
                  <a:lnTo>
                    <a:pt x="44175" y="992"/>
                  </a:lnTo>
                  <a:lnTo>
                    <a:pt x="60497" y="0"/>
                  </a:lnTo>
                  <a:lnTo>
                    <a:pt x="64723" y="2102"/>
                  </a:lnTo>
                  <a:lnTo>
                    <a:pt x="66961" y="3773"/>
                  </a:lnTo>
                  <a:lnTo>
                    <a:pt x="67660" y="5682"/>
                  </a:lnTo>
                  <a:lnTo>
                    <a:pt x="67332" y="7748"/>
                  </a:lnTo>
                  <a:lnTo>
                    <a:pt x="49900" y="43038"/>
                  </a:lnTo>
                  <a:lnTo>
                    <a:pt x="44948" y="55066"/>
                  </a:lnTo>
                  <a:lnTo>
                    <a:pt x="43274" y="66242"/>
                  </a:lnTo>
                  <a:lnTo>
                    <a:pt x="44725" y="67965"/>
                  </a:lnTo>
                  <a:lnTo>
                    <a:pt x="50569" y="69879"/>
                  </a:lnTo>
                  <a:lnTo>
                    <a:pt x="80186" y="73468"/>
                  </a:lnTo>
                  <a:lnTo>
                    <a:pt x="93344" y="77047"/>
                  </a:lnTo>
                  <a:lnTo>
                    <a:pt x="121444" y="785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97" name="SMARTInkShape-2684"/>
          <p:cNvSpPr/>
          <p:nvPr/>
        </p:nvSpPr>
        <p:spPr bwMode="auto">
          <a:xfrm>
            <a:off x="6822281" y="314325"/>
            <a:ext cx="49265" cy="257176"/>
          </a:xfrm>
          <a:custGeom>
            <a:avLst/>
            <a:gdLst/>
            <a:ahLst/>
            <a:cxnLst/>
            <a:rect l="0" t="0" r="0" b="0"/>
            <a:pathLst>
              <a:path w="49265" h="257176">
                <a:moveTo>
                  <a:pt x="0" y="0"/>
                </a:moveTo>
                <a:lnTo>
                  <a:pt x="15542" y="9888"/>
                </a:lnTo>
                <a:lnTo>
                  <a:pt x="23576" y="18682"/>
                </a:lnTo>
                <a:lnTo>
                  <a:pt x="37319" y="47964"/>
                </a:lnTo>
                <a:lnTo>
                  <a:pt x="44367" y="68942"/>
                </a:lnTo>
                <a:lnTo>
                  <a:pt x="48335" y="104653"/>
                </a:lnTo>
                <a:lnTo>
                  <a:pt x="49264" y="134090"/>
                </a:lnTo>
                <a:lnTo>
                  <a:pt x="43326" y="165693"/>
                </a:lnTo>
                <a:lnTo>
                  <a:pt x="32750" y="197466"/>
                </a:lnTo>
                <a:lnTo>
                  <a:pt x="20112" y="227463"/>
                </a:lnTo>
                <a:lnTo>
                  <a:pt x="7144" y="2571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03" name="SMARTInkShape-Group623"/>
          <p:cNvGrpSpPr/>
          <p:nvPr/>
        </p:nvGrpSpPr>
        <p:grpSpPr>
          <a:xfrm>
            <a:off x="2000250" y="8"/>
            <a:ext cx="707232" cy="521487"/>
            <a:chOff x="2000250" y="8"/>
            <a:chExt cx="707232" cy="521487"/>
          </a:xfrm>
        </p:grpSpPr>
        <p:sp>
          <p:nvSpPr>
            <p:cNvPr id="2539698" name="SMARTInkShape-2685"/>
            <p:cNvSpPr/>
            <p:nvPr/>
          </p:nvSpPr>
          <p:spPr bwMode="auto">
            <a:xfrm>
              <a:off x="2000580" y="157485"/>
              <a:ext cx="27952" cy="168347"/>
            </a:xfrm>
            <a:custGeom>
              <a:avLst/>
              <a:gdLst/>
              <a:ahLst/>
              <a:cxnLst/>
              <a:rect l="0" t="0" r="0" b="0"/>
              <a:pathLst>
                <a:path w="27952" h="168347">
                  <a:moveTo>
                    <a:pt x="21101" y="28253"/>
                  </a:moveTo>
                  <a:lnTo>
                    <a:pt x="21101" y="766"/>
                  </a:lnTo>
                  <a:lnTo>
                    <a:pt x="21895" y="403"/>
                  </a:lnTo>
                  <a:lnTo>
                    <a:pt x="24894" y="0"/>
                  </a:lnTo>
                  <a:lnTo>
                    <a:pt x="26011" y="686"/>
                  </a:lnTo>
                  <a:lnTo>
                    <a:pt x="26756" y="1938"/>
                  </a:lnTo>
                  <a:lnTo>
                    <a:pt x="27804" y="7491"/>
                  </a:lnTo>
                  <a:lnTo>
                    <a:pt x="27951" y="9649"/>
                  </a:lnTo>
                  <a:lnTo>
                    <a:pt x="20435" y="38826"/>
                  </a:lnTo>
                  <a:lnTo>
                    <a:pt x="11445" y="74174"/>
                  </a:lnTo>
                  <a:lnTo>
                    <a:pt x="8186" y="102272"/>
                  </a:lnTo>
                  <a:lnTo>
                    <a:pt x="2175" y="133714"/>
                  </a:lnTo>
                  <a:lnTo>
                    <a:pt x="0" y="161066"/>
                  </a:lnTo>
                  <a:lnTo>
                    <a:pt x="684" y="164420"/>
                  </a:lnTo>
                  <a:lnTo>
                    <a:pt x="1933" y="166656"/>
                  </a:lnTo>
                  <a:lnTo>
                    <a:pt x="3560" y="168146"/>
                  </a:lnTo>
                  <a:lnTo>
                    <a:pt x="4645" y="168346"/>
                  </a:lnTo>
                  <a:lnTo>
                    <a:pt x="5368" y="167686"/>
                  </a:lnTo>
                  <a:lnTo>
                    <a:pt x="5850" y="166452"/>
                  </a:lnTo>
                  <a:lnTo>
                    <a:pt x="12461" y="133261"/>
                  </a:lnTo>
                  <a:lnTo>
                    <a:pt x="21101" y="996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9" name="SMARTInkShape-2686"/>
            <p:cNvSpPr/>
            <p:nvPr/>
          </p:nvSpPr>
          <p:spPr bwMode="auto">
            <a:xfrm>
              <a:off x="2064544" y="8"/>
              <a:ext cx="7145" cy="28568"/>
            </a:xfrm>
            <a:custGeom>
              <a:avLst/>
              <a:gdLst/>
              <a:ahLst/>
              <a:cxnLst/>
              <a:rect l="0" t="0" r="0" b="0"/>
              <a:pathLst>
                <a:path w="7145" h="28568">
                  <a:moveTo>
                    <a:pt x="7144" y="7136"/>
                  </a:moveTo>
                  <a:lnTo>
                    <a:pt x="7144" y="18"/>
                  </a:lnTo>
                  <a:lnTo>
                    <a:pt x="3351" y="0"/>
                  </a:lnTo>
                  <a:lnTo>
                    <a:pt x="2234" y="791"/>
                  </a:lnTo>
                  <a:lnTo>
                    <a:pt x="1489" y="2112"/>
                  </a:lnTo>
                  <a:lnTo>
                    <a:pt x="87" y="12992"/>
                  </a:lnTo>
                  <a:lnTo>
                    <a:pt x="0" y="285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0" name="SMARTInkShape-2687"/>
            <p:cNvSpPr/>
            <p:nvPr/>
          </p:nvSpPr>
          <p:spPr bwMode="auto">
            <a:xfrm>
              <a:off x="2143125" y="71760"/>
              <a:ext cx="71439" cy="314004"/>
            </a:xfrm>
            <a:custGeom>
              <a:avLst/>
              <a:gdLst/>
              <a:ahLst/>
              <a:cxnLst/>
              <a:rect l="0" t="0" r="0" b="0"/>
              <a:pathLst>
                <a:path w="71439" h="314004">
                  <a:moveTo>
                    <a:pt x="71438" y="28253"/>
                  </a:moveTo>
                  <a:lnTo>
                    <a:pt x="71438" y="7927"/>
                  </a:lnTo>
                  <a:lnTo>
                    <a:pt x="65287" y="768"/>
                  </a:lnTo>
                  <a:lnTo>
                    <a:pt x="62618" y="162"/>
                  </a:lnTo>
                  <a:lnTo>
                    <a:pt x="60796" y="0"/>
                  </a:lnTo>
                  <a:lnTo>
                    <a:pt x="56654" y="1938"/>
                  </a:lnTo>
                  <a:lnTo>
                    <a:pt x="39475" y="14263"/>
                  </a:lnTo>
                  <a:lnTo>
                    <a:pt x="16536" y="49566"/>
                  </a:lnTo>
                  <a:lnTo>
                    <a:pt x="6134" y="74873"/>
                  </a:lnTo>
                  <a:lnTo>
                    <a:pt x="1818" y="106271"/>
                  </a:lnTo>
                  <a:lnTo>
                    <a:pt x="4331" y="140710"/>
                  </a:lnTo>
                  <a:lnTo>
                    <a:pt x="6310" y="176050"/>
                  </a:lnTo>
                  <a:lnTo>
                    <a:pt x="10689" y="211656"/>
                  </a:lnTo>
                  <a:lnTo>
                    <a:pt x="17014" y="247342"/>
                  </a:lnTo>
                  <a:lnTo>
                    <a:pt x="19765" y="282755"/>
                  </a:lnTo>
                  <a:lnTo>
                    <a:pt x="17251" y="295088"/>
                  </a:lnTo>
                  <a:lnTo>
                    <a:pt x="11371" y="303744"/>
                  </a:lnTo>
                  <a:lnTo>
                    <a:pt x="0" y="3140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1" name="SMARTInkShape-2688"/>
            <p:cNvSpPr/>
            <p:nvPr/>
          </p:nvSpPr>
          <p:spPr bwMode="auto">
            <a:xfrm>
              <a:off x="2000250" y="235744"/>
              <a:ext cx="271464" cy="57151"/>
            </a:xfrm>
            <a:custGeom>
              <a:avLst/>
              <a:gdLst/>
              <a:ahLst/>
              <a:cxnLst/>
              <a:rect l="0" t="0" r="0" b="0"/>
              <a:pathLst>
                <a:path w="271464" h="57151">
                  <a:moveTo>
                    <a:pt x="0" y="57150"/>
                  </a:moveTo>
                  <a:lnTo>
                    <a:pt x="33622" y="47207"/>
                  </a:lnTo>
                  <a:lnTo>
                    <a:pt x="57541" y="42676"/>
                  </a:lnTo>
                  <a:lnTo>
                    <a:pt x="85899" y="37223"/>
                  </a:lnTo>
                  <a:lnTo>
                    <a:pt x="114377" y="29508"/>
                  </a:lnTo>
                  <a:lnTo>
                    <a:pt x="142909" y="22904"/>
                  </a:lnTo>
                  <a:lnTo>
                    <a:pt x="170672" y="17323"/>
                  </a:lnTo>
                  <a:lnTo>
                    <a:pt x="196240" y="12197"/>
                  </a:lnTo>
                  <a:lnTo>
                    <a:pt x="225362" y="4848"/>
                  </a:lnTo>
                  <a:lnTo>
                    <a:pt x="256121" y="638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2" name="SMARTInkShape-2689"/>
            <p:cNvSpPr/>
            <p:nvPr/>
          </p:nvSpPr>
          <p:spPr bwMode="auto">
            <a:xfrm>
              <a:off x="2481405" y="64294"/>
              <a:ext cx="226077" cy="457201"/>
            </a:xfrm>
            <a:custGeom>
              <a:avLst/>
              <a:gdLst/>
              <a:ahLst/>
              <a:cxnLst/>
              <a:rect l="0" t="0" r="0" b="0"/>
              <a:pathLst>
                <a:path w="226077" h="457201">
                  <a:moveTo>
                    <a:pt x="226076" y="0"/>
                  </a:moveTo>
                  <a:lnTo>
                    <a:pt x="218785" y="794"/>
                  </a:lnTo>
                  <a:lnTo>
                    <a:pt x="191828" y="12004"/>
                  </a:lnTo>
                  <a:lnTo>
                    <a:pt x="169580" y="26766"/>
                  </a:lnTo>
                  <a:lnTo>
                    <a:pt x="141171" y="51848"/>
                  </a:lnTo>
                  <a:lnTo>
                    <a:pt x="110024" y="85750"/>
                  </a:lnTo>
                  <a:lnTo>
                    <a:pt x="93939" y="104791"/>
                  </a:lnTo>
                  <a:lnTo>
                    <a:pt x="77660" y="125423"/>
                  </a:lnTo>
                  <a:lnTo>
                    <a:pt x="61251" y="147115"/>
                  </a:lnTo>
                  <a:lnTo>
                    <a:pt x="44755" y="169514"/>
                  </a:lnTo>
                  <a:lnTo>
                    <a:pt x="31377" y="193178"/>
                  </a:lnTo>
                  <a:lnTo>
                    <a:pt x="20077" y="217685"/>
                  </a:lnTo>
                  <a:lnTo>
                    <a:pt x="10162" y="242755"/>
                  </a:lnTo>
                  <a:lnTo>
                    <a:pt x="4346" y="267405"/>
                  </a:lnTo>
                  <a:lnTo>
                    <a:pt x="1262" y="291776"/>
                  </a:lnTo>
                  <a:lnTo>
                    <a:pt x="0" y="315961"/>
                  </a:lnTo>
                  <a:lnTo>
                    <a:pt x="3128" y="338434"/>
                  </a:lnTo>
                  <a:lnTo>
                    <a:pt x="9181" y="359767"/>
                  </a:lnTo>
                  <a:lnTo>
                    <a:pt x="17186" y="380338"/>
                  </a:lnTo>
                  <a:lnTo>
                    <a:pt x="43013" y="413779"/>
                  </a:lnTo>
                  <a:lnTo>
                    <a:pt x="90345" y="4572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06" name="SMARTInkShape-Group624"/>
          <p:cNvGrpSpPr/>
          <p:nvPr/>
        </p:nvGrpSpPr>
        <p:grpSpPr>
          <a:xfrm>
            <a:off x="8286750" y="3300413"/>
            <a:ext cx="64295" cy="50007"/>
            <a:chOff x="8286750" y="3300413"/>
            <a:chExt cx="64295" cy="50007"/>
          </a:xfrm>
        </p:grpSpPr>
        <p:sp>
          <p:nvSpPr>
            <p:cNvPr id="2539704" name="SMARTInkShape-2690"/>
            <p:cNvSpPr/>
            <p:nvPr/>
          </p:nvSpPr>
          <p:spPr bwMode="auto">
            <a:xfrm>
              <a:off x="8286750" y="3300413"/>
              <a:ext cx="14289" cy="14288"/>
            </a:xfrm>
            <a:custGeom>
              <a:avLst/>
              <a:gdLst/>
              <a:ahLst/>
              <a:cxnLst/>
              <a:rect l="0" t="0" r="0" b="0"/>
              <a:pathLst>
                <a:path w="14289" h="14288">
                  <a:moveTo>
                    <a:pt x="0" y="0"/>
                  </a:moveTo>
                  <a:lnTo>
                    <a:pt x="0" y="14287"/>
                  </a:lnTo>
                  <a:lnTo>
                    <a:pt x="3793" y="10495"/>
                  </a:lnTo>
                  <a:lnTo>
                    <a:pt x="7771" y="8633"/>
                  </a:lnTo>
                  <a:lnTo>
                    <a:pt x="14288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5" name="SMARTInkShape-2691"/>
            <p:cNvSpPr/>
            <p:nvPr/>
          </p:nvSpPr>
          <p:spPr bwMode="auto">
            <a:xfrm>
              <a:off x="8336756" y="3328988"/>
              <a:ext cx="14289" cy="21432"/>
            </a:xfrm>
            <a:custGeom>
              <a:avLst/>
              <a:gdLst/>
              <a:ahLst/>
              <a:cxnLst/>
              <a:rect l="0" t="0" r="0" b="0"/>
              <a:pathLst>
                <a:path w="14289" h="21432">
                  <a:moveTo>
                    <a:pt x="14288" y="21431"/>
                  </a:moveTo>
                  <a:lnTo>
                    <a:pt x="14288" y="17639"/>
                  </a:lnTo>
                  <a:lnTo>
                    <a:pt x="12171" y="1366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707" name="SMARTInkShape-2692"/>
          <p:cNvSpPr/>
          <p:nvPr/>
        </p:nvSpPr>
        <p:spPr bwMode="auto">
          <a:xfrm>
            <a:off x="7679531" y="3336131"/>
            <a:ext cx="178595" cy="28576"/>
          </a:xfrm>
          <a:custGeom>
            <a:avLst/>
            <a:gdLst/>
            <a:ahLst/>
            <a:cxnLst/>
            <a:rect l="0" t="0" r="0" b="0"/>
            <a:pathLst>
              <a:path w="178595" h="28576">
                <a:moveTo>
                  <a:pt x="0" y="28575"/>
                </a:moveTo>
                <a:lnTo>
                  <a:pt x="33201" y="28575"/>
                </a:lnTo>
                <a:lnTo>
                  <a:pt x="67781" y="26459"/>
                </a:lnTo>
                <a:lnTo>
                  <a:pt x="94419" y="22078"/>
                </a:lnTo>
                <a:lnTo>
                  <a:pt x="122133" y="14840"/>
                </a:lnTo>
                <a:lnTo>
                  <a:pt x="156926" y="5632"/>
                </a:lnTo>
                <a:lnTo>
                  <a:pt x="1785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13" name="SMARTInkShape-Group626"/>
          <p:cNvGrpSpPr/>
          <p:nvPr/>
        </p:nvGrpSpPr>
        <p:grpSpPr>
          <a:xfrm>
            <a:off x="7101028" y="50032"/>
            <a:ext cx="420625" cy="369498"/>
            <a:chOff x="7101028" y="50032"/>
            <a:chExt cx="420625" cy="369498"/>
          </a:xfrm>
        </p:grpSpPr>
        <p:sp>
          <p:nvSpPr>
            <p:cNvPr id="2539708" name="SMARTInkShape-2693"/>
            <p:cNvSpPr/>
            <p:nvPr/>
          </p:nvSpPr>
          <p:spPr bwMode="auto">
            <a:xfrm>
              <a:off x="7380002" y="71438"/>
              <a:ext cx="141651" cy="348092"/>
            </a:xfrm>
            <a:custGeom>
              <a:avLst/>
              <a:gdLst/>
              <a:ahLst/>
              <a:cxnLst/>
              <a:rect l="0" t="0" r="0" b="0"/>
              <a:pathLst>
                <a:path w="141651" h="348092">
                  <a:moveTo>
                    <a:pt x="106648" y="0"/>
                  </a:moveTo>
                  <a:lnTo>
                    <a:pt x="99591" y="0"/>
                  </a:lnTo>
                  <a:lnTo>
                    <a:pt x="115606" y="9943"/>
                  </a:lnTo>
                  <a:lnTo>
                    <a:pt x="136924" y="38403"/>
                  </a:lnTo>
                  <a:lnTo>
                    <a:pt x="139948" y="47759"/>
                  </a:lnTo>
                  <a:lnTo>
                    <a:pt x="141650" y="65744"/>
                  </a:lnTo>
                  <a:lnTo>
                    <a:pt x="138362" y="86154"/>
                  </a:lnTo>
                  <a:lnTo>
                    <a:pt x="125230" y="120088"/>
                  </a:lnTo>
                  <a:lnTo>
                    <a:pt x="112053" y="155248"/>
                  </a:lnTo>
                  <a:lnTo>
                    <a:pt x="94952" y="189969"/>
                  </a:lnTo>
                  <a:lnTo>
                    <a:pt x="92873" y="201831"/>
                  </a:lnTo>
                  <a:lnTo>
                    <a:pt x="93496" y="203610"/>
                  </a:lnTo>
                  <a:lnTo>
                    <a:pt x="94705" y="204796"/>
                  </a:lnTo>
                  <a:lnTo>
                    <a:pt x="98556" y="206700"/>
                  </a:lnTo>
                  <a:lnTo>
                    <a:pt x="103016" y="210822"/>
                  </a:lnTo>
                  <a:lnTo>
                    <a:pt x="103433" y="211985"/>
                  </a:lnTo>
                  <a:lnTo>
                    <a:pt x="102917" y="212761"/>
                  </a:lnTo>
                  <a:lnTo>
                    <a:pt x="101780" y="213278"/>
                  </a:lnTo>
                  <a:lnTo>
                    <a:pt x="75232" y="245335"/>
                  </a:lnTo>
                  <a:lnTo>
                    <a:pt x="46096" y="278928"/>
                  </a:lnTo>
                  <a:lnTo>
                    <a:pt x="18987" y="307244"/>
                  </a:lnTo>
                  <a:lnTo>
                    <a:pt x="2066" y="340161"/>
                  </a:lnTo>
                  <a:lnTo>
                    <a:pt x="0" y="348091"/>
                  </a:lnTo>
                  <a:lnTo>
                    <a:pt x="28067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9" name="SMARTInkShape-2694"/>
            <p:cNvSpPr/>
            <p:nvPr/>
          </p:nvSpPr>
          <p:spPr bwMode="auto">
            <a:xfrm>
              <a:off x="7101028" y="50032"/>
              <a:ext cx="114161" cy="318711"/>
            </a:xfrm>
            <a:custGeom>
              <a:avLst/>
              <a:gdLst/>
              <a:ahLst/>
              <a:cxnLst/>
              <a:rect l="0" t="0" r="0" b="0"/>
              <a:pathLst>
                <a:path w="114161" h="318711">
                  <a:moveTo>
                    <a:pt x="114160" y="7118"/>
                  </a:moveTo>
                  <a:lnTo>
                    <a:pt x="107103" y="7118"/>
                  </a:lnTo>
                  <a:lnTo>
                    <a:pt x="114134" y="0"/>
                  </a:lnTo>
                  <a:lnTo>
                    <a:pt x="114152" y="3774"/>
                  </a:lnTo>
                  <a:lnTo>
                    <a:pt x="110365" y="13712"/>
                  </a:lnTo>
                  <a:lnTo>
                    <a:pt x="82048" y="46119"/>
                  </a:lnTo>
                  <a:lnTo>
                    <a:pt x="48909" y="79490"/>
                  </a:lnTo>
                  <a:lnTo>
                    <a:pt x="29596" y="98826"/>
                  </a:lnTo>
                  <a:lnTo>
                    <a:pt x="30003" y="99213"/>
                  </a:lnTo>
                  <a:lnTo>
                    <a:pt x="34688" y="99885"/>
                  </a:lnTo>
                  <a:lnTo>
                    <a:pt x="41651" y="93827"/>
                  </a:lnTo>
                  <a:lnTo>
                    <a:pt x="58722" y="92929"/>
                  </a:lnTo>
                  <a:lnTo>
                    <a:pt x="60532" y="93694"/>
                  </a:lnTo>
                  <a:lnTo>
                    <a:pt x="61739" y="94998"/>
                  </a:lnTo>
                  <a:lnTo>
                    <a:pt x="63080" y="98563"/>
                  </a:lnTo>
                  <a:lnTo>
                    <a:pt x="64012" y="113430"/>
                  </a:lnTo>
                  <a:lnTo>
                    <a:pt x="60319" y="126636"/>
                  </a:lnTo>
                  <a:lnTo>
                    <a:pt x="41207" y="158588"/>
                  </a:lnTo>
                  <a:lnTo>
                    <a:pt x="10759" y="194249"/>
                  </a:lnTo>
                  <a:lnTo>
                    <a:pt x="3442" y="203764"/>
                  </a:lnTo>
                  <a:lnTo>
                    <a:pt x="332" y="212744"/>
                  </a:lnTo>
                  <a:lnTo>
                    <a:pt x="0" y="217622"/>
                  </a:lnTo>
                  <a:lnTo>
                    <a:pt x="2038" y="221855"/>
                  </a:lnTo>
                  <a:lnTo>
                    <a:pt x="23464" y="257346"/>
                  </a:lnTo>
                  <a:lnTo>
                    <a:pt x="30988" y="267555"/>
                  </a:lnTo>
                  <a:lnTo>
                    <a:pt x="46497" y="301739"/>
                  </a:lnTo>
                  <a:lnTo>
                    <a:pt x="49662" y="314899"/>
                  </a:lnTo>
                  <a:lnTo>
                    <a:pt x="51317" y="317080"/>
                  </a:lnTo>
                  <a:lnTo>
                    <a:pt x="53214" y="318535"/>
                  </a:lnTo>
                  <a:lnTo>
                    <a:pt x="54479" y="318710"/>
                  </a:lnTo>
                  <a:lnTo>
                    <a:pt x="55323" y="318034"/>
                  </a:lnTo>
                  <a:lnTo>
                    <a:pt x="64153" y="285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0" name="SMARTInkShape-2695"/>
            <p:cNvSpPr/>
            <p:nvPr/>
          </p:nvSpPr>
          <p:spPr bwMode="auto">
            <a:xfrm>
              <a:off x="7215188" y="57150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7143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1" name="SMARTInkShape-2696"/>
            <p:cNvSpPr/>
            <p:nvPr/>
          </p:nvSpPr>
          <p:spPr bwMode="auto">
            <a:xfrm>
              <a:off x="7265622" y="121444"/>
              <a:ext cx="92442" cy="183724"/>
            </a:xfrm>
            <a:custGeom>
              <a:avLst/>
              <a:gdLst/>
              <a:ahLst/>
              <a:cxnLst/>
              <a:rect l="0" t="0" r="0" b="0"/>
              <a:pathLst>
                <a:path w="92442" h="183724">
                  <a:moveTo>
                    <a:pt x="92441" y="0"/>
                  </a:moveTo>
                  <a:lnTo>
                    <a:pt x="74742" y="0"/>
                  </a:lnTo>
                  <a:lnTo>
                    <a:pt x="73497" y="794"/>
                  </a:lnTo>
                  <a:lnTo>
                    <a:pt x="72668" y="2116"/>
                  </a:lnTo>
                  <a:lnTo>
                    <a:pt x="72115" y="3792"/>
                  </a:lnTo>
                  <a:lnTo>
                    <a:pt x="54245" y="37584"/>
                  </a:lnTo>
                  <a:lnTo>
                    <a:pt x="39093" y="70365"/>
                  </a:lnTo>
                  <a:lnTo>
                    <a:pt x="26275" y="98813"/>
                  </a:lnTo>
                  <a:lnTo>
                    <a:pt x="17097" y="130437"/>
                  </a:lnTo>
                  <a:lnTo>
                    <a:pt x="6884" y="161144"/>
                  </a:lnTo>
                  <a:lnTo>
                    <a:pt x="0" y="183723"/>
                  </a:lnTo>
                  <a:lnTo>
                    <a:pt x="671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2" name="SMARTInkShape-2697"/>
            <p:cNvSpPr/>
            <p:nvPr/>
          </p:nvSpPr>
          <p:spPr bwMode="auto">
            <a:xfrm>
              <a:off x="7202423" y="142875"/>
              <a:ext cx="198503" cy="85272"/>
            </a:xfrm>
            <a:custGeom>
              <a:avLst/>
              <a:gdLst/>
              <a:ahLst/>
              <a:cxnLst/>
              <a:rect l="0" t="0" r="0" b="0"/>
              <a:pathLst>
                <a:path w="198503" h="85272">
                  <a:moveTo>
                    <a:pt x="62771" y="0"/>
                  </a:moveTo>
                  <a:lnTo>
                    <a:pt x="62771" y="3792"/>
                  </a:lnTo>
                  <a:lnTo>
                    <a:pt x="60654" y="7771"/>
                  </a:lnTo>
                  <a:lnTo>
                    <a:pt x="57861" y="12185"/>
                  </a:lnTo>
                  <a:lnTo>
                    <a:pt x="55495" y="19133"/>
                  </a:lnTo>
                  <a:lnTo>
                    <a:pt x="30808" y="52668"/>
                  </a:lnTo>
                  <a:lnTo>
                    <a:pt x="0" y="84193"/>
                  </a:lnTo>
                  <a:lnTo>
                    <a:pt x="286" y="84704"/>
                  </a:lnTo>
                  <a:lnTo>
                    <a:pt x="2721" y="85271"/>
                  </a:lnTo>
                  <a:lnTo>
                    <a:pt x="17249" y="84842"/>
                  </a:lnTo>
                  <a:lnTo>
                    <a:pt x="46459" y="80053"/>
                  </a:lnTo>
                  <a:lnTo>
                    <a:pt x="76458" y="76901"/>
                  </a:lnTo>
                  <a:lnTo>
                    <a:pt x="105456" y="73056"/>
                  </a:lnTo>
                  <a:lnTo>
                    <a:pt x="134156" y="69800"/>
                  </a:lnTo>
                  <a:lnTo>
                    <a:pt x="168505" y="65382"/>
                  </a:lnTo>
                  <a:lnTo>
                    <a:pt x="19850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714" name="SMARTInkShape-2698"/>
          <p:cNvSpPr/>
          <p:nvPr/>
        </p:nvSpPr>
        <p:spPr bwMode="auto">
          <a:xfrm>
            <a:off x="1976762" y="2637063"/>
            <a:ext cx="294952" cy="821828"/>
          </a:xfrm>
          <a:custGeom>
            <a:avLst/>
            <a:gdLst/>
            <a:ahLst/>
            <a:cxnLst/>
            <a:rect l="0" t="0" r="0" b="0"/>
            <a:pathLst>
              <a:path w="294952" h="821828">
                <a:moveTo>
                  <a:pt x="294951" y="27556"/>
                </a:moveTo>
                <a:lnTo>
                  <a:pt x="294951" y="9565"/>
                </a:lnTo>
                <a:lnTo>
                  <a:pt x="294157" y="8419"/>
                </a:lnTo>
                <a:lnTo>
                  <a:pt x="292834" y="7654"/>
                </a:lnTo>
                <a:lnTo>
                  <a:pt x="288800" y="6426"/>
                </a:lnTo>
                <a:lnTo>
                  <a:pt x="288248" y="4142"/>
                </a:lnTo>
                <a:lnTo>
                  <a:pt x="287894" y="0"/>
                </a:lnTo>
                <a:lnTo>
                  <a:pt x="287833" y="3075"/>
                </a:lnTo>
                <a:lnTo>
                  <a:pt x="287030" y="4092"/>
                </a:lnTo>
                <a:lnTo>
                  <a:pt x="277866" y="9649"/>
                </a:lnTo>
                <a:lnTo>
                  <a:pt x="262178" y="23166"/>
                </a:lnTo>
                <a:lnTo>
                  <a:pt x="230104" y="40609"/>
                </a:lnTo>
                <a:lnTo>
                  <a:pt x="201179" y="58738"/>
                </a:lnTo>
                <a:lnTo>
                  <a:pt x="167831" y="75490"/>
                </a:lnTo>
                <a:lnTo>
                  <a:pt x="133517" y="89551"/>
                </a:lnTo>
                <a:lnTo>
                  <a:pt x="113294" y="91760"/>
                </a:lnTo>
                <a:lnTo>
                  <a:pt x="114466" y="91810"/>
                </a:lnTo>
                <a:lnTo>
                  <a:pt x="115097" y="92617"/>
                </a:lnTo>
                <a:lnTo>
                  <a:pt x="115797" y="95630"/>
                </a:lnTo>
                <a:lnTo>
                  <a:pt x="116777" y="96751"/>
                </a:lnTo>
                <a:lnTo>
                  <a:pt x="119983" y="97997"/>
                </a:lnTo>
                <a:lnTo>
                  <a:pt x="132925" y="100979"/>
                </a:lnTo>
                <a:lnTo>
                  <a:pt x="136927" y="102698"/>
                </a:lnTo>
                <a:lnTo>
                  <a:pt x="143491" y="108842"/>
                </a:lnTo>
                <a:lnTo>
                  <a:pt x="151649" y="123343"/>
                </a:lnTo>
                <a:lnTo>
                  <a:pt x="155855" y="136803"/>
                </a:lnTo>
                <a:lnTo>
                  <a:pt x="157428" y="163818"/>
                </a:lnTo>
                <a:lnTo>
                  <a:pt x="154984" y="188129"/>
                </a:lnTo>
                <a:lnTo>
                  <a:pt x="147018" y="216926"/>
                </a:lnTo>
                <a:lnTo>
                  <a:pt x="136334" y="249039"/>
                </a:lnTo>
                <a:lnTo>
                  <a:pt x="126294" y="284478"/>
                </a:lnTo>
                <a:lnTo>
                  <a:pt x="119807" y="304406"/>
                </a:lnTo>
                <a:lnTo>
                  <a:pt x="112307" y="325629"/>
                </a:lnTo>
                <a:lnTo>
                  <a:pt x="104132" y="347715"/>
                </a:lnTo>
                <a:lnTo>
                  <a:pt x="96300" y="370376"/>
                </a:lnTo>
                <a:lnTo>
                  <a:pt x="88698" y="393422"/>
                </a:lnTo>
                <a:lnTo>
                  <a:pt x="81249" y="416723"/>
                </a:lnTo>
                <a:lnTo>
                  <a:pt x="73108" y="440988"/>
                </a:lnTo>
                <a:lnTo>
                  <a:pt x="64505" y="465896"/>
                </a:lnTo>
                <a:lnTo>
                  <a:pt x="55596" y="491233"/>
                </a:lnTo>
                <a:lnTo>
                  <a:pt x="47274" y="516061"/>
                </a:lnTo>
                <a:lnTo>
                  <a:pt x="39346" y="540551"/>
                </a:lnTo>
                <a:lnTo>
                  <a:pt x="31679" y="564815"/>
                </a:lnTo>
                <a:lnTo>
                  <a:pt x="24980" y="588135"/>
                </a:lnTo>
                <a:lnTo>
                  <a:pt x="18926" y="610825"/>
                </a:lnTo>
                <a:lnTo>
                  <a:pt x="13303" y="633096"/>
                </a:lnTo>
                <a:lnTo>
                  <a:pt x="8760" y="654293"/>
                </a:lnTo>
                <a:lnTo>
                  <a:pt x="4938" y="674774"/>
                </a:lnTo>
                <a:lnTo>
                  <a:pt x="1597" y="694779"/>
                </a:lnTo>
                <a:lnTo>
                  <a:pt x="0" y="727589"/>
                </a:lnTo>
                <a:lnTo>
                  <a:pt x="1936" y="755400"/>
                </a:lnTo>
                <a:lnTo>
                  <a:pt x="9077" y="790989"/>
                </a:lnTo>
                <a:lnTo>
                  <a:pt x="19464" y="806332"/>
                </a:lnTo>
                <a:lnTo>
                  <a:pt x="36252" y="816327"/>
                </a:lnTo>
                <a:lnTo>
                  <a:pt x="57736" y="821827"/>
                </a:lnTo>
                <a:lnTo>
                  <a:pt x="83159" y="821625"/>
                </a:lnTo>
                <a:lnTo>
                  <a:pt x="112450" y="818890"/>
                </a:lnTo>
                <a:lnTo>
                  <a:pt x="143989" y="815029"/>
                </a:lnTo>
                <a:lnTo>
                  <a:pt x="176527" y="810667"/>
                </a:lnTo>
                <a:lnTo>
                  <a:pt x="205276" y="801849"/>
                </a:lnTo>
                <a:lnTo>
                  <a:pt x="244944" y="78479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715" name="SMARTInkShape-2699"/>
          <p:cNvSpPr/>
          <p:nvPr/>
        </p:nvSpPr>
        <p:spPr bwMode="auto">
          <a:xfrm>
            <a:off x="6963215" y="92869"/>
            <a:ext cx="126059" cy="223360"/>
          </a:xfrm>
          <a:custGeom>
            <a:avLst/>
            <a:gdLst/>
            <a:ahLst/>
            <a:cxnLst/>
            <a:rect l="0" t="0" r="0" b="0"/>
            <a:pathLst>
              <a:path w="126059" h="223360">
                <a:moveTo>
                  <a:pt x="94810" y="0"/>
                </a:moveTo>
                <a:lnTo>
                  <a:pt x="91017" y="0"/>
                </a:lnTo>
                <a:lnTo>
                  <a:pt x="89900" y="794"/>
                </a:lnTo>
                <a:lnTo>
                  <a:pt x="89155" y="2116"/>
                </a:lnTo>
                <a:lnTo>
                  <a:pt x="88659" y="3792"/>
                </a:lnTo>
                <a:lnTo>
                  <a:pt x="83874" y="7771"/>
                </a:lnTo>
                <a:lnTo>
                  <a:pt x="77250" y="12978"/>
                </a:lnTo>
                <a:lnTo>
                  <a:pt x="50617" y="43967"/>
                </a:lnTo>
                <a:lnTo>
                  <a:pt x="45271" y="47322"/>
                </a:lnTo>
                <a:lnTo>
                  <a:pt x="42734" y="48217"/>
                </a:lnTo>
                <a:lnTo>
                  <a:pt x="41043" y="49607"/>
                </a:lnTo>
                <a:lnTo>
                  <a:pt x="39164" y="53268"/>
                </a:lnTo>
                <a:lnTo>
                  <a:pt x="39456" y="54562"/>
                </a:lnTo>
                <a:lnTo>
                  <a:pt x="40445" y="55425"/>
                </a:lnTo>
                <a:lnTo>
                  <a:pt x="41899" y="56000"/>
                </a:lnTo>
                <a:lnTo>
                  <a:pt x="51527" y="56809"/>
                </a:lnTo>
                <a:lnTo>
                  <a:pt x="57846" y="54882"/>
                </a:lnTo>
                <a:lnTo>
                  <a:pt x="63300" y="52173"/>
                </a:lnTo>
                <a:lnTo>
                  <a:pt x="79479" y="46499"/>
                </a:lnTo>
                <a:lnTo>
                  <a:pt x="89033" y="40147"/>
                </a:lnTo>
                <a:lnTo>
                  <a:pt x="92243" y="35570"/>
                </a:lnTo>
                <a:lnTo>
                  <a:pt x="93098" y="33238"/>
                </a:lnTo>
                <a:lnTo>
                  <a:pt x="92875" y="31684"/>
                </a:lnTo>
                <a:lnTo>
                  <a:pt x="91933" y="30647"/>
                </a:lnTo>
                <a:lnTo>
                  <a:pt x="90510" y="29957"/>
                </a:lnTo>
                <a:lnTo>
                  <a:pt x="88769" y="30290"/>
                </a:lnTo>
                <a:lnTo>
                  <a:pt x="74180" y="38639"/>
                </a:lnTo>
                <a:lnTo>
                  <a:pt x="51740" y="65619"/>
                </a:lnTo>
                <a:lnTo>
                  <a:pt x="29695" y="99393"/>
                </a:lnTo>
                <a:lnTo>
                  <a:pt x="25246" y="115792"/>
                </a:lnTo>
                <a:lnTo>
                  <a:pt x="24205" y="125811"/>
                </a:lnTo>
                <a:lnTo>
                  <a:pt x="25859" y="133439"/>
                </a:lnTo>
                <a:lnTo>
                  <a:pt x="27412" y="136584"/>
                </a:lnTo>
                <a:lnTo>
                  <a:pt x="29240" y="138681"/>
                </a:lnTo>
                <a:lnTo>
                  <a:pt x="33389" y="141011"/>
                </a:lnTo>
                <a:lnTo>
                  <a:pt x="47772" y="138530"/>
                </a:lnTo>
                <a:lnTo>
                  <a:pt x="80913" y="126212"/>
                </a:lnTo>
                <a:lnTo>
                  <a:pt x="105383" y="109068"/>
                </a:lnTo>
                <a:lnTo>
                  <a:pt x="125231" y="74770"/>
                </a:lnTo>
                <a:lnTo>
                  <a:pt x="126058" y="64717"/>
                </a:lnTo>
                <a:lnTo>
                  <a:pt x="122149" y="40537"/>
                </a:lnTo>
                <a:lnTo>
                  <a:pt x="115956" y="30981"/>
                </a:lnTo>
                <a:lnTo>
                  <a:pt x="111289" y="28591"/>
                </a:lnTo>
                <a:lnTo>
                  <a:pt x="99752" y="28053"/>
                </a:lnTo>
                <a:lnTo>
                  <a:pt x="76078" y="36005"/>
                </a:lnTo>
                <a:lnTo>
                  <a:pt x="52747" y="52208"/>
                </a:lnTo>
                <a:lnTo>
                  <a:pt x="24324" y="84719"/>
                </a:lnTo>
                <a:lnTo>
                  <a:pt x="4716" y="119599"/>
                </a:lnTo>
                <a:lnTo>
                  <a:pt x="0" y="134911"/>
                </a:lnTo>
                <a:lnTo>
                  <a:pt x="549" y="149654"/>
                </a:lnTo>
                <a:lnTo>
                  <a:pt x="3439" y="159911"/>
                </a:lnTo>
                <a:lnTo>
                  <a:pt x="5321" y="163757"/>
                </a:lnTo>
                <a:lnTo>
                  <a:pt x="11645" y="170147"/>
                </a:lnTo>
                <a:lnTo>
                  <a:pt x="15554" y="172963"/>
                </a:lnTo>
                <a:lnTo>
                  <a:pt x="20542" y="174046"/>
                </a:lnTo>
                <a:lnTo>
                  <a:pt x="32433" y="173133"/>
                </a:lnTo>
                <a:lnTo>
                  <a:pt x="52516" y="164364"/>
                </a:lnTo>
                <a:lnTo>
                  <a:pt x="75725" y="145591"/>
                </a:lnTo>
                <a:lnTo>
                  <a:pt x="98184" y="115071"/>
                </a:lnTo>
                <a:lnTo>
                  <a:pt x="112570" y="84386"/>
                </a:lnTo>
                <a:lnTo>
                  <a:pt x="115758" y="63461"/>
                </a:lnTo>
                <a:lnTo>
                  <a:pt x="113538" y="62151"/>
                </a:lnTo>
                <a:lnTo>
                  <a:pt x="104721" y="62812"/>
                </a:lnTo>
                <a:lnTo>
                  <a:pt x="86370" y="75232"/>
                </a:lnTo>
                <a:lnTo>
                  <a:pt x="58835" y="107259"/>
                </a:lnTo>
                <a:lnTo>
                  <a:pt x="39172" y="138760"/>
                </a:lnTo>
                <a:lnTo>
                  <a:pt x="26819" y="168555"/>
                </a:lnTo>
                <a:lnTo>
                  <a:pt x="15839" y="195904"/>
                </a:lnTo>
                <a:lnTo>
                  <a:pt x="15526" y="209041"/>
                </a:lnTo>
                <a:lnTo>
                  <a:pt x="18033" y="218055"/>
                </a:lnTo>
                <a:lnTo>
                  <a:pt x="19813" y="221570"/>
                </a:lnTo>
                <a:lnTo>
                  <a:pt x="22587" y="223119"/>
                </a:lnTo>
                <a:lnTo>
                  <a:pt x="26024" y="223359"/>
                </a:lnTo>
                <a:lnTo>
                  <a:pt x="34869" y="220714"/>
                </a:lnTo>
                <a:lnTo>
                  <a:pt x="52444" y="209506"/>
                </a:lnTo>
                <a:lnTo>
                  <a:pt x="73007" y="182671"/>
                </a:lnTo>
                <a:lnTo>
                  <a:pt x="87666" y="1571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19" name="SMARTInkShape-Group629"/>
          <p:cNvGrpSpPr/>
          <p:nvPr/>
        </p:nvGrpSpPr>
        <p:grpSpPr>
          <a:xfrm>
            <a:off x="7002276" y="107156"/>
            <a:ext cx="113553" cy="307183"/>
            <a:chOff x="7002276" y="107156"/>
            <a:chExt cx="113553" cy="307183"/>
          </a:xfrm>
        </p:grpSpPr>
        <p:sp>
          <p:nvSpPr>
            <p:cNvPr id="2539716" name="SMARTInkShape-2700"/>
            <p:cNvSpPr/>
            <p:nvPr/>
          </p:nvSpPr>
          <p:spPr bwMode="auto">
            <a:xfrm>
              <a:off x="7036594" y="385763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7144" y="28575"/>
                  </a:moveTo>
                  <a:lnTo>
                    <a:pt x="993" y="28575"/>
                  </a:lnTo>
                  <a:lnTo>
                    <a:pt x="662" y="2778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7" name="SMARTInkShape-2701"/>
            <p:cNvSpPr/>
            <p:nvPr/>
          </p:nvSpPr>
          <p:spPr bwMode="auto">
            <a:xfrm>
              <a:off x="7036619" y="228600"/>
              <a:ext cx="7120" cy="35720"/>
            </a:xfrm>
            <a:custGeom>
              <a:avLst/>
              <a:gdLst/>
              <a:ahLst/>
              <a:cxnLst/>
              <a:rect l="0" t="0" r="0" b="0"/>
              <a:pathLst>
                <a:path w="7120" h="35720">
                  <a:moveTo>
                    <a:pt x="7119" y="0"/>
                  </a:moveTo>
                  <a:lnTo>
                    <a:pt x="3326" y="0"/>
                  </a:lnTo>
                  <a:lnTo>
                    <a:pt x="2209" y="794"/>
                  </a:lnTo>
                  <a:lnTo>
                    <a:pt x="1464" y="2117"/>
                  </a:lnTo>
                  <a:lnTo>
                    <a:pt x="269" y="9943"/>
                  </a:lnTo>
                  <a:lnTo>
                    <a:pt x="0" y="27642"/>
                  </a:lnTo>
                  <a:lnTo>
                    <a:pt x="786" y="30334"/>
                  </a:lnTo>
                  <a:lnTo>
                    <a:pt x="2103" y="32129"/>
                  </a:lnTo>
                  <a:lnTo>
                    <a:pt x="711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8" name="SMARTInkShape-2702"/>
            <p:cNvSpPr/>
            <p:nvPr/>
          </p:nvSpPr>
          <p:spPr bwMode="auto">
            <a:xfrm>
              <a:off x="7002276" y="107156"/>
              <a:ext cx="113553" cy="107158"/>
            </a:xfrm>
            <a:custGeom>
              <a:avLst/>
              <a:gdLst/>
              <a:ahLst/>
              <a:cxnLst/>
              <a:rect l="0" t="0" r="0" b="0"/>
              <a:pathLst>
                <a:path w="113553" h="107158">
                  <a:moveTo>
                    <a:pt x="27174" y="14288"/>
                  </a:moveTo>
                  <a:lnTo>
                    <a:pt x="23381" y="10495"/>
                  </a:lnTo>
                  <a:lnTo>
                    <a:pt x="19403" y="8634"/>
                  </a:lnTo>
                  <a:lnTo>
                    <a:pt x="17231" y="8137"/>
                  </a:lnTo>
                  <a:lnTo>
                    <a:pt x="5688" y="1621"/>
                  </a:lnTo>
                  <a:lnTo>
                    <a:pt x="0" y="320"/>
                  </a:lnTo>
                  <a:lnTo>
                    <a:pt x="326" y="214"/>
                  </a:lnTo>
                  <a:lnTo>
                    <a:pt x="31321" y="2"/>
                  </a:lnTo>
                  <a:lnTo>
                    <a:pt x="65491" y="0"/>
                  </a:lnTo>
                  <a:lnTo>
                    <a:pt x="100280" y="794"/>
                  </a:lnTo>
                  <a:lnTo>
                    <a:pt x="110201" y="3793"/>
                  </a:lnTo>
                  <a:lnTo>
                    <a:pt x="112688" y="5703"/>
                  </a:lnTo>
                  <a:lnTo>
                    <a:pt x="113552" y="7771"/>
                  </a:lnTo>
                  <a:lnTo>
                    <a:pt x="112395" y="12979"/>
                  </a:lnTo>
                  <a:lnTo>
                    <a:pt x="106488" y="24836"/>
                  </a:lnTo>
                  <a:lnTo>
                    <a:pt x="76945" y="57210"/>
                  </a:lnTo>
                  <a:lnTo>
                    <a:pt x="41470" y="90491"/>
                  </a:lnTo>
                  <a:lnTo>
                    <a:pt x="34318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34" name="SMARTInkShape-Group630"/>
          <p:cNvGrpSpPr/>
          <p:nvPr/>
        </p:nvGrpSpPr>
        <p:grpSpPr>
          <a:xfrm>
            <a:off x="5837829" y="81609"/>
            <a:ext cx="1020172" cy="216468"/>
            <a:chOff x="5837829" y="81609"/>
            <a:chExt cx="1020172" cy="216468"/>
          </a:xfrm>
        </p:grpSpPr>
        <p:sp>
          <p:nvSpPr>
            <p:cNvPr id="2539720" name="SMARTInkShape-2703"/>
            <p:cNvSpPr/>
            <p:nvPr/>
          </p:nvSpPr>
          <p:spPr bwMode="auto">
            <a:xfrm>
              <a:off x="6743700" y="142875"/>
              <a:ext cx="114301" cy="21432"/>
            </a:xfrm>
            <a:custGeom>
              <a:avLst/>
              <a:gdLst/>
              <a:ahLst/>
              <a:cxnLst/>
              <a:rect l="0" t="0" r="0" b="0"/>
              <a:pathLst>
                <a:path w="114301" h="21432">
                  <a:moveTo>
                    <a:pt x="0" y="21431"/>
                  </a:moveTo>
                  <a:lnTo>
                    <a:pt x="30015" y="19315"/>
                  </a:lnTo>
                  <a:lnTo>
                    <a:pt x="61226" y="15281"/>
                  </a:lnTo>
                  <a:lnTo>
                    <a:pt x="91469" y="878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1" name="SMARTInkShape-2704"/>
            <p:cNvSpPr/>
            <p:nvPr/>
          </p:nvSpPr>
          <p:spPr bwMode="auto">
            <a:xfrm>
              <a:off x="6752218" y="107156"/>
              <a:ext cx="96698" cy="14289"/>
            </a:xfrm>
            <a:custGeom>
              <a:avLst/>
              <a:gdLst/>
              <a:ahLst/>
              <a:cxnLst/>
              <a:rect l="0" t="0" r="0" b="0"/>
              <a:pathLst>
                <a:path w="96698" h="14289">
                  <a:moveTo>
                    <a:pt x="20057" y="0"/>
                  </a:moveTo>
                  <a:lnTo>
                    <a:pt x="3264" y="0"/>
                  </a:lnTo>
                  <a:lnTo>
                    <a:pt x="1718" y="794"/>
                  </a:lnTo>
                  <a:lnTo>
                    <a:pt x="688" y="2117"/>
                  </a:lnTo>
                  <a:lnTo>
                    <a:pt x="0" y="3793"/>
                  </a:lnTo>
                  <a:lnTo>
                    <a:pt x="336" y="4910"/>
                  </a:lnTo>
                  <a:lnTo>
                    <a:pt x="1353" y="5654"/>
                  </a:lnTo>
                  <a:lnTo>
                    <a:pt x="5394" y="6482"/>
                  </a:lnTo>
                  <a:lnTo>
                    <a:pt x="36718" y="7105"/>
                  </a:lnTo>
                  <a:lnTo>
                    <a:pt x="69582" y="7139"/>
                  </a:lnTo>
                  <a:lnTo>
                    <a:pt x="96697" y="7144"/>
                  </a:lnTo>
                  <a:lnTo>
                    <a:pt x="8435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2" name="SMARTInkShape-2705"/>
            <p:cNvSpPr/>
            <p:nvPr/>
          </p:nvSpPr>
          <p:spPr bwMode="auto">
            <a:xfrm>
              <a:off x="6544170" y="141583"/>
              <a:ext cx="120950" cy="100815"/>
            </a:xfrm>
            <a:custGeom>
              <a:avLst/>
              <a:gdLst/>
              <a:ahLst/>
              <a:cxnLst/>
              <a:rect l="0" t="0" r="0" b="0"/>
              <a:pathLst>
                <a:path w="120950" h="100815">
                  <a:moveTo>
                    <a:pt x="28080" y="37011"/>
                  </a:moveTo>
                  <a:lnTo>
                    <a:pt x="24287" y="40803"/>
                  </a:lnTo>
                  <a:lnTo>
                    <a:pt x="18192" y="42665"/>
                  </a:lnTo>
                  <a:lnTo>
                    <a:pt x="5136" y="43860"/>
                  </a:lnTo>
                  <a:lnTo>
                    <a:pt x="3260" y="44752"/>
                  </a:lnTo>
                  <a:lnTo>
                    <a:pt x="2008" y="46140"/>
                  </a:lnTo>
                  <a:lnTo>
                    <a:pt x="0" y="50279"/>
                  </a:lnTo>
                  <a:lnTo>
                    <a:pt x="7236" y="50996"/>
                  </a:lnTo>
                  <a:lnTo>
                    <a:pt x="36896" y="41329"/>
                  </a:lnTo>
                  <a:lnTo>
                    <a:pt x="63335" y="31367"/>
                  </a:lnTo>
                  <a:lnTo>
                    <a:pt x="85825" y="14180"/>
                  </a:lnTo>
                  <a:lnTo>
                    <a:pt x="89463" y="6755"/>
                  </a:lnTo>
                  <a:lnTo>
                    <a:pt x="90433" y="2553"/>
                  </a:lnTo>
                  <a:lnTo>
                    <a:pt x="90286" y="545"/>
                  </a:lnTo>
                  <a:lnTo>
                    <a:pt x="89395" y="0"/>
                  </a:lnTo>
                  <a:lnTo>
                    <a:pt x="88007" y="431"/>
                  </a:lnTo>
                  <a:lnTo>
                    <a:pt x="54774" y="31798"/>
                  </a:lnTo>
                  <a:lnTo>
                    <a:pt x="42251" y="51870"/>
                  </a:lnTo>
                  <a:lnTo>
                    <a:pt x="29691" y="86626"/>
                  </a:lnTo>
                  <a:lnTo>
                    <a:pt x="30741" y="89932"/>
                  </a:lnTo>
                  <a:lnTo>
                    <a:pt x="36142" y="95721"/>
                  </a:lnTo>
                  <a:lnTo>
                    <a:pt x="43834" y="98823"/>
                  </a:lnTo>
                  <a:lnTo>
                    <a:pt x="65499" y="100814"/>
                  </a:lnTo>
                  <a:lnTo>
                    <a:pt x="78842" y="96853"/>
                  </a:lnTo>
                  <a:lnTo>
                    <a:pt x="111523" y="78493"/>
                  </a:lnTo>
                  <a:lnTo>
                    <a:pt x="120949" y="727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3" name="SMARTInkShape-2706"/>
            <p:cNvSpPr/>
            <p:nvPr/>
          </p:nvSpPr>
          <p:spPr bwMode="auto">
            <a:xfrm>
              <a:off x="6439822" y="142970"/>
              <a:ext cx="64091" cy="126994"/>
            </a:xfrm>
            <a:custGeom>
              <a:avLst/>
              <a:gdLst/>
              <a:ahLst/>
              <a:cxnLst/>
              <a:rect l="0" t="0" r="0" b="0"/>
              <a:pathLst>
                <a:path w="64091" h="126994">
                  <a:moveTo>
                    <a:pt x="32416" y="14193"/>
                  </a:moveTo>
                  <a:lnTo>
                    <a:pt x="32416" y="0"/>
                  </a:lnTo>
                  <a:lnTo>
                    <a:pt x="26712" y="6421"/>
                  </a:lnTo>
                  <a:lnTo>
                    <a:pt x="6991" y="37981"/>
                  </a:lnTo>
                  <a:lnTo>
                    <a:pt x="3980" y="46817"/>
                  </a:lnTo>
                  <a:lnTo>
                    <a:pt x="463" y="51976"/>
                  </a:lnTo>
                  <a:lnTo>
                    <a:pt x="0" y="54463"/>
                  </a:lnTo>
                  <a:lnTo>
                    <a:pt x="486" y="56914"/>
                  </a:lnTo>
                  <a:lnTo>
                    <a:pt x="1605" y="59342"/>
                  </a:lnTo>
                  <a:lnTo>
                    <a:pt x="3144" y="60961"/>
                  </a:lnTo>
                  <a:lnTo>
                    <a:pt x="6971" y="62760"/>
                  </a:lnTo>
                  <a:lnTo>
                    <a:pt x="41439" y="69083"/>
                  </a:lnTo>
                  <a:lnTo>
                    <a:pt x="47803" y="70338"/>
                  </a:lnTo>
                  <a:lnTo>
                    <a:pt x="53278" y="75130"/>
                  </a:lnTo>
                  <a:lnTo>
                    <a:pt x="63259" y="87348"/>
                  </a:lnTo>
                  <a:lnTo>
                    <a:pt x="64090" y="89950"/>
                  </a:lnTo>
                  <a:lnTo>
                    <a:pt x="63851" y="92479"/>
                  </a:lnTo>
                  <a:lnTo>
                    <a:pt x="57764" y="106033"/>
                  </a:lnTo>
                  <a:lnTo>
                    <a:pt x="51354" y="112690"/>
                  </a:lnTo>
                  <a:lnTo>
                    <a:pt x="34615" y="125118"/>
                  </a:lnTo>
                  <a:lnTo>
                    <a:pt x="26514" y="126993"/>
                  </a:lnTo>
                  <a:lnTo>
                    <a:pt x="19738" y="125709"/>
                  </a:lnTo>
                  <a:lnTo>
                    <a:pt x="16820" y="124256"/>
                  </a:lnTo>
                  <a:lnTo>
                    <a:pt x="14875" y="121699"/>
                  </a:lnTo>
                  <a:lnTo>
                    <a:pt x="10983" y="1070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4" name="SMARTInkShape-2707"/>
            <p:cNvSpPr/>
            <p:nvPr/>
          </p:nvSpPr>
          <p:spPr bwMode="auto">
            <a:xfrm>
              <a:off x="5872163" y="142875"/>
              <a:ext cx="7143" cy="7145"/>
            </a:xfrm>
            <a:custGeom>
              <a:avLst/>
              <a:gdLst/>
              <a:ahLst/>
              <a:cxnLst/>
              <a:rect l="0" t="0" r="0" b="0"/>
              <a:pathLst>
                <a:path w="7143" h="7145">
                  <a:moveTo>
                    <a:pt x="7142" y="0"/>
                  </a:moveTo>
                  <a:lnTo>
                    <a:pt x="3351" y="0"/>
                  </a:lnTo>
                  <a:lnTo>
                    <a:pt x="2233" y="794"/>
                  </a:lnTo>
                  <a:lnTo>
                    <a:pt x="1489" y="211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5" name="SMARTInkShape-2708"/>
            <p:cNvSpPr/>
            <p:nvPr/>
          </p:nvSpPr>
          <p:spPr bwMode="auto">
            <a:xfrm>
              <a:off x="6366812" y="81609"/>
              <a:ext cx="59536" cy="154136"/>
            </a:xfrm>
            <a:custGeom>
              <a:avLst/>
              <a:gdLst/>
              <a:ahLst/>
              <a:cxnLst/>
              <a:rect l="0" t="0" r="0" b="0"/>
              <a:pathLst>
                <a:path w="59536" h="154136">
                  <a:moveTo>
                    <a:pt x="55418" y="4116"/>
                  </a:moveTo>
                  <a:lnTo>
                    <a:pt x="59211" y="4116"/>
                  </a:lnTo>
                  <a:lnTo>
                    <a:pt x="59535" y="3322"/>
                  </a:lnTo>
                  <a:lnTo>
                    <a:pt x="57776" y="324"/>
                  </a:lnTo>
                  <a:lnTo>
                    <a:pt x="56197" y="0"/>
                  </a:lnTo>
                  <a:lnTo>
                    <a:pt x="52326" y="1758"/>
                  </a:lnTo>
                  <a:lnTo>
                    <a:pt x="34896" y="27588"/>
                  </a:lnTo>
                  <a:lnTo>
                    <a:pt x="21938" y="59435"/>
                  </a:lnTo>
                  <a:lnTo>
                    <a:pt x="7031" y="91596"/>
                  </a:lnTo>
                  <a:lnTo>
                    <a:pt x="0" y="120703"/>
                  </a:lnTo>
                  <a:lnTo>
                    <a:pt x="1155" y="131603"/>
                  </a:lnTo>
                  <a:lnTo>
                    <a:pt x="4314" y="140946"/>
                  </a:lnTo>
                  <a:lnTo>
                    <a:pt x="12558" y="154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6" name="SMARTInkShape-2709"/>
            <p:cNvSpPr/>
            <p:nvPr/>
          </p:nvSpPr>
          <p:spPr bwMode="auto">
            <a:xfrm>
              <a:off x="6250904" y="150019"/>
              <a:ext cx="142752" cy="106615"/>
            </a:xfrm>
            <a:custGeom>
              <a:avLst/>
              <a:gdLst/>
              <a:ahLst/>
              <a:cxnLst/>
              <a:rect l="0" t="0" r="0" b="0"/>
              <a:pathLst>
                <a:path w="142752" h="106615">
                  <a:moveTo>
                    <a:pt x="28451" y="14287"/>
                  </a:moveTo>
                  <a:lnTo>
                    <a:pt x="28451" y="24929"/>
                  </a:lnTo>
                  <a:lnTo>
                    <a:pt x="13979" y="57379"/>
                  </a:lnTo>
                  <a:lnTo>
                    <a:pt x="3027" y="80992"/>
                  </a:lnTo>
                  <a:lnTo>
                    <a:pt x="0" y="105328"/>
                  </a:lnTo>
                  <a:lnTo>
                    <a:pt x="753" y="105937"/>
                  </a:lnTo>
                  <a:lnTo>
                    <a:pt x="3706" y="106614"/>
                  </a:lnTo>
                  <a:lnTo>
                    <a:pt x="5605" y="105207"/>
                  </a:lnTo>
                  <a:lnTo>
                    <a:pt x="29879" y="73557"/>
                  </a:lnTo>
                  <a:lnTo>
                    <a:pt x="48829" y="41428"/>
                  </a:lnTo>
                  <a:lnTo>
                    <a:pt x="56814" y="28909"/>
                  </a:lnTo>
                  <a:lnTo>
                    <a:pt x="56964" y="36259"/>
                  </a:lnTo>
                  <a:lnTo>
                    <a:pt x="50542" y="71755"/>
                  </a:lnTo>
                  <a:lnTo>
                    <a:pt x="50873" y="86701"/>
                  </a:lnTo>
                  <a:lnTo>
                    <a:pt x="53762" y="93567"/>
                  </a:lnTo>
                  <a:lnTo>
                    <a:pt x="55645" y="95715"/>
                  </a:lnTo>
                  <a:lnTo>
                    <a:pt x="59853" y="98103"/>
                  </a:lnTo>
                  <a:lnTo>
                    <a:pt x="66485" y="97047"/>
                  </a:lnTo>
                  <a:lnTo>
                    <a:pt x="74725" y="93138"/>
                  </a:lnTo>
                  <a:lnTo>
                    <a:pt x="109211" y="61914"/>
                  </a:lnTo>
                  <a:lnTo>
                    <a:pt x="120701" y="48948"/>
                  </a:lnTo>
                  <a:lnTo>
                    <a:pt x="137281" y="14148"/>
                  </a:lnTo>
                  <a:lnTo>
                    <a:pt x="1427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7" name="SMARTInkShape-2710"/>
            <p:cNvSpPr/>
            <p:nvPr/>
          </p:nvSpPr>
          <p:spPr bwMode="auto">
            <a:xfrm>
              <a:off x="6065045" y="185738"/>
              <a:ext cx="192881" cy="35719"/>
            </a:xfrm>
            <a:custGeom>
              <a:avLst/>
              <a:gdLst/>
              <a:ahLst/>
              <a:cxnLst/>
              <a:rect l="0" t="0" r="0" b="0"/>
              <a:pathLst>
                <a:path w="192881" h="35719">
                  <a:moveTo>
                    <a:pt x="0" y="35718"/>
                  </a:moveTo>
                  <a:lnTo>
                    <a:pt x="12199" y="34925"/>
                  </a:lnTo>
                  <a:lnTo>
                    <a:pt x="47320" y="29568"/>
                  </a:lnTo>
                  <a:lnTo>
                    <a:pt x="74433" y="25076"/>
                  </a:lnTo>
                  <a:lnTo>
                    <a:pt x="102575" y="18719"/>
                  </a:lnTo>
                  <a:lnTo>
                    <a:pt x="131022" y="11808"/>
                  </a:lnTo>
                  <a:lnTo>
                    <a:pt x="159560" y="8525"/>
                  </a:lnTo>
                  <a:lnTo>
                    <a:pt x="19288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8" name="SMARTInkShape-2711"/>
            <p:cNvSpPr/>
            <p:nvPr/>
          </p:nvSpPr>
          <p:spPr bwMode="auto">
            <a:xfrm>
              <a:off x="6143625" y="81669"/>
              <a:ext cx="100014" cy="187918"/>
            </a:xfrm>
            <a:custGeom>
              <a:avLst/>
              <a:gdLst/>
              <a:ahLst/>
              <a:cxnLst/>
              <a:rect l="0" t="0" r="0" b="0"/>
              <a:pathLst>
                <a:path w="100014" h="187918">
                  <a:moveTo>
                    <a:pt x="100013" y="18344"/>
                  </a:moveTo>
                  <a:lnTo>
                    <a:pt x="100013" y="12193"/>
                  </a:lnTo>
                  <a:lnTo>
                    <a:pt x="99219" y="11862"/>
                  </a:lnTo>
                  <a:lnTo>
                    <a:pt x="96220" y="11494"/>
                  </a:lnTo>
                  <a:lnTo>
                    <a:pt x="95103" y="10602"/>
                  </a:lnTo>
                  <a:lnTo>
                    <a:pt x="92956" y="4358"/>
                  </a:lnTo>
                  <a:lnTo>
                    <a:pt x="92894" y="353"/>
                  </a:lnTo>
                  <a:lnTo>
                    <a:pt x="92092" y="0"/>
                  </a:lnTo>
                  <a:lnTo>
                    <a:pt x="89084" y="1724"/>
                  </a:lnTo>
                  <a:lnTo>
                    <a:pt x="82928" y="10950"/>
                  </a:lnTo>
                  <a:lnTo>
                    <a:pt x="72943" y="39696"/>
                  </a:lnTo>
                  <a:lnTo>
                    <a:pt x="62535" y="66651"/>
                  </a:lnTo>
                  <a:lnTo>
                    <a:pt x="57952" y="94746"/>
                  </a:lnTo>
                  <a:lnTo>
                    <a:pt x="52713" y="122385"/>
                  </a:lnTo>
                  <a:lnTo>
                    <a:pt x="46570" y="157016"/>
                  </a:lnTo>
                  <a:lnTo>
                    <a:pt x="41234" y="180293"/>
                  </a:lnTo>
                  <a:lnTo>
                    <a:pt x="39396" y="183460"/>
                  </a:lnTo>
                  <a:lnTo>
                    <a:pt x="36583" y="185571"/>
                  </a:lnTo>
                  <a:lnTo>
                    <a:pt x="29225" y="187917"/>
                  </a:lnTo>
                  <a:lnTo>
                    <a:pt x="0" y="1826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9" name="SMARTInkShape-2712"/>
            <p:cNvSpPr/>
            <p:nvPr/>
          </p:nvSpPr>
          <p:spPr bwMode="auto">
            <a:xfrm>
              <a:off x="6093620" y="242888"/>
              <a:ext cx="14286" cy="21432"/>
            </a:xfrm>
            <a:custGeom>
              <a:avLst/>
              <a:gdLst/>
              <a:ahLst/>
              <a:cxnLst/>
              <a:rect l="0" t="0" r="0" b="0"/>
              <a:pathLst>
                <a:path w="14286" h="21432">
                  <a:moveTo>
                    <a:pt x="0" y="21431"/>
                  </a:moveTo>
                  <a:lnTo>
                    <a:pt x="9942" y="21431"/>
                  </a:lnTo>
                  <a:lnTo>
                    <a:pt x="11390" y="20637"/>
                  </a:lnTo>
                  <a:lnTo>
                    <a:pt x="12355" y="19314"/>
                  </a:lnTo>
                  <a:lnTo>
                    <a:pt x="13428" y="14934"/>
                  </a:lnTo>
                  <a:lnTo>
                    <a:pt x="1428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0" name="SMARTInkShape-2713"/>
            <p:cNvSpPr/>
            <p:nvPr/>
          </p:nvSpPr>
          <p:spPr bwMode="auto">
            <a:xfrm>
              <a:off x="5893595" y="100013"/>
              <a:ext cx="114301" cy="27582"/>
            </a:xfrm>
            <a:custGeom>
              <a:avLst/>
              <a:gdLst/>
              <a:ahLst/>
              <a:cxnLst/>
              <a:rect l="0" t="0" r="0" b="0"/>
              <a:pathLst>
                <a:path w="114301" h="27582">
                  <a:moveTo>
                    <a:pt x="0" y="21431"/>
                  </a:moveTo>
                  <a:lnTo>
                    <a:pt x="0" y="27581"/>
                  </a:lnTo>
                  <a:lnTo>
                    <a:pt x="0" y="24488"/>
                  </a:lnTo>
                  <a:lnTo>
                    <a:pt x="793" y="23469"/>
                  </a:lnTo>
                  <a:lnTo>
                    <a:pt x="3791" y="22337"/>
                  </a:lnTo>
                  <a:lnTo>
                    <a:pt x="22243" y="19433"/>
                  </a:lnTo>
                  <a:lnTo>
                    <a:pt x="57611" y="8767"/>
                  </a:lnTo>
                  <a:lnTo>
                    <a:pt x="86725" y="244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1" name="SMARTInkShape-2714"/>
            <p:cNvSpPr/>
            <p:nvPr/>
          </p:nvSpPr>
          <p:spPr bwMode="auto">
            <a:xfrm>
              <a:off x="5900738" y="150019"/>
              <a:ext cx="71438" cy="50007"/>
            </a:xfrm>
            <a:custGeom>
              <a:avLst/>
              <a:gdLst/>
              <a:ahLst/>
              <a:cxnLst/>
              <a:rect l="0" t="0" r="0" b="0"/>
              <a:pathLst>
                <a:path w="71438" h="50007">
                  <a:moveTo>
                    <a:pt x="0" y="50006"/>
                  </a:moveTo>
                  <a:lnTo>
                    <a:pt x="9942" y="50006"/>
                  </a:lnTo>
                  <a:lnTo>
                    <a:pt x="14472" y="47889"/>
                  </a:lnTo>
                  <a:lnTo>
                    <a:pt x="48046" y="26157"/>
                  </a:lnTo>
                  <a:lnTo>
                    <a:pt x="63722" y="19937"/>
                  </a:lnTo>
                  <a:lnTo>
                    <a:pt x="66293" y="18054"/>
                  </a:lnTo>
                  <a:lnTo>
                    <a:pt x="68008" y="15211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2" name="SMARTInkShape-2715"/>
            <p:cNvSpPr/>
            <p:nvPr/>
          </p:nvSpPr>
          <p:spPr bwMode="auto">
            <a:xfrm>
              <a:off x="5837829" y="135818"/>
              <a:ext cx="184352" cy="162259"/>
            </a:xfrm>
            <a:custGeom>
              <a:avLst/>
              <a:gdLst/>
              <a:ahLst/>
              <a:cxnLst/>
              <a:rect l="0" t="0" r="0" b="0"/>
              <a:pathLst>
                <a:path w="184352" h="162259">
                  <a:moveTo>
                    <a:pt x="41476" y="14201"/>
                  </a:moveTo>
                  <a:lnTo>
                    <a:pt x="41476" y="0"/>
                  </a:lnTo>
                  <a:lnTo>
                    <a:pt x="41476" y="9864"/>
                  </a:lnTo>
                  <a:lnTo>
                    <a:pt x="29293" y="39904"/>
                  </a:lnTo>
                  <a:lnTo>
                    <a:pt x="22108" y="72665"/>
                  </a:lnTo>
                  <a:lnTo>
                    <a:pt x="16661" y="105918"/>
                  </a:lnTo>
                  <a:lnTo>
                    <a:pt x="5627" y="140520"/>
                  </a:lnTo>
                  <a:lnTo>
                    <a:pt x="0" y="157598"/>
                  </a:lnTo>
                  <a:lnTo>
                    <a:pt x="1125" y="159805"/>
                  </a:lnTo>
                  <a:lnTo>
                    <a:pt x="3464" y="161277"/>
                  </a:lnTo>
                  <a:lnTo>
                    <a:pt x="6610" y="162258"/>
                  </a:lnTo>
                  <a:lnTo>
                    <a:pt x="14339" y="161231"/>
                  </a:lnTo>
                  <a:lnTo>
                    <a:pt x="29732" y="154074"/>
                  </a:lnTo>
                  <a:lnTo>
                    <a:pt x="60059" y="137433"/>
                  </a:lnTo>
                  <a:lnTo>
                    <a:pt x="87288" y="123563"/>
                  </a:lnTo>
                  <a:lnTo>
                    <a:pt x="115464" y="113191"/>
                  </a:lnTo>
                  <a:lnTo>
                    <a:pt x="147726" y="108279"/>
                  </a:lnTo>
                  <a:lnTo>
                    <a:pt x="168208" y="108222"/>
                  </a:lnTo>
                  <a:lnTo>
                    <a:pt x="176648" y="111021"/>
                  </a:lnTo>
                  <a:lnTo>
                    <a:pt x="179216" y="112879"/>
                  </a:lnTo>
                  <a:lnTo>
                    <a:pt x="184351" y="121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3" name="SMARTInkShape-2716"/>
            <p:cNvSpPr/>
            <p:nvPr/>
          </p:nvSpPr>
          <p:spPr bwMode="auto">
            <a:xfrm>
              <a:off x="5879305" y="150019"/>
              <a:ext cx="7146" cy="1"/>
            </a:xfrm>
            <a:custGeom>
              <a:avLst/>
              <a:gdLst/>
              <a:ahLst/>
              <a:cxnLst/>
              <a:rect l="0" t="0" r="0" b="0"/>
              <a:pathLst>
                <a:path w="7146" h="1">
                  <a:moveTo>
                    <a:pt x="0" y="0"/>
                  </a:moveTo>
                  <a:lnTo>
                    <a:pt x="71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735" name="SMARTInkShape-2717"/>
          <p:cNvSpPr/>
          <p:nvPr/>
        </p:nvSpPr>
        <p:spPr bwMode="auto">
          <a:xfrm>
            <a:off x="7480594" y="3300413"/>
            <a:ext cx="586590" cy="21403"/>
          </a:xfrm>
          <a:custGeom>
            <a:avLst/>
            <a:gdLst/>
            <a:ahLst/>
            <a:cxnLst/>
            <a:rect l="0" t="0" r="0" b="0"/>
            <a:pathLst>
              <a:path w="586590" h="21403">
                <a:moveTo>
                  <a:pt x="20344" y="0"/>
                </a:moveTo>
                <a:lnTo>
                  <a:pt x="14193" y="0"/>
                </a:lnTo>
                <a:lnTo>
                  <a:pt x="7137" y="6150"/>
                </a:lnTo>
                <a:lnTo>
                  <a:pt x="0" y="7056"/>
                </a:lnTo>
                <a:lnTo>
                  <a:pt x="3027" y="7117"/>
                </a:lnTo>
                <a:lnTo>
                  <a:pt x="6826" y="9249"/>
                </a:lnTo>
                <a:lnTo>
                  <a:pt x="8951" y="10928"/>
                </a:lnTo>
                <a:lnTo>
                  <a:pt x="15545" y="12794"/>
                </a:lnTo>
                <a:lnTo>
                  <a:pt x="25354" y="12830"/>
                </a:lnTo>
                <a:lnTo>
                  <a:pt x="50315" y="9181"/>
                </a:lnTo>
                <a:lnTo>
                  <a:pt x="74146" y="8049"/>
                </a:lnTo>
                <a:lnTo>
                  <a:pt x="104845" y="7546"/>
                </a:lnTo>
                <a:lnTo>
                  <a:pt x="121922" y="7412"/>
                </a:lnTo>
                <a:lnTo>
                  <a:pt x="141244" y="7322"/>
                </a:lnTo>
                <a:lnTo>
                  <a:pt x="162062" y="7263"/>
                </a:lnTo>
                <a:lnTo>
                  <a:pt x="183879" y="7223"/>
                </a:lnTo>
                <a:lnTo>
                  <a:pt x="206361" y="6403"/>
                </a:lnTo>
                <a:lnTo>
                  <a:pt x="229287" y="5062"/>
                </a:lnTo>
                <a:lnTo>
                  <a:pt x="252508" y="3374"/>
                </a:lnTo>
                <a:lnTo>
                  <a:pt x="276720" y="2249"/>
                </a:lnTo>
                <a:lnTo>
                  <a:pt x="301592" y="1499"/>
                </a:lnTo>
                <a:lnTo>
                  <a:pt x="326905" y="999"/>
                </a:lnTo>
                <a:lnTo>
                  <a:pt x="351718" y="1460"/>
                </a:lnTo>
                <a:lnTo>
                  <a:pt x="376197" y="2561"/>
                </a:lnTo>
                <a:lnTo>
                  <a:pt x="400454" y="4088"/>
                </a:lnTo>
                <a:lnTo>
                  <a:pt x="422976" y="5107"/>
                </a:lnTo>
                <a:lnTo>
                  <a:pt x="444340" y="5786"/>
                </a:lnTo>
                <a:lnTo>
                  <a:pt x="464933" y="6238"/>
                </a:lnTo>
                <a:lnTo>
                  <a:pt x="500513" y="6741"/>
                </a:lnTo>
                <a:lnTo>
                  <a:pt x="529821" y="7758"/>
                </a:lnTo>
                <a:lnTo>
                  <a:pt x="558914" y="12000"/>
                </a:lnTo>
                <a:lnTo>
                  <a:pt x="577148" y="14403"/>
                </a:lnTo>
                <a:lnTo>
                  <a:pt x="584783" y="17778"/>
                </a:lnTo>
                <a:lnTo>
                  <a:pt x="586343" y="18996"/>
                </a:lnTo>
                <a:lnTo>
                  <a:pt x="586589" y="19808"/>
                </a:lnTo>
                <a:lnTo>
                  <a:pt x="585959" y="20349"/>
                </a:lnTo>
                <a:lnTo>
                  <a:pt x="581280" y="21110"/>
                </a:lnTo>
                <a:lnTo>
                  <a:pt x="567940" y="21402"/>
                </a:lnTo>
                <a:lnTo>
                  <a:pt x="563228" y="19301"/>
                </a:lnTo>
                <a:lnTo>
                  <a:pt x="556125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42" name="SMARTInkShape-Group632"/>
          <p:cNvGrpSpPr/>
          <p:nvPr/>
        </p:nvGrpSpPr>
        <p:grpSpPr>
          <a:xfrm>
            <a:off x="2278856" y="3150481"/>
            <a:ext cx="721520" cy="495336"/>
            <a:chOff x="2278856" y="3150481"/>
            <a:chExt cx="721520" cy="495336"/>
          </a:xfrm>
        </p:grpSpPr>
        <p:sp>
          <p:nvSpPr>
            <p:cNvPr id="2539736" name="SMARTInkShape-2718"/>
            <p:cNvSpPr/>
            <p:nvPr/>
          </p:nvSpPr>
          <p:spPr bwMode="auto">
            <a:xfrm>
              <a:off x="2500313" y="3266608"/>
              <a:ext cx="164306" cy="379209"/>
            </a:xfrm>
            <a:custGeom>
              <a:avLst/>
              <a:gdLst/>
              <a:ahLst/>
              <a:cxnLst/>
              <a:rect l="0" t="0" r="0" b="0"/>
              <a:pathLst>
                <a:path w="164306" h="379209">
                  <a:moveTo>
                    <a:pt x="142875" y="98098"/>
                  </a:moveTo>
                  <a:lnTo>
                    <a:pt x="139082" y="98098"/>
                  </a:lnTo>
                  <a:lnTo>
                    <a:pt x="137965" y="97305"/>
                  </a:lnTo>
                  <a:lnTo>
                    <a:pt x="137220" y="95982"/>
                  </a:lnTo>
                  <a:lnTo>
                    <a:pt x="129307" y="71690"/>
                  </a:lnTo>
                  <a:lnTo>
                    <a:pt x="128629" y="38680"/>
                  </a:lnTo>
                  <a:lnTo>
                    <a:pt x="128589" y="4545"/>
                  </a:lnTo>
                  <a:lnTo>
                    <a:pt x="127795" y="2392"/>
                  </a:lnTo>
                  <a:lnTo>
                    <a:pt x="126471" y="957"/>
                  </a:lnTo>
                  <a:lnTo>
                    <a:pt x="124795" y="0"/>
                  </a:lnTo>
                  <a:lnTo>
                    <a:pt x="122884" y="155"/>
                  </a:lnTo>
                  <a:lnTo>
                    <a:pt x="118644" y="2445"/>
                  </a:lnTo>
                  <a:lnTo>
                    <a:pt x="91002" y="28664"/>
                  </a:lnTo>
                  <a:lnTo>
                    <a:pt x="70329" y="62643"/>
                  </a:lnTo>
                  <a:lnTo>
                    <a:pt x="53976" y="92430"/>
                  </a:lnTo>
                  <a:lnTo>
                    <a:pt x="51770" y="102458"/>
                  </a:lnTo>
                  <a:lnTo>
                    <a:pt x="52770" y="106561"/>
                  </a:lnTo>
                  <a:lnTo>
                    <a:pt x="58113" y="113236"/>
                  </a:lnTo>
                  <a:lnTo>
                    <a:pt x="61761" y="114541"/>
                  </a:lnTo>
                  <a:lnTo>
                    <a:pt x="70047" y="113872"/>
                  </a:lnTo>
                  <a:lnTo>
                    <a:pt x="87429" y="109034"/>
                  </a:lnTo>
                  <a:lnTo>
                    <a:pt x="98653" y="100577"/>
                  </a:lnTo>
                  <a:lnTo>
                    <a:pt x="134122" y="67624"/>
                  </a:lnTo>
                  <a:lnTo>
                    <a:pt x="156394" y="38498"/>
                  </a:lnTo>
                  <a:lnTo>
                    <a:pt x="159031" y="36934"/>
                  </a:lnTo>
                  <a:lnTo>
                    <a:pt x="160789" y="36685"/>
                  </a:lnTo>
                  <a:lnTo>
                    <a:pt x="161961" y="37312"/>
                  </a:lnTo>
                  <a:lnTo>
                    <a:pt x="162743" y="38524"/>
                  </a:lnTo>
                  <a:lnTo>
                    <a:pt x="164169" y="68206"/>
                  </a:lnTo>
                  <a:lnTo>
                    <a:pt x="164265" y="98149"/>
                  </a:lnTo>
                  <a:lnTo>
                    <a:pt x="164294" y="132156"/>
                  </a:lnTo>
                  <a:lnTo>
                    <a:pt x="164300" y="157685"/>
                  </a:lnTo>
                  <a:lnTo>
                    <a:pt x="164303" y="184906"/>
                  </a:lnTo>
                  <a:lnTo>
                    <a:pt x="164305" y="212880"/>
                  </a:lnTo>
                  <a:lnTo>
                    <a:pt x="162189" y="241187"/>
                  </a:lnTo>
                  <a:lnTo>
                    <a:pt x="157808" y="268849"/>
                  </a:lnTo>
                  <a:lnTo>
                    <a:pt x="150570" y="294373"/>
                  </a:lnTo>
                  <a:lnTo>
                    <a:pt x="137570" y="327263"/>
                  </a:lnTo>
                  <a:lnTo>
                    <a:pt x="119872" y="353324"/>
                  </a:lnTo>
                  <a:lnTo>
                    <a:pt x="104340" y="364461"/>
                  </a:lnTo>
                  <a:lnTo>
                    <a:pt x="77747" y="375193"/>
                  </a:lnTo>
                  <a:lnTo>
                    <a:pt x="59954" y="379208"/>
                  </a:lnTo>
                  <a:lnTo>
                    <a:pt x="44108" y="378346"/>
                  </a:lnTo>
                  <a:lnTo>
                    <a:pt x="31245" y="371084"/>
                  </a:lnTo>
                  <a:lnTo>
                    <a:pt x="20236" y="359125"/>
                  </a:lnTo>
                  <a:lnTo>
                    <a:pt x="0" y="3266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7" name="SMARTInkShape-2719"/>
            <p:cNvSpPr/>
            <p:nvPr/>
          </p:nvSpPr>
          <p:spPr bwMode="auto">
            <a:xfrm>
              <a:off x="2372019" y="3150481"/>
              <a:ext cx="21138" cy="7058"/>
            </a:xfrm>
            <a:custGeom>
              <a:avLst/>
              <a:gdLst/>
              <a:ahLst/>
              <a:cxnLst/>
              <a:rect l="0" t="0" r="0" b="0"/>
              <a:pathLst>
                <a:path w="21138" h="7058">
                  <a:moveTo>
                    <a:pt x="6850" y="7057"/>
                  </a:moveTo>
                  <a:lnTo>
                    <a:pt x="6850" y="906"/>
                  </a:lnTo>
                  <a:lnTo>
                    <a:pt x="6056" y="575"/>
                  </a:lnTo>
                  <a:lnTo>
                    <a:pt x="699" y="0"/>
                  </a:lnTo>
                  <a:lnTo>
                    <a:pt x="368" y="764"/>
                  </a:lnTo>
                  <a:lnTo>
                    <a:pt x="0" y="3731"/>
                  </a:lnTo>
                  <a:lnTo>
                    <a:pt x="696" y="4840"/>
                  </a:lnTo>
                  <a:lnTo>
                    <a:pt x="1953" y="5578"/>
                  </a:lnTo>
                  <a:lnTo>
                    <a:pt x="6261" y="6400"/>
                  </a:lnTo>
                  <a:lnTo>
                    <a:pt x="21137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8" name="SMARTInkShape-2720"/>
            <p:cNvSpPr/>
            <p:nvPr/>
          </p:nvSpPr>
          <p:spPr bwMode="auto">
            <a:xfrm>
              <a:off x="2278856" y="3300413"/>
              <a:ext cx="157164" cy="266957"/>
            </a:xfrm>
            <a:custGeom>
              <a:avLst/>
              <a:gdLst/>
              <a:ahLst/>
              <a:cxnLst/>
              <a:rect l="0" t="0" r="0" b="0"/>
              <a:pathLst>
                <a:path w="157164" h="266957">
                  <a:moveTo>
                    <a:pt x="157163" y="0"/>
                  </a:moveTo>
                  <a:lnTo>
                    <a:pt x="150313" y="0"/>
                  </a:lnTo>
                  <a:lnTo>
                    <a:pt x="146234" y="34320"/>
                  </a:lnTo>
                  <a:lnTo>
                    <a:pt x="143871" y="64320"/>
                  </a:lnTo>
                  <a:lnTo>
                    <a:pt x="143170" y="98344"/>
                  </a:lnTo>
                  <a:lnTo>
                    <a:pt x="139170" y="129769"/>
                  </a:lnTo>
                  <a:lnTo>
                    <a:pt x="136750" y="162980"/>
                  </a:lnTo>
                  <a:lnTo>
                    <a:pt x="132241" y="197956"/>
                  </a:lnTo>
                  <a:lnTo>
                    <a:pt x="127722" y="233130"/>
                  </a:lnTo>
                  <a:lnTo>
                    <a:pt x="121324" y="245430"/>
                  </a:lnTo>
                  <a:lnTo>
                    <a:pt x="108797" y="257487"/>
                  </a:lnTo>
                  <a:lnTo>
                    <a:pt x="95031" y="266087"/>
                  </a:lnTo>
                  <a:lnTo>
                    <a:pt x="83511" y="266956"/>
                  </a:lnTo>
                  <a:lnTo>
                    <a:pt x="77105" y="266077"/>
                  </a:lnTo>
                  <a:lnTo>
                    <a:pt x="63638" y="258750"/>
                  </a:lnTo>
                  <a:lnTo>
                    <a:pt x="44785" y="241237"/>
                  </a:lnTo>
                  <a:lnTo>
                    <a:pt x="16608" y="210194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9" name="SMARTInkShape-2721"/>
            <p:cNvSpPr/>
            <p:nvPr/>
          </p:nvSpPr>
          <p:spPr bwMode="auto">
            <a:xfrm>
              <a:off x="2814638" y="3228975"/>
              <a:ext cx="185738" cy="13208"/>
            </a:xfrm>
            <a:custGeom>
              <a:avLst/>
              <a:gdLst/>
              <a:ahLst/>
              <a:cxnLst/>
              <a:rect l="0" t="0" r="0" b="0"/>
              <a:pathLst>
                <a:path w="185738" h="13208">
                  <a:moveTo>
                    <a:pt x="0" y="0"/>
                  </a:moveTo>
                  <a:lnTo>
                    <a:pt x="30527" y="0"/>
                  </a:lnTo>
                  <a:lnTo>
                    <a:pt x="58329" y="794"/>
                  </a:lnTo>
                  <a:lnTo>
                    <a:pt x="93572" y="5654"/>
                  </a:lnTo>
                  <a:lnTo>
                    <a:pt x="121652" y="8819"/>
                  </a:lnTo>
                  <a:lnTo>
                    <a:pt x="152000" y="13207"/>
                  </a:lnTo>
                  <a:lnTo>
                    <a:pt x="18573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0" name="SMARTInkShape-2722"/>
            <p:cNvSpPr/>
            <p:nvPr/>
          </p:nvSpPr>
          <p:spPr bwMode="auto">
            <a:xfrm>
              <a:off x="2786063" y="3336131"/>
              <a:ext cx="135732" cy="28576"/>
            </a:xfrm>
            <a:custGeom>
              <a:avLst/>
              <a:gdLst/>
              <a:ahLst/>
              <a:cxnLst/>
              <a:rect l="0" t="0" r="0" b="0"/>
              <a:pathLst>
                <a:path w="135732" h="28576">
                  <a:moveTo>
                    <a:pt x="0" y="28575"/>
                  </a:moveTo>
                  <a:lnTo>
                    <a:pt x="31063" y="26459"/>
                  </a:lnTo>
                  <a:lnTo>
                    <a:pt x="61433" y="22424"/>
                  </a:lnTo>
                  <a:lnTo>
                    <a:pt x="92304" y="16718"/>
                  </a:lnTo>
                  <a:lnTo>
                    <a:pt x="124720" y="10815"/>
                  </a:lnTo>
                  <a:lnTo>
                    <a:pt x="130837" y="6659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1" name="SMARTInkShape-2723"/>
            <p:cNvSpPr/>
            <p:nvPr/>
          </p:nvSpPr>
          <p:spPr bwMode="auto">
            <a:xfrm>
              <a:off x="2786176" y="3282009"/>
              <a:ext cx="164194" cy="158413"/>
            </a:xfrm>
            <a:custGeom>
              <a:avLst/>
              <a:gdLst/>
              <a:ahLst/>
              <a:cxnLst/>
              <a:rect l="0" t="0" r="0" b="0"/>
              <a:pathLst>
                <a:path w="164194" h="158413">
                  <a:moveTo>
                    <a:pt x="7030" y="4116"/>
                  </a:moveTo>
                  <a:lnTo>
                    <a:pt x="10823" y="4116"/>
                  </a:lnTo>
                  <a:lnTo>
                    <a:pt x="11940" y="3322"/>
                  </a:lnTo>
                  <a:lnTo>
                    <a:pt x="12685" y="1999"/>
                  </a:lnTo>
                  <a:lnTo>
                    <a:pt x="13181" y="324"/>
                  </a:lnTo>
                  <a:lnTo>
                    <a:pt x="13512" y="0"/>
                  </a:lnTo>
                  <a:lnTo>
                    <a:pt x="13733" y="579"/>
                  </a:lnTo>
                  <a:lnTo>
                    <a:pt x="14166" y="34583"/>
                  </a:lnTo>
                  <a:lnTo>
                    <a:pt x="8469" y="62433"/>
                  </a:lnTo>
                  <a:lnTo>
                    <a:pt x="1817" y="95569"/>
                  </a:lnTo>
                  <a:lnTo>
                    <a:pt x="141" y="126814"/>
                  </a:lnTo>
                  <a:lnTo>
                    <a:pt x="0" y="136965"/>
                  </a:lnTo>
                  <a:lnTo>
                    <a:pt x="2343" y="141894"/>
                  </a:lnTo>
                  <a:lnTo>
                    <a:pt x="11297" y="151605"/>
                  </a:lnTo>
                  <a:lnTo>
                    <a:pt x="21097" y="156979"/>
                  </a:lnTo>
                  <a:lnTo>
                    <a:pt x="25933" y="158412"/>
                  </a:lnTo>
                  <a:lnTo>
                    <a:pt x="56508" y="155009"/>
                  </a:lnTo>
                  <a:lnTo>
                    <a:pt x="91005" y="144577"/>
                  </a:lnTo>
                  <a:lnTo>
                    <a:pt x="113668" y="129872"/>
                  </a:lnTo>
                  <a:lnTo>
                    <a:pt x="149233" y="95246"/>
                  </a:lnTo>
                  <a:lnTo>
                    <a:pt x="164193" y="755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45" name="SMARTInkShape-Group633"/>
          <p:cNvGrpSpPr/>
          <p:nvPr/>
        </p:nvGrpSpPr>
        <p:grpSpPr>
          <a:xfrm>
            <a:off x="5972175" y="2660503"/>
            <a:ext cx="364331" cy="252556"/>
            <a:chOff x="5972175" y="2660503"/>
            <a:chExt cx="364331" cy="252556"/>
          </a:xfrm>
        </p:grpSpPr>
        <p:sp>
          <p:nvSpPr>
            <p:cNvPr id="2539743" name="SMARTInkShape-2724"/>
            <p:cNvSpPr/>
            <p:nvPr/>
          </p:nvSpPr>
          <p:spPr bwMode="auto">
            <a:xfrm>
              <a:off x="5979320" y="2786063"/>
              <a:ext cx="357186" cy="7142"/>
            </a:xfrm>
            <a:custGeom>
              <a:avLst/>
              <a:gdLst/>
              <a:ahLst/>
              <a:cxnLst/>
              <a:rect l="0" t="0" r="0" b="0"/>
              <a:pathLst>
                <a:path w="357186" h="7142">
                  <a:moveTo>
                    <a:pt x="0" y="0"/>
                  </a:moveTo>
                  <a:lnTo>
                    <a:pt x="3791" y="0"/>
                  </a:lnTo>
                  <a:lnTo>
                    <a:pt x="30527" y="6150"/>
                  </a:lnTo>
                  <a:lnTo>
                    <a:pt x="61961" y="6849"/>
                  </a:lnTo>
                  <a:lnTo>
                    <a:pt x="89979" y="7012"/>
                  </a:lnTo>
                  <a:lnTo>
                    <a:pt x="121746" y="7085"/>
                  </a:lnTo>
                  <a:lnTo>
                    <a:pt x="157032" y="7117"/>
                  </a:lnTo>
                  <a:lnTo>
                    <a:pt x="175331" y="7126"/>
                  </a:lnTo>
                  <a:lnTo>
                    <a:pt x="193881" y="7132"/>
                  </a:lnTo>
                  <a:lnTo>
                    <a:pt x="212597" y="7136"/>
                  </a:lnTo>
                  <a:lnTo>
                    <a:pt x="231425" y="7138"/>
                  </a:lnTo>
                  <a:lnTo>
                    <a:pt x="250326" y="7140"/>
                  </a:lnTo>
                  <a:lnTo>
                    <a:pt x="269278" y="7141"/>
                  </a:lnTo>
                  <a:lnTo>
                    <a:pt x="287468" y="6348"/>
                  </a:lnTo>
                  <a:lnTo>
                    <a:pt x="322496" y="3350"/>
                  </a:lnTo>
                  <a:lnTo>
                    <a:pt x="35718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4" name="SMARTInkShape-2725"/>
            <p:cNvSpPr/>
            <p:nvPr/>
          </p:nvSpPr>
          <p:spPr bwMode="auto">
            <a:xfrm>
              <a:off x="5972175" y="2660503"/>
              <a:ext cx="278606" cy="252556"/>
            </a:xfrm>
            <a:custGeom>
              <a:avLst/>
              <a:gdLst/>
              <a:ahLst/>
              <a:cxnLst/>
              <a:rect l="0" t="0" r="0" b="0"/>
              <a:pathLst>
                <a:path w="278606" h="252556">
                  <a:moveTo>
                    <a:pt x="0" y="4116"/>
                  </a:moveTo>
                  <a:lnTo>
                    <a:pt x="0" y="323"/>
                  </a:lnTo>
                  <a:lnTo>
                    <a:pt x="794" y="0"/>
                  </a:lnTo>
                  <a:lnTo>
                    <a:pt x="7771" y="3068"/>
                  </a:lnTo>
                  <a:lnTo>
                    <a:pt x="41261" y="4024"/>
                  </a:lnTo>
                  <a:lnTo>
                    <a:pt x="73080" y="4088"/>
                  </a:lnTo>
                  <a:lnTo>
                    <a:pt x="107643" y="6224"/>
                  </a:lnTo>
                  <a:lnTo>
                    <a:pt x="140902" y="11884"/>
                  </a:lnTo>
                  <a:lnTo>
                    <a:pt x="159461" y="17093"/>
                  </a:lnTo>
                  <a:lnTo>
                    <a:pt x="173000" y="24700"/>
                  </a:lnTo>
                  <a:lnTo>
                    <a:pt x="177246" y="30539"/>
                  </a:lnTo>
                  <a:lnTo>
                    <a:pt x="181963" y="45493"/>
                  </a:lnTo>
                  <a:lnTo>
                    <a:pt x="180827" y="75554"/>
                  </a:lnTo>
                  <a:lnTo>
                    <a:pt x="173237" y="100160"/>
                  </a:lnTo>
                  <a:lnTo>
                    <a:pt x="161925" y="125383"/>
                  </a:lnTo>
                  <a:lnTo>
                    <a:pt x="142963" y="158228"/>
                  </a:lnTo>
                  <a:lnTo>
                    <a:pt x="126938" y="191154"/>
                  </a:lnTo>
                  <a:lnTo>
                    <a:pt x="111534" y="222301"/>
                  </a:lnTo>
                  <a:lnTo>
                    <a:pt x="109896" y="232849"/>
                  </a:lnTo>
                  <a:lnTo>
                    <a:pt x="111813" y="240184"/>
                  </a:lnTo>
                  <a:lnTo>
                    <a:pt x="117428" y="246089"/>
                  </a:lnTo>
                  <a:lnTo>
                    <a:pt x="121148" y="248775"/>
                  </a:lnTo>
                  <a:lnTo>
                    <a:pt x="141553" y="252555"/>
                  </a:lnTo>
                  <a:lnTo>
                    <a:pt x="167707" y="249883"/>
                  </a:lnTo>
                  <a:lnTo>
                    <a:pt x="199357" y="247857"/>
                  </a:lnTo>
                  <a:lnTo>
                    <a:pt x="230078" y="239672"/>
                  </a:lnTo>
                  <a:lnTo>
                    <a:pt x="255496" y="230984"/>
                  </a:lnTo>
                  <a:lnTo>
                    <a:pt x="266483" y="221627"/>
                  </a:lnTo>
                  <a:lnTo>
                    <a:pt x="273217" y="210325"/>
                  </a:lnTo>
                  <a:lnTo>
                    <a:pt x="278605" y="1898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746" name="SMARTInkShape-2726"/>
          <p:cNvSpPr/>
          <p:nvPr/>
        </p:nvSpPr>
        <p:spPr bwMode="auto">
          <a:xfrm>
            <a:off x="4507706" y="2700338"/>
            <a:ext cx="142876" cy="383758"/>
          </a:xfrm>
          <a:custGeom>
            <a:avLst/>
            <a:gdLst/>
            <a:ahLst/>
            <a:cxnLst/>
            <a:rect l="0" t="0" r="0" b="0"/>
            <a:pathLst>
              <a:path w="142876" h="383758">
                <a:moveTo>
                  <a:pt x="0" y="0"/>
                </a:moveTo>
                <a:lnTo>
                  <a:pt x="0" y="30073"/>
                </a:lnTo>
                <a:lnTo>
                  <a:pt x="0" y="64491"/>
                </a:lnTo>
                <a:lnTo>
                  <a:pt x="3792" y="81991"/>
                </a:lnTo>
                <a:lnTo>
                  <a:pt x="9943" y="97230"/>
                </a:lnTo>
                <a:lnTo>
                  <a:pt x="12979" y="100539"/>
                </a:lnTo>
                <a:lnTo>
                  <a:pt x="20585" y="104215"/>
                </a:lnTo>
                <a:lnTo>
                  <a:pt x="30000" y="106284"/>
                </a:lnTo>
                <a:lnTo>
                  <a:pt x="49194" y="99313"/>
                </a:lnTo>
                <a:lnTo>
                  <a:pt x="73511" y="81941"/>
                </a:lnTo>
                <a:lnTo>
                  <a:pt x="103637" y="49508"/>
                </a:lnTo>
                <a:lnTo>
                  <a:pt x="129458" y="17043"/>
                </a:lnTo>
                <a:lnTo>
                  <a:pt x="135060" y="11543"/>
                </a:lnTo>
                <a:lnTo>
                  <a:pt x="137665" y="10076"/>
                </a:lnTo>
                <a:lnTo>
                  <a:pt x="139402" y="10686"/>
                </a:lnTo>
                <a:lnTo>
                  <a:pt x="140559" y="12680"/>
                </a:lnTo>
                <a:lnTo>
                  <a:pt x="141332" y="15597"/>
                </a:lnTo>
                <a:lnTo>
                  <a:pt x="137661" y="44679"/>
                </a:lnTo>
                <a:lnTo>
                  <a:pt x="136589" y="68276"/>
                </a:lnTo>
                <a:lnTo>
                  <a:pt x="136112" y="94638"/>
                </a:lnTo>
                <a:lnTo>
                  <a:pt x="135901" y="123024"/>
                </a:lnTo>
                <a:lnTo>
                  <a:pt x="135807" y="154160"/>
                </a:lnTo>
                <a:lnTo>
                  <a:pt x="135765" y="186520"/>
                </a:lnTo>
                <a:lnTo>
                  <a:pt x="135746" y="218629"/>
                </a:lnTo>
                <a:lnTo>
                  <a:pt x="135738" y="248774"/>
                </a:lnTo>
                <a:lnTo>
                  <a:pt x="135734" y="275931"/>
                </a:lnTo>
                <a:lnTo>
                  <a:pt x="135732" y="311415"/>
                </a:lnTo>
                <a:lnTo>
                  <a:pt x="133615" y="339921"/>
                </a:lnTo>
                <a:lnTo>
                  <a:pt x="125789" y="367094"/>
                </a:lnTo>
                <a:lnTo>
                  <a:pt x="115675" y="383757"/>
                </a:lnTo>
                <a:lnTo>
                  <a:pt x="115216" y="382838"/>
                </a:lnTo>
                <a:lnTo>
                  <a:pt x="114708" y="377583"/>
                </a:lnTo>
                <a:lnTo>
                  <a:pt x="129896" y="344733"/>
                </a:lnTo>
                <a:lnTo>
                  <a:pt x="142875" y="31432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50" name="SMARTInkShape-Group635"/>
          <p:cNvGrpSpPr/>
          <p:nvPr/>
        </p:nvGrpSpPr>
        <p:grpSpPr>
          <a:xfrm>
            <a:off x="2324668" y="2750788"/>
            <a:ext cx="654277" cy="437124"/>
            <a:chOff x="2324668" y="2750788"/>
            <a:chExt cx="654277" cy="437124"/>
          </a:xfrm>
        </p:grpSpPr>
        <p:sp>
          <p:nvSpPr>
            <p:cNvPr id="2539747" name="SMARTInkShape-2727"/>
            <p:cNvSpPr/>
            <p:nvPr/>
          </p:nvSpPr>
          <p:spPr bwMode="auto">
            <a:xfrm>
              <a:off x="2832596" y="2843213"/>
              <a:ext cx="146349" cy="344699"/>
            </a:xfrm>
            <a:custGeom>
              <a:avLst/>
              <a:gdLst/>
              <a:ahLst/>
              <a:cxnLst/>
              <a:rect l="0" t="0" r="0" b="0"/>
              <a:pathLst>
                <a:path w="146349" h="344699">
                  <a:moveTo>
                    <a:pt x="24904" y="0"/>
                  </a:moveTo>
                  <a:lnTo>
                    <a:pt x="14262" y="10641"/>
                  </a:lnTo>
                  <a:lnTo>
                    <a:pt x="12237" y="14783"/>
                  </a:lnTo>
                  <a:lnTo>
                    <a:pt x="10830" y="32756"/>
                  </a:lnTo>
                  <a:lnTo>
                    <a:pt x="10659" y="60092"/>
                  </a:lnTo>
                  <a:lnTo>
                    <a:pt x="10629" y="88713"/>
                  </a:lnTo>
                  <a:lnTo>
                    <a:pt x="11416" y="111659"/>
                  </a:lnTo>
                  <a:lnTo>
                    <a:pt x="14411" y="137732"/>
                  </a:lnTo>
                  <a:lnTo>
                    <a:pt x="16272" y="167312"/>
                  </a:lnTo>
                  <a:lnTo>
                    <a:pt x="17099" y="198186"/>
                  </a:lnTo>
                  <a:lnTo>
                    <a:pt x="17466" y="227782"/>
                  </a:lnTo>
                  <a:lnTo>
                    <a:pt x="17630" y="256811"/>
                  </a:lnTo>
                  <a:lnTo>
                    <a:pt x="17702" y="284000"/>
                  </a:lnTo>
                  <a:lnTo>
                    <a:pt x="16949" y="315570"/>
                  </a:lnTo>
                  <a:lnTo>
                    <a:pt x="11607" y="342779"/>
                  </a:lnTo>
                  <a:lnTo>
                    <a:pt x="10483" y="344407"/>
                  </a:lnTo>
                  <a:lnTo>
                    <a:pt x="8940" y="344698"/>
                  </a:lnTo>
                  <a:lnTo>
                    <a:pt x="7118" y="344099"/>
                  </a:lnTo>
                  <a:lnTo>
                    <a:pt x="5093" y="337082"/>
                  </a:lnTo>
                  <a:lnTo>
                    <a:pt x="0" y="305591"/>
                  </a:lnTo>
                  <a:lnTo>
                    <a:pt x="77" y="279751"/>
                  </a:lnTo>
                  <a:lnTo>
                    <a:pt x="2757" y="248952"/>
                  </a:lnTo>
                  <a:lnTo>
                    <a:pt x="6594" y="214097"/>
                  </a:lnTo>
                  <a:lnTo>
                    <a:pt x="9523" y="195119"/>
                  </a:lnTo>
                  <a:lnTo>
                    <a:pt x="13062" y="175323"/>
                  </a:lnTo>
                  <a:lnTo>
                    <a:pt x="17010" y="154982"/>
                  </a:lnTo>
                  <a:lnTo>
                    <a:pt x="21229" y="135071"/>
                  </a:lnTo>
                  <a:lnTo>
                    <a:pt x="25629" y="115447"/>
                  </a:lnTo>
                  <a:lnTo>
                    <a:pt x="30150" y="96015"/>
                  </a:lnTo>
                  <a:lnTo>
                    <a:pt x="41523" y="63839"/>
                  </a:lnTo>
                  <a:lnTo>
                    <a:pt x="55309" y="37898"/>
                  </a:lnTo>
                  <a:lnTo>
                    <a:pt x="79333" y="12287"/>
                  </a:lnTo>
                  <a:lnTo>
                    <a:pt x="91693" y="5460"/>
                  </a:lnTo>
                  <a:lnTo>
                    <a:pt x="104594" y="4543"/>
                  </a:lnTo>
                  <a:lnTo>
                    <a:pt x="111368" y="5410"/>
                  </a:lnTo>
                  <a:lnTo>
                    <a:pt x="116678" y="8369"/>
                  </a:lnTo>
                  <a:lnTo>
                    <a:pt x="124694" y="18007"/>
                  </a:lnTo>
                  <a:lnTo>
                    <a:pt x="126356" y="23910"/>
                  </a:lnTo>
                  <a:lnTo>
                    <a:pt x="124902" y="44390"/>
                  </a:lnTo>
                  <a:lnTo>
                    <a:pt x="118650" y="69420"/>
                  </a:lnTo>
                  <a:lnTo>
                    <a:pt x="102718" y="97497"/>
                  </a:lnTo>
                  <a:lnTo>
                    <a:pt x="84284" y="118565"/>
                  </a:lnTo>
                  <a:lnTo>
                    <a:pt x="74843" y="124133"/>
                  </a:lnTo>
                  <a:lnTo>
                    <a:pt x="70103" y="125617"/>
                  </a:lnTo>
                  <a:lnTo>
                    <a:pt x="67737" y="125020"/>
                  </a:lnTo>
                  <a:lnTo>
                    <a:pt x="66953" y="123034"/>
                  </a:lnTo>
                  <a:lnTo>
                    <a:pt x="67224" y="120122"/>
                  </a:lnTo>
                  <a:lnTo>
                    <a:pt x="80653" y="91843"/>
                  </a:lnTo>
                  <a:lnTo>
                    <a:pt x="104305" y="60197"/>
                  </a:lnTo>
                  <a:lnTo>
                    <a:pt x="146348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8" name="SMARTInkShape-2728"/>
            <p:cNvSpPr/>
            <p:nvPr/>
          </p:nvSpPr>
          <p:spPr bwMode="auto">
            <a:xfrm>
              <a:off x="2564693" y="2807494"/>
              <a:ext cx="235658" cy="200400"/>
            </a:xfrm>
            <a:custGeom>
              <a:avLst/>
              <a:gdLst/>
              <a:ahLst/>
              <a:cxnLst/>
              <a:rect l="0" t="0" r="0" b="0"/>
              <a:pathLst>
                <a:path w="235658" h="200400">
                  <a:moveTo>
                    <a:pt x="14201" y="0"/>
                  </a:moveTo>
                  <a:lnTo>
                    <a:pt x="7351" y="0"/>
                  </a:lnTo>
                  <a:lnTo>
                    <a:pt x="7065" y="30528"/>
                  </a:lnTo>
                  <a:lnTo>
                    <a:pt x="7059" y="58169"/>
                  </a:lnTo>
                  <a:lnTo>
                    <a:pt x="3265" y="87703"/>
                  </a:lnTo>
                  <a:lnTo>
                    <a:pt x="907" y="116562"/>
                  </a:lnTo>
                  <a:lnTo>
                    <a:pt x="109" y="147467"/>
                  </a:lnTo>
                  <a:lnTo>
                    <a:pt x="0" y="156293"/>
                  </a:lnTo>
                  <a:lnTo>
                    <a:pt x="2069" y="162861"/>
                  </a:lnTo>
                  <a:lnTo>
                    <a:pt x="3732" y="165724"/>
                  </a:lnTo>
                  <a:lnTo>
                    <a:pt x="4840" y="166045"/>
                  </a:lnTo>
                  <a:lnTo>
                    <a:pt x="5579" y="164672"/>
                  </a:lnTo>
                  <a:lnTo>
                    <a:pt x="8736" y="155154"/>
                  </a:lnTo>
                  <a:lnTo>
                    <a:pt x="24094" y="126588"/>
                  </a:lnTo>
                  <a:lnTo>
                    <a:pt x="35234" y="92003"/>
                  </a:lnTo>
                  <a:lnTo>
                    <a:pt x="48871" y="58390"/>
                  </a:lnTo>
                  <a:lnTo>
                    <a:pt x="63755" y="23711"/>
                  </a:lnTo>
                  <a:lnTo>
                    <a:pt x="69850" y="10416"/>
                  </a:lnTo>
                  <a:lnTo>
                    <a:pt x="71144" y="10119"/>
                  </a:lnTo>
                  <a:lnTo>
                    <a:pt x="74699" y="11905"/>
                  </a:lnTo>
                  <a:lnTo>
                    <a:pt x="75170" y="15081"/>
                  </a:lnTo>
                  <a:lnTo>
                    <a:pt x="72011" y="47700"/>
                  </a:lnTo>
                  <a:lnTo>
                    <a:pt x="71546" y="74546"/>
                  </a:lnTo>
                  <a:lnTo>
                    <a:pt x="67616" y="106401"/>
                  </a:lnTo>
                  <a:lnTo>
                    <a:pt x="65217" y="137183"/>
                  </a:lnTo>
                  <a:lnTo>
                    <a:pt x="69316" y="168738"/>
                  </a:lnTo>
                  <a:lnTo>
                    <a:pt x="71542" y="181141"/>
                  </a:lnTo>
                  <a:lnTo>
                    <a:pt x="74875" y="187134"/>
                  </a:lnTo>
                  <a:lnTo>
                    <a:pt x="77669" y="188256"/>
                  </a:lnTo>
                  <a:lnTo>
                    <a:pt x="85007" y="187386"/>
                  </a:lnTo>
                  <a:lnTo>
                    <a:pt x="91443" y="182237"/>
                  </a:lnTo>
                  <a:lnTo>
                    <a:pt x="110215" y="150057"/>
                  </a:lnTo>
                  <a:lnTo>
                    <a:pt x="123171" y="122337"/>
                  </a:lnTo>
                  <a:lnTo>
                    <a:pt x="133183" y="90135"/>
                  </a:lnTo>
                  <a:lnTo>
                    <a:pt x="145057" y="60926"/>
                  </a:lnTo>
                  <a:lnTo>
                    <a:pt x="159129" y="29513"/>
                  </a:lnTo>
                  <a:lnTo>
                    <a:pt x="160826" y="27613"/>
                  </a:lnTo>
                  <a:lnTo>
                    <a:pt x="161957" y="27140"/>
                  </a:lnTo>
                  <a:lnTo>
                    <a:pt x="162711" y="27618"/>
                  </a:lnTo>
                  <a:lnTo>
                    <a:pt x="164087" y="62113"/>
                  </a:lnTo>
                  <a:lnTo>
                    <a:pt x="164180" y="92663"/>
                  </a:lnTo>
                  <a:lnTo>
                    <a:pt x="164208" y="126851"/>
                  </a:lnTo>
                  <a:lnTo>
                    <a:pt x="168008" y="158323"/>
                  </a:lnTo>
                  <a:lnTo>
                    <a:pt x="174162" y="180172"/>
                  </a:lnTo>
                  <a:lnTo>
                    <a:pt x="184804" y="196700"/>
                  </a:lnTo>
                  <a:lnTo>
                    <a:pt x="189055" y="199396"/>
                  </a:lnTo>
                  <a:lnTo>
                    <a:pt x="193477" y="200399"/>
                  </a:lnTo>
                  <a:lnTo>
                    <a:pt x="198012" y="200274"/>
                  </a:lnTo>
                  <a:lnTo>
                    <a:pt x="207284" y="195902"/>
                  </a:lnTo>
                  <a:lnTo>
                    <a:pt x="216697" y="187874"/>
                  </a:lnTo>
                  <a:lnTo>
                    <a:pt x="23565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9" name="SMARTInkShape-2729"/>
            <p:cNvSpPr/>
            <p:nvPr/>
          </p:nvSpPr>
          <p:spPr bwMode="auto">
            <a:xfrm>
              <a:off x="2324668" y="2750788"/>
              <a:ext cx="232796" cy="222631"/>
            </a:xfrm>
            <a:custGeom>
              <a:avLst/>
              <a:gdLst/>
              <a:ahLst/>
              <a:cxnLst/>
              <a:rect l="0" t="0" r="0" b="0"/>
              <a:pathLst>
                <a:path w="232796" h="222631">
                  <a:moveTo>
                    <a:pt x="111351" y="56706"/>
                  </a:moveTo>
                  <a:lnTo>
                    <a:pt x="111351" y="46763"/>
                  </a:lnTo>
                  <a:lnTo>
                    <a:pt x="113467" y="42233"/>
                  </a:lnTo>
                  <a:lnTo>
                    <a:pt x="116260" y="37573"/>
                  </a:lnTo>
                  <a:lnTo>
                    <a:pt x="117833" y="29694"/>
                  </a:lnTo>
                  <a:lnTo>
                    <a:pt x="118469" y="4612"/>
                  </a:lnTo>
                  <a:lnTo>
                    <a:pt x="117684" y="2926"/>
                  </a:lnTo>
                  <a:lnTo>
                    <a:pt x="116366" y="1803"/>
                  </a:lnTo>
                  <a:lnTo>
                    <a:pt x="112786" y="555"/>
                  </a:lnTo>
                  <a:lnTo>
                    <a:pt x="108549" y="0"/>
                  </a:lnTo>
                  <a:lnTo>
                    <a:pt x="104020" y="1870"/>
                  </a:lnTo>
                  <a:lnTo>
                    <a:pt x="74361" y="29588"/>
                  </a:lnTo>
                  <a:lnTo>
                    <a:pt x="46806" y="60786"/>
                  </a:lnTo>
                  <a:lnTo>
                    <a:pt x="25551" y="95750"/>
                  </a:lnTo>
                  <a:lnTo>
                    <a:pt x="13422" y="120361"/>
                  </a:lnTo>
                  <a:lnTo>
                    <a:pt x="4327" y="144528"/>
                  </a:lnTo>
                  <a:lnTo>
                    <a:pt x="0" y="178859"/>
                  </a:lnTo>
                  <a:lnTo>
                    <a:pt x="1801" y="196721"/>
                  </a:lnTo>
                  <a:lnTo>
                    <a:pt x="5774" y="203231"/>
                  </a:lnTo>
                  <a:lnTo>
                    <a:pt x="18655" y="212580"/>
                  </a:lnTo>
                  <a:lnTo>
                    <a:pt x="47549" y="222306"/>
                  </a:lnTo>
                  <a:lnTo>
                    <a:pt x="81246" y="222630"/>
                  </a:lnTo>
                  <a:lnTo>
                    <a:pt x="108819" y="217498"/>
                  </a:lnTo>
                  <a:lnTo>
                    <a:pt x="138801" y="209925"/>
                  </a:lnTo>
                  <a:lnTo>
                    <a:pt x="168001" y="201268"/>
                  </a:lnTo>
                  <a:lnTo>
                    <a:pt x="194737" y="192128"/>
                  </a:lnTo>
                  <a:lnTo>
                    <a:pt x="232795" y="178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54" name="SMARTInkShape-Group636"/>
          <p:cNvGrpSpPr/>
          <p:nvPr/>
        </p:nvGrpSpPr>
        <p:grpSpPr>
          <a:xfrm>
            <a:off x="2357438" y="2814638"/>
            <a:ext cx="78582" cy="57151"/>
            <a:chOff x="2357438" y="2814638"/>
            <a:chExt cx="78582" cy="57151"/>
          </a:xfrm>
        </p:grpSpPr>
        <p:sp>
          <p:nvSpPr>
            <p:cNvPr id="2539751" name="SMARTInkShape-2730"/>
            <p:cNvSpPr/>
            <p:nvPr/>
          </p:nvSpPr>
          <p:spPr bwMode="auto">
            <a:xfrm>
              <a:off x="2436019" y="2864644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2" name="SMARTInkShape-2731"/>
            <p:cNvSpPr/>
            <p:nvPr/>
          </p:nvSpPr>
          <p:spPr bwMode="auto">
            <a:xfrm>
              <a:off x="2429169" y="2828925"/>
              <a:ext cx="6851" cy="28576"/>
            </a:xfrm>
            <a:custGeom>
              <a:avLst/>
              <a:gdLst/>
              <a:ahLst/>
              <a:cxnLst/>
              <a:rect l="0" t="0" r="0" b="0"/>
              <a:pathLst>
                <a:path w="6851" h="28576">
                  <a:moveTo>
                    <a:pt x="6850" y="28575"/>
                  </a:moveTo>
                  <a:lnTo>
                    <a:pt x="6850" y="24783"/>
                  </a:lnTo>
                  <a:lnTo>
                    <a:pt x="6056" y="23665"/>
                  </a:lnTo>
                  <a:lnTo>
                    <a:pt x="4733" y="22921"/>
                  </a:lnTo>
                  <a:lnTo>
                    <a:pt x="3057" y="22424"/>
                  </a:lnTo>
                  <a:lnTo>
                    <a:pt x="1940" y="21299"/>
                  </a:lnTo>
                  <a:lnTo>
                    <a:pt x="0" y="15368"/>
                  </a:lnTo>
                  <a:lnTo>
                    <a:pt x="5399" y="6659"/>
                  </a:lnTo>
                  <a:lnTo>
                    <a:pt x="68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3" name="SMARTInkShape-2732"/>
            <p:cNvSpPr/>
            <p:nvPr/>
          </p:nvSpPr>
          <p:spPr bwMode="auto">
            <a:xfrm>
              <a:off x="2357438" y="2814638"/>
              <a:ext cx="7144" cy="1"/>
            </a:xfrm>
            <a:custGeom>
              <a:avLst/>
              <a:gdLst/>
              <a:ahLst/>
              <a:cxnLst/>
              <a:rect l="0" t="0" r="0" b="0"/>
              <a:pathLst>
                <a:path w="7144" h="1">
                  <a:moveTo>
                    <a:pt x="7143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61" name="SMARTInkShape-Group637"/>
          <p:cNvGrpSpPr/>
          <p:nvPr/>
        </p:nvGrpSpPr>
        <p:grpSpPr>
          <a:xfrm>
            <a:off x="5701793" y="828675"/>
            <a:ext cx="558808" cy="255350"/>
            <a:chOff x="5701793" y="828675"/>
            <a:chExt cx="558808" cy="255350"/>
          </a:xfrm>
        </p:grpSpPr>
        <p:sp>
          <p:nvSpPr>
            <p:cNvPr id="2539755" name="SMARTInkShape-2733"/>
            <p:cNvSpPr/>
            <p:nvPr/>
          </p:nvSpPr>
          <p:spPr bwMode="auto">
            <a:xfrm>
              <a:off x="5701793" y="950119"/>
              <a:ext cx="98933" cy="14146"/>
            </a:xfrm>
            <a:custGeom>
              <a:avLst/>
              <a:gdLst/>
              <a:ahLst/>
              <a:cxnLst/>
              <a:rect l="0" t="0" r="0" b="0"/>
              <a:pathLst>
                <a:path w="98933" h="14146">
                  <a:moveTo>
                    <a:pt x="13207" y="0"/>
                  </a:moveTo>
                  <a:lnTo>
                    <a:pt x="2565" y="0"/>
                  </a:lnTo>
                  <a:lnTo>
                    <a:pt x="1350" y="794"/>
                  </a:lnTo>
                  <a:lnTo>
                    <a:pt x="540" y="2116"/>
                  </a:lnTo>
                  <a:lnTo>
                    <a:pt x="0" y="3792"/>
                  </a:lnTo>
                  <a:lnTo>
                    <a:pt x="433" y="4909"/>
                  </a:lnTo>
                  <a:lnTo>
                    <a:pt x="1516" y="5654"/>
                  </a:lnTo>
                  <a:lnTo>
                    <a:pt x="3032" y="6150"/>
                  </a:lnTo>
                  <a:lnTo>
                    <a:pt x="11961" y="11857"/>
                  </a:lnTo>
                  <a:lnTo>
                    <a:pt x="44104" y="14145"/>
                  </a:lnTo>
                  <a:lnTo>
                    <a:pt x="63901" y="12128"/>
                  </a:lnTo>
                  <a:lnTo>
                    <a:pt x="95226" y="6544"/>
                  </a:lnTo>
                  <a:lnTo>
                    <a:pt x="96462" y="5157"/>
                  </a:lnTo>
                  <a:lnTo>
                    <a:pt x="989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6" name="SMARTInkShape-2734"/>
            <p:cNvSpPr/>
            <p:nvPr/>
          </p:nvSpPr>
          <p:spPr bwMode="auto">
            <a:xfrm>
              <a:off x="5715000" y="1007269"/>
              <a:ext cx="71439" cy="7145"/>
            </a:xfrm>
            <a:custGeom>
              <a:avLst/>
              <a:gdLst/>
              <a:ahLst/>
              <a:cxnLst/>
              <a:rect l="0" t="0" r="0" b="0"/>
              <a:pathLst>
                <a:path w="71439" h="7145">
                  <a:moveTo>
                    <a:pt x="0" y="7144"/>
                  </a:moveTo>
                  <a:lnTo>
                    <a:pt x="18682" y="6350"/>
                  </a:lnTo>
                  <a:lnTo>
                    <a:pt x="51832" y="662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7" name="SMARTInkShape-2735"/>
            <p:cNvSpPr/>
            <p:nvPr/>
          </p:nvSpPr>
          <p:spPr bwMode="auto">
            <a:xfrm>
              <a:off x="5807870" y="1007269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8" name="SMARTInkShape-2736"/>
            <p:cNvSpPr/>
            <p:nvPr/>
          </p:nvSpPr>
          <p:spPr bwMode="auto">
            <a:xfrm>
              <a:off x="5908299" y="828675"/>
              <a:ext cx="135315" cy="242547"/>
            </a:xfrm>
            <a:custGeom>
              <a:avLst/>
              <a:gdLst/>
              <a:ahLst/>
              <a:cxnLst/>
              <a:rect l="0" t="0" r="0" b="0"/>
              <a:pathLst>
                <a:path w="135315" h="242547">
                  <a:moveTo>
                    <a:pt x="71021" y="0"/>
                  </a:moveTo>
                  <a:lnTo>
                    <a:pt x="67228" y="0"/>
                  </a:lnTo>
                  <a:lnTo>
                    <a:pt x="63249" y="2117"/>
                  </a:lnTo>
                  <a:lnTo>
                    <a:pt x="29642" y="28591"/>
                  </a:lnTo>
                  <a:lnTo>
                    <a:pt x="24054" y="32551"/>
                  </a:lnTo>
                  <a:lnTo>
                    <a:pt x="14314" y="35595"/>
                  </a:lnTo>
                  <a:lnTo>
                    <a:pt x="37023" y="35718"/>
                  </a:lnTo>
                  <a:lnTo>
                    <a:pt x="38830" y="36512"/>
                  </a:lnTo>
                  <a:lnTo>
                    <a:pt x="40035" y="37835"/>
                  </a:lnTo>
                  <a:lnTo>
                    <a:pt x="41374" y="41422"/>
                  </a:lnTo>
                  <a:lnTo>
                    <a:pt x="41969" y="45662"/>
                  </a:lnTo>
                  <a:lnTo>
                    <a:pt x="36647" y="60555"/>
                  </a:lnTo>
                  <a:lnTo>
                    <a:pt x="23304" y="93106"/>
                  </a:lnTo>
                  <a:lnTo>
                    <a:pt x="9099" y="122049"/>
                  </a:lnTo>
                  <a:lnTo>
                    <a:pt x="2755" y="127444"/>
                  </a:lnTo>
                  <a:lnTo>
                    <a:pt x="523" y="132129"/>
                  </a:lnTo>
                  <a:lnTo>
                    <a:pt x="209" y="131742"/>
                  </a:lnTo>
                  <a:lnTo>
                    <a:pt x="0" y="130691"/>
                  </a:lnTo>
                  <a:lnTo>
                    <a:pt x="654" y="129990"/>
                  </a:lnTo>
                  <a:lnTo>
                    <a:pt x="16701" y="123007"/>
                  </a:lnTo>
                  <a:lnTo>
                    <a:pt x="25998" y="117233"/>
                  </a:lnTo>
                  <a:lnTo>
                    <a:pt x="34077" y="115603"/>
                  </a:lnTo>
                  <a:lnTo>
                    <a:pt x="36866" y="115963"/>
                  </a:lnTo>
                  <a:lnTo>
                    <a:pt x="38726" y="116996"/>
                  </a:lnTo>
                  <a:lnTo>
                    <a:pt x="39965" y="118479"/>
                  </a:lnTo>
                  <a:lnTo>
                    <a:pt x="41710" y="128150"/>
                  </a:lnTo>
                  <a:lnTo>
                    <a:pt x="41506" y="146434"/>
                  </a:lnTo>
                  <a:lnTo>
                    <a:pt x="30247" y="180347"/>
                  </a:lnTo>
                  <a:lnTo>
                    <a:pt x="23073" y="199901"/>
                  </a:lnTo>
                  <a:lnTo>
                    <a:pt x="21134" y="229563"/>
                  </a:lnTo>
                  <a:lnTo>
                    <a:pt x="22682" y="231623"/>
                  </a:lnTo>
                  <a:lnTo>
                    <a:pt x="45390" y="240292"/>
                  </a:lnTo>
                  <a:lnTo>
                    <a:pt x="72505" y="242546"/>
                  </a:lnTo>
                  <a:lnTo>
                    <a:pt x="89099" y="238994"/>
                  </a:lnTo>
                  <a:lnTo>
                    <a:pt x="113837" y="224979"/>
                  </a:lnTo>
                  <a:lnTo>
                    <a:pt x="135314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9" name="SMARTInkShape-2737"/>
            <p:cNvSpPr/>
            <p:nvPr/>
          </p:nvSpPr>
          <p:spPr bwMode="auto">
            <a:xfrm>
              <a:off x="6032353" y="910348"/>
              <a:ext cx="109454" cy="118132"/>
            </a:xfrm>
            <a:custGeom>
              <a:avLst/>
              <a:gdLst/>
              <a:ahLst/>
              <a:cxnLst/>
              <a:rect l="0" t="0" r="0" b="0"/>
              <a:pathLst>
                <a:path w="109454" h="118132">
                  <a:moveTo>
                    <a:pt x="4117" y="18340"/>
                  </a:moveTo>
                  <a:lnTo>
                    <a:pt x="0" y="18340"/>
                  </a:lnTo>
                  <a:lnTo>
                    <a:pt x="1759" y="18340"/>
                  </a:lnTo>
                  <a:lnTo>
                    <a:pt x="2545" y="17546"/>
                  </a:lnTo>
                  <a:lnTo>
                    <a:pt x="3417" y="14547"/>
                  </a:lnTo>
                  <a:lnTo>
                    <a:pt x="5237" y="13430"/>
                  </a:lnTo>
                  <a:lnTo>
                    <a:pt x="37683" y="5132"/>
                  </a:lnTo>
                  <a:lnTo>
                    <a:pt x="55755" y="3472"/>
                  </a:lnTo>
                  <a:lnTo>
                    <a:pt x="62256" y="354"/>
                  </a:lnTo>
                  <a:lnTo>
                    <a:pt x="65101" y="0"/>
                  </a:lnTo>
                  <a:lnTo>
                    <a:pt x="74020" y="3362"/>
                  </a:lnTo>
                  <a:lnTo>
                    <a:pt x="72755" y="7979"/>
                  </a:lnTo>
                  <a:lnTo>
                    <a:pt x="71306" y="11432"/>
                  </a:lnTo>
                  <a:lnTo>
                    <a:pt x="65464" y="17386"/>
                  </a:lnTo>
                  <a:lnTo>
                    <a:pt x="44843" y="34952"/>
                  </a:lnTo>
                  <a:lnTo>
                    <a:pt x="42061" y="39746"/>
                  </a:lnTo>
                  <a:lnTo>
                    <a:pt x="41318" y="42135"/>
                  </a:lnTo>
                  <a:lnTo>
                    <a:pt x="42411" y="44522"/>
                  </a:lnTo>
                  <a:lnTo>
                    <a:pt x="47859" y="49291"/>
                  </a:lnTo>
                  <a:lnTo>
                    <a:pt x="53455" y="51939"/>
                  </a:lnTo>
                  <a:lnTo>
                    <a:pt x="67306" y="53640"/>
                  </a:lnTo>
                  <a:lnTo>
                    <a:pt x="98647" y="54827"/>
                  </a:lnTo>
                  <a:lnTo>
                    <a:pt x="105132" y="57840"/>
                  </a:lnTo>
                  <a:lnTo>
                    <a:pt x="107178" y="59754"/>
                  </a:lnTo>
                  <a:lnTo>
                    <a:pt x="109453" y="63998"/>
                  </a:lnTo>
                  <a:lnTo>
                    <a:pt x="108471" y="67035"/>
                  </a:lnTo>
                  <a:lnTo>
                    <a:pt x="91226" y="87850"/>
                  </a:lnTo>
                  <a:lnTo>
                    <a:pt x="56200" y="114578"/>
                  </a:lnTo>
                  <a:lnTo>
                    <a:pt x="47594" y="117234"/>
                  </a:lnTo>
                  <a:lnTo>
                    <a:pt x="41367" y="118131"/>
                  </a:lnTo>
                  <a:lnTo>
                    <a:pt x="76538" y="88618"/>
                  </a:lnTo>
                  <a:lnTo>
                    <a:pt x="82697" y="82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0" name="SMARTInkShape-2738"/>
            <p:cNvSpPr/>
            <p:nvPr/>
          </p:nvSpPr>
          <p:spPr bwMode="auto">
            <a:xfrm>
              <a:off x="6152143" y="835819"/>
              <a:ext cx="108458" cy="248206"/>
            </a:xfrm>
            <a:custGeom>
              <a:avLst/>
              <a:gdLst/>
              <a:ahLst/>
              <a:cxnLst/>
              <a:rect l="0" t="0" r="0" b="0"/>
              <a:pathLst>
                <a:path w="108458" h="248206">
                  <a:moveTo>
                    <a:pt x="20057" y="0"/>
                  </a:moveTo>
                  <a:lnTo>
                    <a:pt x="10114" y="0"/>
                  </a:lnTo>
                  <a:lnTo>
                    <a:pt x="5584" y="2116"/>
                  </a:lnTo>
                  <a:lnTo>
                    <a:pt x="0" y="6150"/>
                  </a:lnTo>
                  <a:lnTo>
                    <a:pt x="336" y="7275"/>
                  </a:lnTo>
                  <a:lnTo>
                    <a:pt x="2825" y="10642"/>
                  </a:lnTo>
                  <a:lnTo>
                    <a:pt x="6578" y="12667"/>
                  </a:lnTo>
                  <a:lnTo>
                    <a:pt x="37830" y="20706"/>
                  </a:lnTo>
                  <a:lnTo>
                    <a:pt x="70522" y="21335"/>
                  </a:lnTo>
                  <a:lnTo>
                    <a:pt x="87838" y="25195"/>
                  </a:lnTo>
                  <a:lnTo>
                    <a:pt x="99230" y="31366"/>
                  </a:lnTo>
                  <a:lnTo>
                    <a:pt x="107633" y="42014"/>
                  </a:lnTo>
                  <a:lnTo>
                    <a:pt x="108457" y="52804"/>
                  </a:lnTo>
                  <a:lnTo>
                    <a:pt x="105383" y="65537"/>
                  </a:lnTo>
                  <a:lnTo>
                    <a:pt x="86052" y="100176"/>
                  </a:lnTo>
                  <a:lnTo>
                    <a:pt x="68040" y="132946"/>
                  </a:lnTo>
                  <a:lnTo>
                    <a:pt x="64437" y="143725"/>
                  </a:lnTo>
                  <a:lnTo>
                    <a:pt x="64725" y="146617"/>
                  </a:lnTo>
                  <a:lnTo>
                    <a:pt x="67161" y="151946"/>
                  </a:lnTo>
                  <a:lnTo>
                    <a:pt x="72996" y="159409"/>
                  </a:lnTo>
                  <a:lnTo>
                    <a:pt x="77452" y="162130"/>
                  </a:lnTo>
                  <a:lnTo>
                    <a:pt x="90573" y="167668"/>
                  </a:lnTo>
                  <a:lnTo>
                    <a:pt x="93261" y="169723"/>
                  </a:lnTo>
                  <a:lnTo>
                    <a:pt x="96248" y="174122"/>
                  </a:lnTo>
                  <a:lnTo>
                    <a:pt x="97930" y="181061"/>
                  </a:lnTo>
                  <a:lnTo>
                    <a:pt x="98428" y="191936"/>
                  </a:lnTo>
                  <a:lnTo>
                    <a:pt x="94312" y="200663"/>
                  </a:lnTo>
                  <a:lnTo>
                    <a:pt x="74991" y="233400"/>
                  </a:lnTo>
                  <a:lnTo>
                    <a:pt x="67731" y="243868"/>
                  </a:lnTo>
                  <a:lnTo>
                    <a:pt x="62941" y="247292"/>
                  </a:lnTo>
                  <a:lnTo>
                    <a:pt x="60553" y="248205"/>
                  </a:lnTo>
                  <a:lnTo>
                    <a:pt x="58960" y="248020"/>
                  </a:lnTo>
                  <a:lnTo>
                    <a:pt x="57899" y="247103"/>
                  </a:lnTo>
                  <a:lnTo>
                    <a:pt x="57191" y="245698"/>
                  </a:lnTo>
                  <a:lnTo>
                    <a:pt x="5577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71" name="SMARTInkShape-Group638"/>
          <p:cNvGrpSpPr/>
          <p:nvPr/>
        </p:nvGrpSpPr>
        <p:grpSpPr>
          <a:xfrm>
            <a:off x="4993480" y="871538"/>
            <a:ext cx="600076" cy="228048"/>
            <a:chOff x="4993480" y="871538"/>
            <a:chExt cx="600076" cy="228048"/>
          </a:xfrm>
        </p:grpSpPr>
        <p:sp>
          <p:nvSpPr>
            <p:cNvPr id="2539762" name="SMARTInkShape-2739"/>
            <p:cNvSpPr/>
            <p:nvPr/>
          </p:nvSpPr>
          <p:spPr bwMode="auto">
            <a:xfrm>
              <a:off x="4994471" y="921544"/>
              <a:ext cx="120455" cy="149166"/>
            </a:xfrm>
            <a:custGeom>
              <a:avLst/>
              <a:gdLst/>
              <a:ahLst/>
              <a:cxnLst/>
              <a:rect l="0" t="0" r="0" b="0"/>
              <a:pathLst>
                <a:path w="120455" h="149166">
                  <a:moveTo>
                    <a:pt x="13299" y="0"/>
                  </a:moveTo>
                  <a:lnTo>
                    <a:pt x="9506" y="3792"/>
                  </a:lnTo>
                  <a:lnTo>
                    <a:pt x="7643" y="7771"/>
                  </a:lnTo>
                  <a:lnTo>
                    <a:pt x="6193" y="42016"/>
                  </a:lnTo>
                  <a:lnTo>
                    <a:pt x="4049" y="59016"/>
                  </a:lnTo>
                  <a:lnTo>
                    <a:pt x="6" y="89886"/>
                  </a:lnTo>
                  <a:lnTo>
                    <a:pt x="0" y="115151"/>
                  </a:lnTo>
                  <a:lnTo>
                    <a:pt x="8979" y="140292"/>
                  </a:lnTo>
                  <a:lnTo>
                    <a:pt x="13495" y="145696"/>
                  </a:lnTo>
                  <a:lnTo>
                    <a:pt x="15810" y="147137"/>
                  </a:lnTo>
                  <a:lnTo>
                    <a:pt x="30446" y="149165"/>
                  </a:lnTo>
                  <a:lnTo>
                    <a:pt x="49864" y="145973"/>
                  </a:lnTo>
                  <a:lnTo>
                    <a:pt x="84847" y="129858"/>
                  </a:lnTo>
                  <a:lnTo>
                    <a:pt x="97485" y="123596"/>
                  </a:lnTo>
                  <a:lnTo>
                    <a:pt x="120454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3" name="SMARTInkShape-2740"/>
            <p:cNvSpPr/>
            <p:nvPr/>
          </p:nvSpPr>
          <p:spPr bwMode="auto">
            <a:xfrm>
              <a:off x="4993480" y="1000125"/>
              <a:ext cx="78584" cy="14289"/>
            </a:xfrm>
            <a:custGeom>
              <a:avLst/>
              <a:gdLst/>
              <a:ahLst/>
              <a:cxnLst/>
              <a:rect l="0" t="0" r="0" b="0"/>
              <a:pathLst>
                <a:path w="78584" h="14289">
                  <a:moveTo>
                    <a:pt x="0" y="14288"/>
                  </a:moveTo>
                  <a:lnTo>
                    <a:pt x="3793" y="10495"/>
                  </a:lnTo>
                  <a:lnTo>
                    <a:pt x="7772" y="8633"/>
                  </a:lnTo>
                  <a:lnTo>
                    <a:pt x="43065" y="7183"/>
                  </a:lnTo>
                  <a:lnTo>
                    <a:pt x="52478" y="6367"/>
                  </a:lnTo>
                  <a:lnTo>
                    <a:pt x="7858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4" name="SMARTInkShape-2741"/>
            <p:cNvSpPr/>
            <p:nvPr/>
          </p:nvSpPr>
          <p:spPr bwMode="auto">
            <a:xfrm>
              <a:off x="5000625" y="900522"/>
              <a:ext cx="121446" cy="35310"/>
            </a:xfrm>
            <a:custGeom>
              <a:avLst/>
              <a:gdLst/>
              <a:ahLst/>
              <a:cxnLst/>
              <a:rect l="0" t="0" r="0" b="0"/>
              <a:pathLst>
                <a:path w="121446" h="35310">
                  <a:moveTo>
                    <a:pt x="0" y="35309"/>
                  </a:moveTo>
                  <a:lnTo>
                    <a:pt x="0" y="31517"/>
                  </a:lnTo>
                  <a:lnTo>
                    <a:pt x="1588" y="30400"/>
                  </a:lnTo>
                  <a:lnTo>
                    <a:pt x="33585" y="22102"/>
                  </a:lnTo>
                  <a:lnTo>
                    <a:pt x="64953" y="13393"/>
                  </a:lnTo>
                  <a:lnTo>
                    <a:pt x="100603" y="973"/>
                  </a:lnTo>
                  <a:lnTo>
                    <a:pt x="109007" y="0"/>
                  </a:lnTo>
                  <a:lnTo>
                    <a:pt x="114064" y="1889"/>
                  </a:lnTo>
                  <a:lnTo>
                    <a:pt x="121445" y="67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5" name="SMARTInkShape-2742"/>
            <p:cNvSpPr/>
            <p:nvPr/>
          </p:nvSpPr>
          <p:spPr bwMode="auto">
            <a:xfrm>
              <a:off x="5164957" y="1057275"/>
              <a:ext cx="7119" cy="7145"/>
            </a:xfrm>
            <a:custGeom>
              <a:avLst/>
              <a:gdLst/>
              <a:ahLst/>
              <a:cxnLst/>
              <a:rect l="0" t="0" r="0" b="0"/>
              <a:pathLst>
                <a:path w="7119" h="7145">
                  <a:moveTo>
                    <a:pt x="7118" y="7144"/>
                  </a:moveTo>
                  <a:lnTo>
                    <a:pt x="268" y="7144"/>
                  </a:lnTo>
                  <a:lnTo>
                    <a:pt x="0" y="993"/>
                  </a:lnTo>
                  <a:lnTo>
                    <a:pt x="6127" y="6238"/>
                  </a:lnTo>
                  <a:lnTo>
                    <a:pt x="6458" y="5746"/>
                  </a:lnTo>
                  <a:lnTo>
                    <a:pt x="71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6" name="SMARTInkShape-2743"/>
            <p:cNvSpPr/>
            <p:nvPr/>
          </p:nvSpPr>
          <p:spPr bwMode="auto">
            <a:xfrm>
              <a:off x="5243513" y="871538"/>
              <a:ext cx="35718" cy="181402"/>
            </a:xfrm>
            <a:custGeom>
              <a:avLst/>
              <a:gdLst/>
              <a:ahLst/>
              <a:cxnLst/>
              <a:rect l="0" t="0" r="0" b="0"/>
              <a:pathLst>
                <a:path w="35718" h="181402">
                  <a:moveTo>
                    <a:pt x="35717" y="0"/>
                  </a:moveTo>
                  <a:lnTo>
                    <a:pt x="31926" y="3792"/>
                  </a:lnTo>
                  <a:lnTo>
                    <a:pt x="30064" y="9887"/>
                  </a:lnTo>
                  <a:lnTo>
                    <a:pt x="24869" y="44434"/>
                  </a:lnTo>
                  <a:lnTo>
                    <a:pt x="21316" y="77451"/>
                  </a:lnTo>
                  <a:lnTo>
                    <a:pt x="15911" y="112430"/>
                  </a:lnTo>
                  <a:lnTo>
                    <a:pt x="14608" y="142505"/>
                  </a:lnTo>
                  <a:lnTo>
                    <a:pt x="14299" y="177766"/>
                  </a:lnTo>
                  <a:lnTo>
                    <a:pt x="14295" y="180423"/>
                  </a:lnTo>
                  <a:lnTo>
                    <a:pt x="13499" y="181401"/>
                  </a:lnTo>
                  <a:lnTo>
                    <a:pt x="12174" y="181258"/>
                  </a:lnTo>
                  <a:lnTo>
                    <a:pt x="10497" y="180370"/>
                  </a:lnTo>
                  <a:lnTo>
                    <a:pt x="9379" y="178984"/>
                  </a:lnTo>
                  <a:lnTo>
                    <a:pt x="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7" name="SMARTInkShape-2744"/>
            <p:cNvSpPr/>
            <p:nvPr/>
          </p:nvSpPr>
          <p:spPr bwMode="auto">
            <a:xfrm>
              <a:off x="5186363" y="971550"/>
              <a:ext cx="135733" cy="7145"/>
            </a:xfrm>
            <a:custGeom>
              <a:avLst/>
              <a:gdLst/>
              <a:ahLst/>
              <a:cxnLst/>
              <a:rect l="0" t="0" r="0" b="0"/>
              <a:pathLst>
                <a:path w="135733" h="7145">
                  <a:moveTo>
                    <a:pt x="0" y="7144"/>
                  </a:moveTo>
                  <a:lnTo>
                    <a:pt x="31374" y="7144"/>
                  </a:lnTo>
                  <a:lnTo>
                    <a:pt x="64662" y="7144"/>
                  </a:lnTo>
                  <a:lnTo>
                    <a:pt x="96268" y="7144"/>
                  </a:lnTo>
                  <a:lnTo>
                    <a:pt x="135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8" name="SMARTInkShape-2745"/>
            <p:cNvSpPr/>
            <p:nvPr/>
          </p:nvSpPr>
          <p:spPr bwMode="auto">
            <a:xfrm>
              <a:off x="5315037" y="972324"/>
              <a:ext cx="64209" cy="81116"/>
            </a:xfrm>
            <a:custGeom>
              <a:avLst/>
              <a:gdLst/>
              <a:ahLst/>
              <a:cxnLst/>
              <a:rect l="0" t="0" r="0" b="0"/>
              <a:pathLst>
                <a:path w="64209" h="81116">
                  <a:moveTo>
                    <a:pt x="7058" y="20657"/>
                  </a:moveTo>
                  <a:lnTo>
                    <a:pt x="3265" y="20657"/>
                  </a:lnTo>
                  <a:lnTo>
                    <a:pt x="2147" y="21451"/>
                  </a:lnTo>
                  <a:lnTo>
                    <a:pt x="1402" y="22774"/>
                  </a:lnTo>
                  <a:lnTo>
                    <a:pt x="207" y="30600"/>
                  </a:lnTo>
                  <a:lnTo>
                    <a:pt x="0" y="41242"/>
                  </a:lnTo>
                  <a:lnTo>
                    <a:pt x="2068" y="47798"/>
                  </a:lnTo>
                  <a:lnTo>
                    <a:pt x="4839" y="54151"/>
                  </a:lnTo>
                  <a:lnTo>
                    <a:pt x="7193" y="65065"/>
                  </a:lnTo>
                  <a:lnTo>
                    <a:pt x="8735" y="66931"/>
                  </a:lnTo>
                  <a:lnTo>
                    <a:pt x="10557" y="68175"/>
                  </a:lnTo>
                  <a:lnTo>
                    <a:pt x="11772" y="69799"/>
                  </a:lnTo>
                  <a:lnTo>
                    <a:pt x="15837" y="78107"/>
                  </a:lnTo>
                  <a:lnTo>
                    <a:pt x="17673" y="80388"/>
                  </a:lnTo>
                  <a:lnTo>
                    <a:pt x="18897" y="81115"/>
                  </a:lnTo>
                  <a:lnTo>
                    <a:pt x="19713" y="80806"/>
                  </a:lnTo>
                  <a:lnTo>
                    <a:pt x="21413" y="78346"/>
                  </a:lnTo>
                  <a:lnTo>
                    <a:pt x="24815" y="74607"/>
                  </a:lnTo>
                  <a:lnTo>
                    <a:pt x="26855" y="68183"/>
                  </a:lnTo>
                  <a:lnTo>
                    <a:pt x="30121" y="55641"/>
                  </a:lnTo>
                  <a:lnTo>
                    <a:pt x="33182" y="45731"/>
                  </a:lnTo>
                  <a:lnTo>
                    <a:pt x="35700" y="28351"/>
                  </a:lnTo>
                  <a:lnTo>
                    <a:pt x="41142" y="12446"/>
                  </a:lnTo>
                  <a:lnTo>
                    <a:pt x="41686" y="8040"/>
                  </a:lnTo>
                  <a:lnTo>
                    <a:pt x="42844" y="5102"/>
                  </a:lnTo>
                  <a:lnTo>
                    <a:pt x="44409" y="3143"/>
                  </a:lnTo>
                  <a:lnTo>
                    <a:pt x="48264" y="967"/>
                  </a:lnTo>
                  <a:lnTo>
                    <a:pt x="52623" y="0"/>
                  </a:lnTo>
                  <a:lnTo>
                    <a:pt x="54103" y="536"/>
                  </a:lnTo>
                  <a:lnTo>
                    <a:pt x="55089" y="1687"/>
                  </a:lnTo>
                  <a:lnTo>
                    <a:pt x="56980" y="5082"/>
                  </a:lnTo>
                  <a:lnTo>
                    <a:pt x="61713" y="11456"/>
                  </a:lnTo>
                  <a:lnTo>
                    <a:pt x="64208" y="206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9" name="SMARTInkShape-2746"/>
            <p:cNvSpPr/>
            <p:nvPr/>
          </p:nvSpPr>
          <p:spPr bwMode="auto">
            <a:xfrm>
              <a:off x="5397003" y="971550"/>
              <a:ext cx="96543" cy="128036"/>
            </a:xfrm>
            <a:custGeom>
              <a:avLst/>
              <a:gdLst/>
              <a:ahLst/>
              <a:cxnLst/>
              <a:rect l="0" t="0" r="0" b="0"/>
              <a:pathLst>
                <a:path w="96543" h="128036">
                  <a:moveTo>
                    <a:pt x="25102" y="0"/>
                  </a:moveTo>
                  <a:lnTo>
                    <a:pt x="25102" y="3792"/>
                  </a:lnTo>
                  <a:lnTo>
                    <a:pt x="22986" y="7771"/>
                  </a:lnTo>
                  <a:lnTo>
                    <a:pt x="8310" y="27642"/>
                  </a:lnTo>
                  <a:lnTo>
                    <a:pt x="5046" y="40910"/>
                  </a:lnTo>
                  <a:lnTo>
                    <a:pt x="0" y="72886"/>
                  </a:lnTo>
                  <a:lnTo>
                    <a:pt x="188" y="82136"/>
                  </a:lnTo>
                  <a:lnTo>
                    <a:pt x="2640" y="93922"/>
                  </a:lnTo>
                  <a:lnTo>
                    <a:pt x="3468" y="108334"/>
                  </a:lnTo>
                  <a:lnTo>
                    <a:pt x="4330" y="110323"/>
                  </a:lnTo>
                  <a:lnTo>
                    <a:pt x="5698" y="111649"/>
                  </a:lnTo>
                  <a:lnTo>
                    <a:pt x="7404" y="112532"/>
                  </a:lnTo>
                  <a:lnTo>
                    <a:pt x="13533" y="111398"/>
                  </a:lnTo>
                  <a:lnTo>
                    <a:pt x="17391" y="109984"/>
                  </a:lnTo>
                  <a:lnTo>
                    <a:pt x="23792" y="104180"/>
                  </a:lnTo>
                  <a:lnTo>
                    <a:pt x="46656" y="72339"/>
                  </a:lnTo>
                  <a:lnTo>
                    <a:pt x="62592" y="39630"/>
                  </a:lnTo>
                  <a:lnTo>
                    <a:pt x="67494" y="23395"/>
                  </a:lnTo>
                  <a:lnTo>
                    <a:pt x="67651" y="23534"/>
                  </a:lnTo>
                  <a:lnTo>
                    <a:pt x="67925" y="39132"/>
                  </a:lnTo>
                  <a:lnTo>
                    <a:pt x="62306" y="71887"/>
                  </a:lnTo>
                  <a:lnTo>
                    <a:pt x="60951" y="106569"/>
                  </a:lnTo>
                  <a:lnTo>
                    <a:pt x="60848" y="122298"/>
                  </a:lnTo>
                  <a:lnTo>
                    <a:pt x="61633" y="124394"/>
                  </a:lnTo>
                  <a:lnTo>
                    <a:pt x="62951" y="125792"/>
                  </a:lnTo>
                  <a:lnTo>
                    <a:pt x="64623" y="126724"/>
                  </a:lnTo>
                  <a:lnTo>
                    <a:pt x="74560" y="128035"/>
                  </a:lnTo>
                  <a:lnTo>
                    <a:pt x="83067" y="124109"/>
                  </a:lnTo>
                  <a:lnTo>
                    <a:pt x="96542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0" name="SMARTInkShape-2747"/>
            <p:cNvSpPr/>
            <p:nvPr/>
          </p:nvSpPr>
          <p:spPr bwMode="auto">
            <a:xfrm>
              <a:off x="5508823" y="1000223"/>
              <a:ext cx="84733" cy="71341"/>
            </a:xfrm>
            <a:custGeom>
              <a:avLst/>
              <a:gdLst/>
              <a:ahLst/>
              <a:cxnLst/>
              <a:rect l="0" t="0" r="0" b="0"/>
              <a:pathLst>
                <a:path w="84733" h="71341">
                  <a:moveTo>
                    <a:pt x="6152" y="28477"/>
                  </a:moveTo>
                  <a:lnTo>
                    <a:pt x="2360" y="28477"/>
                  </a:lnTo>
                  <a:lnTo>
                    <a:pt x="1242" y="29271"/>
                  </a:lnTo>
                  <a:lnTo>
                    <a:pt x="498" y="30594"/>
                  </a:lnTo>
                  <a:lnTo>
                    <a:pt x="0" y="32269"/>
                  </a:lnTo>
                  <a:lnTo>
                    <a:pt x="464" y="33386"/>
                  </a:lnTo>
                  <a:lnTo>
                    <a:pt x="1565" y="34131"/>
                  </a:lnTo>
                  <a:lnTo>
                    <a:pt x="6910" y="35179"/>
                  </a:lnTo>
                  <a:lnTo>
                    <a:pt x="9039" y="35326"/>
                  </a:lnTo>
                  <a:lnTo>
                    <a:pt x="42076" y="26790"/>
                  </a:lnTo>
                  <a:lnTo>
                    <a:pt x="68347" y="14041"/>
                  </a:lnTo>
                  <a:lnTo>
                    <a:pt x="74277" y="10155"/>
                  </a:lnTo>
                  <a:lnTo>
                    <a:pt x="79556" y="8428"/>
                  </a:lnTo>
                  <a:lnTo>
                    <a:pt x="81282" y="7173"/>
                  </a:lnTo>
                  <a:lnTo>
                    <a:pt x="82432" y="5543"/>
                  </a:lnTo>
                  <a:lnTo>
                    <a:pt x="83199" y="3663"/>
                  </a:lnTo>
                  <a:lnTo>
                    <a:pt x="82917" y="2409"/>
                  </a:lnTo>
                  <a:lnTo>
                    <a:pt x="81935" y="1574"/>
                  </a:lnTo>
                  <a:lnTo>
                    <a:pt x="78727" y="645"/>
                  </a:lnTo>
                  <a:lnTo>
                    <a:pt x="67901" y="0"/>
                  </a:lnTo>
                  <a:lnTo>
                    <a:pt x="65574" y="1555"/>
                  </a:lnTo>
                  <a:lnTo>
                    <a:pt x="60872" y="7516"/>
                  </a:lnTo>
                  <a:lnTo>
                    <a:pt x="52779" y="27339"/>
                  </a:lnTo>
                  <a:lnTo>
                    <a:pt x="52804" y="36173"/>
                  </a:lnTo>
                  <a:lnTo>
                    <a:pt x="59288" y="54780"/>
                  </a:lnTo>
                  <a:lnTo>
                    <a:pt x="65905" y="65198"/>
                  </a:lnTo>
                  <a:lnTo>
                    <a:pt x="69006" y="67245"/>
                  </a:lnTo>
                  <a:lnTo>
                    <a:pt x="84732" y="713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90" name="SMARTInkShape-Group639"/>
          <p:cNvGrpSpPr/>
          <p:nvPr/>
        </p:nvGrpSpPr>
        <p:grpSpPr>
          <a:xfrm>
            <a:off x="3207570" y="850106"/>
            <a:ext cx="1542193" cy="285201"/>
            <a:chOff x="3207570" y="850106"/>
            <a:chExt cx="1542193" cy="285201"/>
          </a:xfrm>
        </p:grpSpPr>
        <p:sp>
          <p:nvSpPr>
            <p:cNvPr id="2539772" name="SMARTInkShape-2748"/>
            <p:cNvSpPr/>
            <p:nvPr/>
          </p:nvSpPr>
          <p:spPr bwMode="auto">
            <a:xfrm>
              <a:off x="4679156" y="1028700"/>
              <a:ext cx="28576" cy="57151"/>
            </a:xfrm>
            <a:custGeom>
              <a:avLst/>
              <a:gdLst/>
              <a:ahLst/>
              <a:cxnLst/>
              <a:rect l="0" t="0" r="0" b="0"/>
              <a:pathLst>
                <a:path w="28576" h="57151">
                  <a:moveTo>
                    <a:pt x="28575" y="0"/>
                  </a:moveTo>
                  <a:lnTo>
                    <a:pt x="28575" y="17061"/>
                  </a:lnTo>
                  <a:lnTo>
                    <a:pt x="18632" y="40934"/>
                  </a:lnTo>
                  <a:lnTo>
                    <a:pt x="11782" y="51111"/>
                  </a:lnTo>
                  <a:lnTo>
                    <a:pt x="7089" y="54466"/>
                  </a:lnTo>
                  <a:lnTo>
                    <a:pt x="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3" name="SMARTInkShape-2749"/>
            <p:cNvSpPr/>
            <p:nvPr/>
          </p:nvSpPr>
          <p:spPr bwMode="auto">
            <a:xfrm>
              <a:off x="4650615" y="850106"/>
              <a:ext cx="99148" cy="262803"/>
            </a:xfrm>
            <a:custGeom>
              <a:avLst/>
              <a:gdLst/>
              <a:ahLst/>
              <a:cxnLst/>
              <a:rect l="0" t="0" r="0" b="0"/>
              <a:pathLst>
                <a:path w="99148" h="262803">
                  <a:moveTo>
                    <a:pt x="28541" y="0"/>
                  </a:moveTo>
                  <a:lnTo>
                    <a:pt x="21692" y="6850"/>
                  </a:lnTo>
                  <a:lnTo>
                    <a:pt x="4400" y="7142"/>
                  </a:lnTo>
                  <a:lnTo>
                    <a:pt x="2922" y="7936"/>
                  </a:lnTo>
                  <a:lnTo>
                    <a:pt x="1937" y="9260"/>
                  </a:lnTo>
                  <a:lnTo>
                    <a:pt x="0" y="14201"/>
                  </a:lnTo>
                  <a:lnTo>
                    <a:pt x="34458" y="14287"/>
                  </a:lnTo>
                  <a:lnTo>
                    <a:pt x="64338" y="14288"/>
                  </a:lnTo>
                  <a:lnTo>
                    <a:pt x="67487" y="15875"/>
                  </a:lnTo>
                  <a:lnTo>
                    <a:pt x="73102" y="21872"/>
                  </a:lnTo>
                  <a:lnTo>
                    <a:pt x="76127" y="27713"/>
                  </a:lnTo>
                  <a:lnTo>
                    <a:pt x="76934" y="30382"/>
                  </a:lnTo>
                  <a:lnTo>
                    <a:pt x="75714" y="37580"/>
                  </a:lnTo>
                  <a:lnTo>
                    <a:pt x="65475" y="64686"/>
                  </a:lnTo>
                  <a:lnTo>
                    <a:pt x="43248" y="97780"/>
                  </a:lnTo>
                  <a:lnTo>
                    <a:pt x="39046" y="103783"/>
                  </a:lnTo>
                  <a:lnTo>
                    <a:pt x="36681" y="111625"/>
                  </a:lnTo>
                  <a:lnTo>
                    <a:pt x="36128" y="116551"/>
                  </a:lnTo>
                  <a:lnTo>
                    <a:pt x="36774" y="118182"/>
                  </a:lnTo>
                  <a:lnTo>
                    <a:pt x="37998" y="119269"/>
                  </a:lnTo>
                  <a:lnTo>
                    <a:pt x="39609" y="119994"/>
                  </a:lnTo>
                  <a:lnTo>
                    <a:pt x="71650" y="127042"/>
                  </a:lnTo>
                  <a:lnTo>
                    <a:pt x="76330" y="127557"/>
                  </a:lnTo>
                  <a:lnTo>
                    <a:pt x="85764" y="132363"/>
                  </a:lnTo>
                  <a:lnTo>
                    <a:pt x="93661" y="138997"/>
                  </a:lnTo>
                  <a:lnTo>
                    <a:pt x="97171" y="144591"/>
                  </a:lnTo>
                  <a:lnTo>
                    <a:pt x="99147" y="155995"/>
                  </a:lnTo>
                  <a:lnTo>
                    <a:pt x="95940" y="169429"/>
                  </a:lnTo>
                  <a:lnTo>
                    <a:pt x="89962" y="183463"/>
                  </a:lnTo>
                  <a:lnTo>
                    <a:pt x="63822" y="215733"/>
                  </a:lnTo>
                  <a:lnTo>
                    <a:pt x="55863" y="224998"/>
                  </a:lnTo>
                  <a:lnTo>
                    <a:pt x="51518" y="228580"/>
                  </a:lnTo>
                  <a:lnTo>
                    <a:pt x="46691" y="236793"/>
                  </a:lnTo>
                  <a:lnTo>
                    <a:pt x="43592" y="251209"/>
                  </a:lnTo>
                  <a:lnTo>
                    <a:pt x="44925" y="253991"/>
                  </a:lnTo>
                  <a:lnTo>
                    <a:pt x="50640" y="259200"/>
                  </a:lnTo>
                  <a:lnTo>
                    <a:pt x="56354" y="262044"/>
                  </a:lnTo>
                  <a:lnTo>
                    <a:pt x="58989" y="262802"/>
                  </a:lnTo>
                  <a:lnTo>
                    <a:pt x="85691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4" name="SMARTInkShape-2750"/>
            <p:cNvSpPr/>
            <p:nvPr/>
          </p:nvSpPr>
          <p:spPr bwMode="auto">
            <a:xfrm>
              <a:off x="4532166" y="936160"/>
              <a:ext cx="139848" cy="106391"/>
            </a:xfrm>
            <a:custGeom>
              <a:avLst/>
              <a:gdLst/>
              <a:ahLst/>
              <a:cxnLst/>
              <a:rect l="0" t="0" r="0" b="0"/>
              <a:pathLst>
                <a:path w="139848" h="106391">
                  <a:moveTo>
                    <a:pt x="4115" y="28246"/>
                  </a:moveTo>
                  <a:lnTo>
                    <a:pt x="4115" y="24454"/>
                  </a:lnTo>
                  <a:lnTo>
                    <a:pt x="3322" y="23337"/>
                  </a:lnTo>
                  <a:lnTo>
                    <a:pt x="1999" y="22592"/>
                  </a:lnTo>
                  <a:lnTo>
                    <a:pt x="323" y="22096"/>
                  </a:lnTo>
                  <a:lnTo>
                    <a:pt x="0" y="20971"/>
                  </a:lnTo>
                  <a:lnTo>
                    <a:pt x="3416" y="11247"/>
                  </a:lnTo>
                  <a:lnTo>
                    <a:pt x="4443" y="9769"/>
                  </a:lnTo>
                  <a:lnTo>
                    <a:pt x="5921" y="8785"/>
                  </a:lnTo>
                  <a:lnTo>
                    <a:pt x="26332" y="1334"/>
                  </a:lnTo>
                  <a:lnTo>
                    <a:pt x="44752" y="0"/>
                  </a:lnTo>
                  <a:lnTo>
                    <a:pt x="52074" y="1934"/>
                  </a:lnTo>
                  <a:lnTo>
                    <a:pt x="55138" y="3561"/>
                  </a:lnTo>
                  <a:lnTo>
                    <a:pt x="57180" y="5439"/>
                  </a:lnTo>
                  <a:lnTo>
                    <a:pt x="59450" y="9643"/>
                  </a:lnTo>
                  <a:lnTo>
                    <a:pt x="58467" y="12669"/>
                  </a:lnTo>
                  <a:lnTo>
                    <a:pt x="41698" y="42986"/>
                  </a:lnTo>
                  <a:lnTo>
                    <a:pt x="16561" y="77436"/>
                  </a:lnTo>
                  <a:lnTo>
                    <a:pt x="8156" y="88506"/>
                  </a:lnTo>
                  <a:lnTo>
                    <a:pt x="5911" y="94187"/>
                  </a:lnTo>
                  <a:lnTo>
                    <a:pt x="6106" y="96813"/>
                  </a:lnTo>
                  <a:lnTo>
                    <a:pt x="8440" y="101847"/>
                  </a:lnTo>
                  <a:lnTo>
                    <a:pt x="11761" y="103507"/>
                  </a:lnTo>
                  <a:lnTo>
                    <a:pt x="40841" y="106390"/>
                  </a:lnTo>
                  <a:lnTo>
                    <a:pt x="73517" y="101832"/>
                  </a:lnTo>
                  <a:lnTo>
                    <a:pt x="107211" y="96174"/>
                  </a:lnTo>
                  <a:lnTo>
                    <a:pt x="139847" y="925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5" name="SMARTInkShape-2751"/>
            <p:cNvSpPr/>
            <p:nvPr/>
          </p:nvSpPr>
          <p:spPr bwMode="auto">
            <a:xfrm>
              <a:off x="4380562" y="857252"/>
              <a:ext cx="127145" cy="278055"/>
            </a:xfrm>
            <a:custGeom>
              <a:avLst/>
              <a:gdLst/>
              <a:ahLst/>
              <a:cxnLst/>
              <a:rect l="0" t="0" r="0" b="0"/>
              <a:pathLst>
                <a:path w="127145" h="278055">
                  <a:moveTo>
                    <a:pt x="84282" y="7142"/>
                  </a:moveTo>
                  <a:lnTo>
                    <a:pt x="77140" y="0"/>
                  </a:lnTo>
                  <a:lnTo>
                    <a:pt x="67195" y="16092"/>
                  </a:lnTo>
                  <a:lnTo>
                    <a:pt x="41415" y="49556"/>
                  </a:lnTo>
                  <a:lnTo>
                    <a:pt x="29512" y="61058"/>
                  </a:lnTo>
                  <a:lnTo>
                    <a:pt x="20406" y="64166"/>
                  </a:lnTo>
                  <a:lnTo>
                    <a:pt x="44124" y="64292"/>
                  </a:lnTo>
                  <a:lnTo>
                    <a:pt x="45603" y="65086"/>
                  </a:lnTo>
                  <a:lnTo>
                    <a:pt x="46590" y="66408"/>
                  </a:lnTo>
                  <a:lnTo>
                    <a:pt x="48480" y="69995"/>
                  </a:lnTo>
                  <a:lnTo>
                    <a:pt x="53213" y="76477"/>
                  </a:lnTo>
                  <a:lnTo>
                    <a:pt x="54968" y="83424"/>
                  </a:lnTo>
                  <a:lnTo>
                    <a:pt x="55378" y="88141"/>
                  </a:lnTo>
                  <a:lnTo>
                    <a:pt x="51817" y="99051"/>
                  </a:lnTo>
                  <a:lnTo>
                    <a:pt x="41942" y="112338"/>
                  </a:lnTo>
                  <a:lnTo>
                    <a:pt x="13399" y="139097"/>
                  </a:lnTo>
                  <a:lnTo>
                    <a:pt x="5865" y="143871"/>
                  </a:lnTo>
                  <a:lnTo>
                    <a:pt x="0" y="148803"/>
                  </a:lnTo>
                  <a:lnTo>
                    <a:pt x="313" y="149207"/>
                  </a:lnTo>
                  <a:lnTo>
                    <a:pt x="6518" y="149857"/>
                  </a:lnTo>
                  <a:lnTo>
                    <a:pt x="8627" y="149910"/>
                  </a:lnTo>
                  <a:lnTo>
                    <a:pt x="41626" y="164486"/>
                  </a:lnTo>
                  <a:lnTo>
                    <a:pt x="50243" y="169941"/>
                  </a:lnTo>
                  <a:lnTo>
                    <a:pt x="56718" y="177658"/>
                  </a:lnTo>
                  <a:lnTo>
                    <a:pt x="60125" y="188495"/>
                  </a:lnTo>
                  <a:lnTo>
                    <a:pt x="62312" y="211063"/>
                  </a:lnTo>
                  <a:lnTo>
                    <a:pt x="57041" y="235718"/>
                  </a:lnTo>
                  <a:lnTo>
                    <a:pt x="43475" y="269203"/>
                  </a:lnTo>
                  <a:lnTo>
                    <a:pt x="41825" y="276747"/>
                  </a:lnTo>
                  <a:lnTo>
                    <a:pt x="42484" y="277366"/>
                  </a:lnTo>
                  <a:lnTo>
                    <a:pt x="45332" y="278054"/>
                  </a:lnTo>
                  <a:lnTo>
                    <a:pt x="77104" y="270761"/>
                  </a:lnTo>
                  <a:lnTo>
                    <a:pt x="109499" y="258005"/>
                  </a:lnTo>
                  <a:lnTo>
                    <a:pt x="127144" y="250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6" name="SMARTInkShape-2752"/>
            <p:cNvSpPr/>
            <p:nvPr/>
          </p:nvSpPr>
          <p:spPr bwMode="auto">
            <a:xfrm>
              <a:off x="4236244" y="1014413"/>
              <a:ext cx="50007" cy="14288"/>
            </a:xfrm>
            <a:custGeom>
              <a:avLst/>
              <a:gdLst/>
              <a:ahLst/>
              <a:cxnLst/>
              <a:rect l="0" t="0" r="0" b="0"/>
              <a:pathLst>
                <a:path w="50007" h="14288">
                  <a:moveTo>
                    <a:pt x="0" y="14287"/>
                  </a:moveTo>
                  <a:lnTo>
                    <a:pt x="3792" y="14287"/>
                  </a:lnTo>
                  <a:lnTo>
                    <a:pt x="4909" y="13493"/>
                  </a:lnTo>
                  <a:lnTo>
                    <a:pt x="5654" y="12170"/>
                  </a:lnTo>
                  <a:lnTo>
                    <a:pt x="6151" y="10495"/>
                  </a:lnTo>
                  <a:lnTo>
                    <a:pt x="8069" y="9378"/>
                  </a:lnTo>
                  <a:lnTo>
                    <a:pt x="42334" y="480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7" name="SMARTInkShape-2753"/>
            <p:cNvSpPr/>
            <p:nvPr/>
          </p:nvSpPr>
          <p:spPr bwMode="auto">
            <a:xfrm>
              <a:off x="4180087" y="971550"/>
              <a:ext cx="56158" cy="7145"/>
            </a:xfrm>
            <a:custGeom>
              <a:avLst/>
              <a:gdLst/>
              <a:ahLst/>
              <a:cxnLst/>
              <a:rect l="0" t="0" r="0" b="0"/>
              <a:pathLst>
                <a:path w="56158" h="7145">
                  <a:moveTo>
                    <a:pt x="6151" y="7144"/>
                  </a:moveTo>
                  <a:lnTo>
                    <a:pt x="0" y="7144"/>
                  </a:lnTo>
                  <a:lnTo>
                    <a:pt x="5245" y="7144"/>
                  </a:lnTo>
                  <a:lnTo>
                    <a:pt x="11675" y="2234"/>
                  </a:lnTo>
                  <a:lnTo>
                    <a:pt x="18283" y="662"/>
                  </a:lnTo>
                  <a:lnTo>
                    <a:pt x="52982" y="2"/>
                  </a:lnTo>
                  <a:lnTo>
                    <a:pt x="561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8" name="SMARTInkShape-2754"/>
            <p:cNvSpPr/>
            <p:nvPr/>
          </p:nvSpPr>
          <p:spPr bwMode="auto">
            <a:xfrm>
              <a:off x="3986213" y="971550"/>
              <a:ext cx="78582" cy="105595"/>
            </a:xfrm>
            <a:custGeom>
              <a:avLst/>
              <a:gdLst/>
              <a:ahLst/>
              <a:cxnLst/>
              <a:rect l="0" t="0" r="0" b="0"/>
              <a:pathLst>
                <a:path w="78582" h="105595">
                  <a:moveTo>
                    <a:pt x="14287" y="7144"/>
                  </a:moveTo>
                  <a:lnTo>
                    <a:pt x="8136" y="993"/>
                  </a:lnTo>
                  <a:lnTo>
                    <a:pt x="0" y="0"/>
                  </a:lnTo>
                  <a:lnTo>
                    <a:pt x="0" y="20118"/>
                  </a:lnTo>
                  <a:lnTo>
                    <a:pt x="793" y="20556"/>
                  </a:lnTo>
                  <a:lnTo>
                    <a:pt x="3792" y="21042"/>
                  </a:lnTo>
                  <a:lnTo>
                    <a:pt x="14473" y="27034"/>
                  </a:lnTo>
                  <a:lnTo>
                    <a:pt x="16792" y="27548"/>
                  </a:lnTo>
                  <a:lnTo>
                    <a:pt x="51103" y="21699"/>
                  </a:lnTo>
                  <a:lnTo>
                    <a:pt x="56579" y="19434"/>
                  </a:lnTo>
                  <a:lnTo>
                    <a:pt x="59151" y="17718"/>
                  </a:lnTo>
                  <a:lnTo>
                    <a:pt x="62008" y="13696"/>
                  </a:lnTo>
                  <a:lnTo>
                    <a:pt x="63616" y="6968"/>
                  </a:lnTo>
                  <a:lnTo>
                    <a:pt x="63842" y="4646"/>
                  </a:lnTo>
                  <a:lnTo>
                    <a:pt x="63199" y="3097"/>
                  </a:lnTo>
                  <a:lnTo>
                    <a:pt x="61976" y="2065"/>
                  </a:lnTo>
                  <a:lnTo>
                    <a:pt x="58501" y="918"/>
                  </a:lnTo>
                  <a:lnTo>
                    <a:pt x="47489" y="121"/>
                  </a:lnTo>
                  <a:lnTo>
                    <a:pt x="36648" y="3828"/>
                  </a:lnTo>
                  <a:lnTo>
                    <a:pt x="30046" y="9903"/>
                  </a:lnTo>
                  <a:lnTo>
                    <a:pt x="21867" y="24366"/>
                  </a:lnTo>
                  <a:lnTo>
                    <a:pt x="16533" y="41615"/>
                  </a:lnTo>
                  <a:lnTo>
                    <a:pt x="10467" y="71420"/>
                  </a:lnTo>
                  <a:lnTo>
                    <a:pt x="13627" y="93523"/>
                  </a:lnTo>
                  <a:lnTo>
                    <a:pt x="15435" y="96480"/>
                  </a:lnTo>
                  <a:lnTo>
                    <a:pt x="21676" y="101882"/>
                  </a:lnTo>
                  <a:lnTo>
                    <a:pt x="29742" y="104812"/>
                  </a:lnTo>
                  <a:lnTo>
                    <a:pt x="34115" y="105594"/>
                  </a:lnTo>
                  <a:lnTo>
                    <a:pt x="43208" y="104345"/>
                  </a:lnTo>
                  <a:lnTo>
                    <a:pt x="61980" y="97076"/>
                  </a:lnTo>
                  <a:lnTo>
                    <a:pt x="69351" y="90505"/>
                  </a:lnTo>
                  <a:lnTo>
                    <a:pt x="78581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9" name="SMARTInkShape-2755"/>
            <p:cNvSpPr/>
            <p:nvPr/>
          </p:nvSpPr>
          <p:spPr bwMode="auto">
            <a:xfrm>
              <a:off x="3889305" y="957263"/>
              <a:ext cx="75258" cy="124560"/>
            </a:xfrm>
            <a:custGeom>
              <a:avLst/>
              <a:gdLst/>
              <a:ahLst/>
              <a:cxnLst/>
              <a:rect l="0" t="0" r="0" b="0"/>
              <a:pathLst>
                <a:path w="75258" h="124560">
                  <a:moveTo>
                    <a:pt x="32614" y="0"/>
                  </a:moveTo>
                  <a:lnTo>
                    <a:pt x="28822" y="0"/>
                  </a:lnTo>
                  <a:lnTo>
                    <a:pt x="24843" y="2116"/>
                  </a:lnTo>
                  <a:lnTo>
                    <a:pt x="12877" y="11857"/>
                  </a:lnTo>
                  <a:lnTo>
                    <a:pt x="8496" y="13207"/>
                  </a:lnTo>
                  <a:lnTo>
                    <a:pt x="7010" y="14361"/>
                  </a:lnTo>
                  <a:lnTo>
                    <a:pt x="5359" y="17759"/>
                  </a:lnTo>
                  <a:lnTo>
                    <a:pt x="4430" y="24135"/>
                  </a:lnTo>
                  <a:lnTo>
                    <a:pt x="3506" y="25615"/>
                  </a:lnTo>
                  <a:lnTo>
                    <a:pt x="2096" y="26602"/>
                  </a:lnTo>
                  <a:lnTo>
                    <a:pt x="362" y="27259"/>
                  </a:lnTo>
                  <a:lnTo>
                    <a:pt x="0" y="28491"/>
                  </a:lnTo>
                  <a:lnTo>
                    <a:pt x="553" y="30107"/>
                  </a:lnTo>
                  <a:lnTo>
                    <a:pt x="6065" y="37689"/>
                  </a:lnTo>
                  <a:lnTo>
                    <a:pt x="7770" y="39413"/>
                  </a:lnTo>
                  <a:lnTo>
                    <a:pt x="13899" y="41329"/>
                  </a:lnTo>
                  <a:lnTo>
                    <a:pt x="21121" y="42974"/>
                  </a:lnTo>
                  <a:lnTo>
                    <a:pt x="32225" y="50498"/>
                  </a:lnTo>
                  <a:lnTo>
                    <a:pt x="52521" y="66453"/>
                  </a:lnTo>
                  <a:lnTo>
                    <a:pt x="58924" y="73984"/>
                  </a:lnTo>
                  <a:lnTo>
                    <a:pt x="69867" y="82687"/>
                  </a:lnTo>
                  <a:lnTo>
                    <a:pt x="72983" y="87814"/>
                  </a:lnTo>
                  <a:lnTo>
                    <a:pt x="75257" y="108518"/>
                  </a:lnTo>
                  <a:lnTo>
                    <a:pt x="73262" y="113847"/>
                  </a:lnTo>
                  <a:lnTo>
                    <a:pt x="65514" y="123735"/>
                  </a:lnTo>
                  <a:lnTo>
                    <a:pt x="63279" y="124559"/>
                  </a:lnTo>
                  <a:lnTo>
                    <a:pt x="60995" y="124314"/>
                  </a:lnTo>
                  <a:lnTo>
                    <a:pt x="53988" y="122294"/>
                  </a:lnTo>
                  <a:lnTo>
                    <a:pt x="51625" y="122010"/>
                  </a:lnTo>
                  <a:lnTo>
                    <a:pt x="50051" y="121027"/>
                  </a:lnTo>
                  <a:lnTo>
                    <a:pt x="49001" y="119579"/>
                  </a:lnTo>
                  <a:lnTo>
                    <a:pt x="47835" y="115058"/>
                  </a:lnTo>
                  <a:lnTo>
                    <a:pt x="47316" y="107758"/>
                  </a:lnTo>
                  <a:lnTo>
                    <a:pt x="49202" y="101338"/>
                  </a:lnTo>
                  <a:lnTo>
                    <a:pt x="54045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0" name="SMARTInkShape-2756"/>
            <p:cNvSpPr/>
            <p:nvPr/>
          </p:nvSpPr>
          <p:spPr bwMode="auto">
            <a:xfrm>
              <a:off x="3807913" y="964406"/>
              <a:ext cx="99719" cy="113839"/>
            </a:xfrm>
            <a:custGeom>
              <a:avLst/>
              <a:gdLst/>
              <a:ahLst/>
              <a:cxnLst/>
              <a:rect l="0" t="0" r="0" b="0"/>
              <a:pathLst>
                <a:path w="99719" h="113839">
                  <a:moveTo>
                    <a:pt x="6850" y="0"/>
                  </a:moveTo>
                  <a:lnTo>
                    <a:pt x="3057" y="3793"/>
                  </a:lnTo>
                  <a:lnTo>
                    <a:pt x="1195" y="9888"/>
                  </a:lnTo>
                  <a:lnTo>
                    <a:pt x="0" y="26736"/>
                  </a:lnTo>
                  <a:lnTo>
                    <a:pt x="6999" y="60357"/>
                  </a:lnTo>
                  <a:lnTo>
                    <a:pt x="16708" y="89499"/>
                  </a:lnTo>
                  <a:lnTo>
                    <a:pt x="28325" y="106399"/>
                  </a:lnTo>
                  <a:lnTo>
                    <a:pt x="30691" y="109033"/>
                  </a:lnTo>
                  <a:lnTo>
                    <a:pt x="37554" y="111959"/>
                  </a:lnTo>
                  <a:lnTo>
                    <a:pt x="51103" y="113838"/>
                  </a:lnTo>
                  <a:lnTo>
                    <a:pt x="58532" y="109861"/>
                  </a:lnTo>
                  <a:lnTo>
                    <a:pt x="80095" y="89903"/>
                  </a:lnTo>
                  <a:lnTo>
                    <a:pt x="9971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1" name="SMARTInkShape-2757"/>
            <p:cNvSpPr/>
            <p:nvPr/>
          </p:nvSpPr>
          <p:spPr bwMode="auto">
            <a:xfrm>
              <a:off x="3693319" y="1028700"/>
              <a:ext cx="92870" cy="21432"/>
            </a:xfrm>
            <a:custGeom>
              <a:avLst/>
              <a:gdLst/>
              <a:ahLst/>
              <a:cxnLst/>
              <a:rect l="0" t="0" r="0" b="0"/>
              <a:pathLst>
                <a:path w="92870" h="21432">
                  <a:moveTo>
                    <a:pt x="0" y="21431"/>
                  </a:moveTo>
                  <a:lnTo>
                    <a:pt x="6497" y="15728"/>
                  </a:lnTo>
                  <a:lnTo>
                    <a:pt x="17094" y="10040"/>
                  </a:lnTo>
                  <a:lnTo>
                    <a:pt x="51759" y="1106"/>
                  </a:lnTo>
                  <a:lnTo>
                    <a:pt x="86342" y="65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2" name="SMARTInkShape-2758"/>
            <p:cNvSpPr/>
            <p:nvPr/>
          </p:nvSpPr>
          <p:spPr bwMode="auto">
            <a:xfrm>
              <a:off x="3714750" y="930001"/>
              <a:ext cx="71439" cy="162994"/>
            </a:xfrm>
            <a:custGeom>
              <a:avLst/>
              <a:gdLst/>
              <a:ahLst/>
              <a:cxnLst/>
              <a:rect l="0" t="0" r="0" b="0"/>
              <a:pathLst>
                <a:path w="71439" h="162994">
                  <a:moveTo>
                    <a:pt x="0" y="20118"/>
                  </a:moveTo>
                  <a:lnTo>
                    <a:pt x="0" y="0"/>
                  </a:lnTo>
                  <a:lnTo>
                    <a:pt x="0" y="2868"/>
                  </a:lnTo>
                  <a:lnTo>
                    <a:pt x="2117" y="6630"/>
                  </a:lnTo>
                  <a:lnTo>
                    <a:pt x="9943" y="19306"/>
                  </a:lnTo>
                  <a:lnTo>
                    <a:pt x="23603" y="49527"/>
                  </a:lnTo>
                  <a:lnTo>
                    <a:pt x="39827" y="84521"/>
                  </a:lnTo>
                  <a:lnTo>
                    <a:pt x="52301" y="116352"/>
                  </a:lnTo>
                  <a:lnTo>
                    <a:pt x="67820" y="141378"/>
                  </a:lnTo>
                  <a:lnTo>
                    <a:pt x="71438" y="162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3" name="SMARTInkShape-2759"/>
            <p:cNvSpPr/>
            <p:nvPr/>
          </p:nvSpPr>
          <p:spPr bwMode="auto">
            <a:xfrm>
              <a:off x="3708086" y="964406"/>
              <a:ext cx="19933" cy="120983"/>
            </a:xfrm>
            <a:custGeom>
              <a:avLst/>
              <a:gdLst/>
              <a:ahLst/>
              <a:cxnLst/>
              <a:rect l="0" t="0" r="0" b="0"/>
              <a:pathLst>
                <a:path w="19933" h="120983">
                  <a:moveTo>
                    <a:pt x="13808" y="0"/>
                  </a:moveTo>
                  <a:lnTo>
                    <a:pt x="10016" y="3793"/>
                  </a:lnTo>
                  <a:lnTo>
                    <a:pt x="8153" y="7771"/>
                  </a:lnTo>
                  <a:lnTo>
                    <a:pt x="0" y="43065"/>
                  </a:lnTo>
                  <a:lnTo>
                    <a:pt x="377" y="67496"/>
                  </a:lnTo>
                  <a:lnTo>
                    <a:pt x="6007" y="100941"/>
                  </a:lnTo>
                  <a:lnTo>
                    <a:pt x="6577" y="116177"/>
                  </a:lnTo>
                  <a:lnTo>
                    <a:pt x="7400" y="117932"/>
                  </a:lnTo>
                  <a:lnTo>
                    <a:pt x="8742" y="119103"/>
                  </a:lnTo>
                  <a:lnTo>
                    <a:pt x="12807" y="120982"/>
                  </a:lnTo>
                  <a:lnTo>
                    <a:pt x="13141" y="120342"/>
                  </a:lnTo>
                  <a:lnTo>
                    <a:pt x="13511" y="117515"/>
                  </a:lnTo>
                  <a:lnTo>
                    <a:pt x="15793" y="113612"/>
                  </a:lnTo>
                  <a:lnTo>
                    <a:pt x="18659" y="109232"/>
                  </a:lnTo>
                  <a:lnTo>
                    <a:pt x="19932" y="104639"/>
                  </a:lnTo>
                  <a:lnTo>
                    <a:pt x="1380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4" name="SMARTInkShape-2760"/>
            <p:cNvSpPr/>
            <p:nvPr/>
          </p:nvSpPr>
          <p:spPr bwMode="auto">
            <a:xfrm>
              <a:off x="3529013" y="1021556"/>
              <a:ext cx="135732" cy="21433"/>
            </a:xfrm>
            <a:custGeom>
              <a:avLst/>
              <a:gdLst/>
              <a:ahLst/>
              <a:cxnLst/>
              <a:rect l="0" t="0" r="0" b="0"/>
              <a:pathLst>
                <a:path w="135732" h="21433">
                  <a:moveTo>
                    <a:pt x="0" y="21432"/>
                  </a:moveTo>
                  <a:lnTo>
                    <a:pt x="6150" y="21432"/>
                  </a:lnTo>
                  <a:lnTo>
                    <a:pt x="20792" y="11488"/>
                  </a:lnTo>
                  <a:lnTo>
                    <a:pt x="53928" y="3733"/>
                  </a:lnTo>
                  <a:lnTo>
                    <a:pt x="89420" y="328"/>
                  </a:lnTo>
                  <a:lnTo>
                    <a:pt x="122968" y="19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5" name="SMARTInkShape-2761"/>
            <p:cNvSpPr/>
            <p:nvPr/>
          </p:nvSpPr>
          <p:spPr bwMode="auto">
            <a:xfrm>
              <a:off x="3507999" y="972548"/>
              <a:ext cx="128171" cy="134478"/>
            </a:xfrm>
            <a:custGeom>
              <a:avLst/>
              <a:gdLst/>
              <a:ahLst/>
              <a:cxnLst/>
              <a:rect l="0" t="0" r="0" b="0"/>
              <a:pathLst>
                <a:path w="128171" h="134478">
                  <a:moveTo>
                    <a:pt x="49589" y="27577"/>
                  </a:moveTo>
                  <a:lnTo>
                    <a:pt x="38197" y="39762"/>
                  </a:lnTo>
                  <a:lnTo>
                    <a:pt x="30646" y="64408"/>
                  </a:lnTo>
                  <a:lnTo>
                    <a:pt x="28375" y="99050"/>
                  </a:lnTo>
                  <a:lnTo>
                    <a:pt x="29016" y="114988"/>
                  </a:lnTo>
                  <a:lnTo>
                    <a:pt x="35214" y="134477"/>
                  </a:lnTo>
                  <a:lnTo>
                    <a:pt x="35275" y="130865"/>
                  </a:lnTo>
                  <a:lnTo>
                    <a:pt x="20827" y="96654"/>
                  </a:lnTo>
                  <a:lnTo>
                    <a:pt x="6710" y="63716"/>
                  </a:lnTo>
                  <a:lnTo>
                    <a:pt x="2750" y="53957"/>
                  </a:lnTo>
                  <a:lnTo>
                    <a:pt x="0" y="29983"/>
                  </a:lnTo>
                  <a:lnTo>
                    <a:pt x="1884" y="22561"/>
                  </a:lnTo>
                  <a:lnTo>
                    <a:pt x="9562" y="11328"/>
                  </a:lnTo>
                  <a:lnTo>
                    <a:pt x="16189" y="8449"/>
                  </a:lnTo>
                  <a:lnTo>
                    <a:pt x="48600" y="5655"/>
                  </a:lnTo>
                  <a:lnTo>
                    <a:pt x="77968" y="551"/>
                  </a:lnTo>
                  <a:lnTo>
                    <a:pt x="108153" y="0"/>
                  </a:lnTo>
                  <a:lnTo>
                    <a:pt x="128170" y="61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6" name="SMARTInkShape-2762"/>
            <p:cNvSpPr/>
            <p:nvPr/>
          </p:nvSpPr>
          <p:spPr bwMode="auto">
            <a:xfrm>
              <a:off x="3443288" y="1050131"/>
              <a:ext cx="7144" cy="28478"/>
            </a:xfrm>
            <a:custGeom>
              <a:avLst/>
              <a:gdLst/>
              <a:ahLst/>
              <a:cxnLst/>
              <a:rect l="0" t="0" r="0" b="0"/>
              <a:pathLst>
                <a:path w="7144" h="28478">
                  <a:moveTo>
                    <a:pt x="7143" y="0"/>
                  </a:moveTo>
                  <a:lnTo>
                    <a:pt x="3351" y="3793"/>
                  </a:lnTo>
                  <a:lnTo>
                    <a:pt x="1489" y="7771"/>
                  </a:lnTo>
                  <a:lnTo>
                    <a:pt x="25" y="24817"/>
                  </a:lnTo>
                  <a:lnTo>
                    <a:pt x="810" y="26069"/>
                  </a:lnTo>
                  <a:lnTo>
                    <a:pt x="2128" y="26905"/>
                  </a:lnTo>
                  <a:lnTo>
                    <a:pt x="6153" y="28245"/>
                  </a:lnTo>
                  <a:lnTo>
                    <a:pt x="3057" y="28477"/>
                  </a:lnTo>
                  <a:lnTo>
                    <a:pt x="2038" y="26923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7" name="SMARTInkShape-2763"/>
            <p:cNvSpPr/>
            <p:nvPr/>
          </p:nvSpPr>
          <p:spPr bwMode="auto">
            <a:xfrm>
              <a:off x="3207570" y="985838"/>
              <a:ext cx="128562" cy="120886"/>
            </a:xfrm>
            <a:custGeom>
              <a:avLst/>
              <a:gdLst/>
              <a:ahLst/>
              <a:cxnLst/>
              <a:rect l="0" t="0" r="0" b="0"/>
              <a:pathLst>
                <a:path w="128562" h="120886">
                  <a:moveTo>
                    <a:pt x="7118" y="0"/>
                  </a:moveTo>
                  <a:lnTo>
                    <a:pt x="0" y="0"/>
                  </a:lnTo>
                  <a:lnTo>
                    <a:pt x="769" y="18681"/>
                  </a:lnTo>
                  <a:lnTo>
                    <a:pt x="6456" y="53420"/>
                  </a:lnTo>
                  <a:lnTo>
                    <a:pt x="7030" y="88428"/>
                  </a:lnTo>
                  <a:lnTo>
                    <a:pt x="10884" y="104164"/>
                  </a:lnTo>
                  <a:lnTo>
                    <a:pt x="17053" y="115089"/>
                  </a:lnTo>
                  <a:lnTo>
                    <a:pt x="21587" y="118619"/>
                  </a:lnTo>
                  <a:lnTo>
                    <a:pt x="27042" y="120188"/>
                  </a:lnTo>
                  <a:lnTo>
                    <a:pt x="34758" y="120885"/>
                  </a:lnTo>
                  <a:lnTo>
                    <a:pt x="65806" y="111451"/>
                  </a:lnTo>
                  <a:lnTo>
                    <a:pt x="97322" y="97590"/>
                  </a:lnTo>
                  <a:lnTo>
                    <a:pt x="118570" y="87132"/>
                  </a:lnTo>
                  <a:lnTo>
                    <a:pt x="120313" y="87457"/>
                  </a:lnTo>
                  <a:lnTo>
                    <a:pt x="128561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8" name="SMARTInkShape-2764"/>
            <p:cNvSpPr/>
            <p:nvPr/>
          </p:nvSpPr>
          <p:spPr bwMode="auto">
            <a:xfrm>
              <a:off x="3214688" y="1007269"/>
              <a:ext cx="100013" cy="50007"/>
            </a:xfrm>
            <a:custGeom>
              <a:avLst/>
              <a:gdLst/>
              <a:ahLst/>
              <a:cxnLst/>
              <a:rect l="0" t="0" r="0" b="0"/>
              <a:pathLst>
                <a:path w="100013" h="50007">
                  <a:moveTo>
                    <a:pt x="0" y="50006"/>
                  </a:moveTo>
                  <a:lnTo>
                    <a:pt x="0" y="46214"/>
                  </a:lnTo>
                  <a:lnTo>
                    <a:pt x="793" y="45097"/>
                  </a:lnTo>
                  <a:lnTo>
                    <a:pt x="2116" y="44352"/>
                  </a:lnTo>
                  <a:lnTo>
                    <a:pt x="35959" y="34082"/>
                  </a:lnTo>
                  <a:lnTo>
                    <a:pt x="50077" y="30207"/>
                  </a:lnTo>
                  <a:lnTo>
                    <a:pt x="64315" y="26942"/>
                  </a:lnTo>
                  <a:lnTo>
                    <a:pt x="83347" y="18727"/>
                  </a:lnTo>
                  <a:lnTo>
                    <a:pt x="88637" y="14144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9" name="SMARTInkShape-2765"/>
            <p:cNvSpPr/>
            <p:nvPr/>
          </p:nvSpPr>
          <p:spPr bwMode="auto">
            <a:xfrm>
              <a:off x="3214688" y="950119"/>
              <a:ext cx="92869" cy="14288"/>
            </a:xfrm>
            <a:custGeom>
              <a:avLst/>
              <a:gdLst/>
              <a:ahLst/>
              <a:cxnLst/>
              <a:rect l="0" t="0" r="0" b="0"/>
              <a:pathLst>
                <a:path w="92869" h="14288">
                  <a:moveTo>
                    <a:pt x="0" y="14287"/>
                  </a:moveTo>
                  <a:lnTo>
                    <a:pt x="9942" y="14287"/>
                  </a:lnTo>
                  <a:lnTo>
                    <a:pt x="45181" y="7585"/>
                  </a:lnTo>
                  <a:lnTo>
                    <a:pt x="73183" y="6408"/>
                  </a:lnTo>
                  <a:lnTo>
                    <a:pt x="928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95" name="SMARTInkShape-Group640"/>
          <p:cNvGrpSpPr/>
          <p:nvPr/>
        </p:nvGrpSpPr>
        <p:grpSpPr>
          <a:xfrm>
            <a:off x="7429623" y="2235994"/>
            <a:ext cx="921422" cy="135732"/>
            <a:chOff x="7429623" y="2235994"/>
            <a:chExt cx="921422" cy="135732"/>
          </a:xfrm>
        </p:grpSpPr>
        <p:sp>
          <p:nvSpPr>
            <p:cNvPr id="2539791" name="SMARTInkShape-2766"/>
            <p:cNvSpPr/>
            <p:nvPr/>
          </p:nvSpPr>
          <p:spPr bwMode="auto">
            <a:xfrm>
              <a:off x="7429623" y="2357496"/>
              <a:ext cx="617908" cy="14230"/>
            </a:xfrm>
            <a:custGeom>
              <a:avLst/>
              <a:gdLst/>
              <a:ahLst/>
              <a:cxnLst/>
              <a:rect l="0" t="0" r="0" b="0"/>
              <a:pathLst>
                <a:path w="617908" h="14230">
                  <a:moveTo>
                    <a:pt x="28452" y="14229"/>
                  </a:moveTo>
                  <a:lnTo>
                    <a:pt x="0" y="14229"/>
                  </a:lnTo>
                  <a:lnTo>
                    <a:pt x="31391" y="14229"/>
                  </a:lnTo>
                  <a:lnTo>
                    <a:pt x="65692" y="14229"/>
                  </a:lnTo>
                  <a:lnTo>
                    <a:pt x="92892" y="14229"/>
                  </a:lnTo>
                  <a:lnTo>
                    <a:pt x="125619" y="14229"/>
                  </a:lnTo>
                  <a:lnTo>
                    <a:pt x="143236" y="14229"/>
                  </a:lnTo>
                  <a:lnTo>
                    <a:pt x="162919" y="13435"/>
                  </a:lnTo>
                  <a:lnTo>
                    <a:pt x="183977" y="12112"/>
                  </a:lnTo>
                  <a:lnTo>
                    <a:pt x="205954" y="10437"/>
                  </a:lnTo>
                  <a:lnTo>
                    <a:pt x="229337" y="9319"/>
                  </a:lnTo>
                  <a:lnTo>
                    <a:pt x="253657" y="8575"/>
                  </a:lnTo>
                  <a:lnTo>
                    <a:pt x="278601" y="8078"/>
                  </a:lnTo>
                  <a:lnTo>
                    <a:pt x="303962" y="7747"/>
                  </a:lnTo>
                  <a:lnTo>
                    <a:pt x="329600" y="7527"/>
                  </a:lnTo>
                  <a:lnTo>
                    <a:pt x="355424" y="7379"/>
                  </a:lnTo>
                  <a:lnTo>
                    <a:pt x="379783" y="7281"/>
                  </a:lnTo>
                  <a:lnTo>
                    <a:pt x="403166" y="7216"/>
                  </a:lnTo>
                  <a:lnTo>
                    <a:pt x="425899" y="7172"/>
                  </a:lnTo>
                  <a:lnTo>
                    <a:pt x="448198" y="7143"/>
                  </a:lnTo>
                  <a:lnTo>
                    <a:pt x="470208" y="7124"/>
                  </a:lnTo>
                  <a:lnTo>
                    <a:pt x="492025" y="7111"/>
                  </a:lnTo>
                  <a:lnTo>
                    <a:pt x="511332" y="6309"/>
                  </a:lnTo>
                  <a:lnTo>
                    <a:pt x="545484" y="3301"/>
                  </a:lnTo>
                  <a:lnTo>
                    <a:pt x="572304" y="1434"/>
                  </a:lnTo>
                  <a:lnTo>
                    <a:pt x="607808" y="236"/>
                  </a:lnTo>
                  <a:lnTo>
                    <a:pt x="617907" y="0"/>
                  </a:lnTo>
                  <a:lnTo>
                    <a:pt x="592363" y="737"/>
                  </a:lnTo>
                  <a:lnTo>
                    <a:pt x="571377" y="70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2" name="SMARTInkShape-2767"/>
            <p:cNvSpPr/>
            <p:nvPr/>
          </p:nvSpPr>
          <p:spPr bwMode="auto">
            <a:xfrm>
              <a:off x="8222543" y="2314575"/>
              <a:ext cx="11157" cy="7145"/>
            </a:xfrm>
            <a:custGeom>
              <a:avLst/>
              <a:gdLst/>
              <a:ahLst/>
              <a:cxnLst/>
              <a:rect l="0" t="0" r="0" b="0"/>
              <a:pathLst>
                <a:path w="11157" h="7145">
                  <a:moveTo>
                    <a:pt x="7057" y="7144"/>
                  </a:moveTo>
                  <a:lnTo>
                    <a:pt x="0" y="7144"/>
                  </a:lnTo>
                  <a:lnTo>
                    <a:pt x="6971" y="87"/>
                  </a:lnTo>
                  <a:lnTo>
                    <a:pt x="11156" y="17"/>
                  </a:lnTo>
                  <a:lnTo>
                    <a:pt x="70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3" name="SMARTInkShape-2768"/>
            <p:cNvSpPr/>
            <p:nvPr/>
          </p:nvSpPr>
          <p:spPr bwMode="auto">
            <a:xfrm>
              <a:off x="8237151" y="2293144"/>
              <a:ext cx="28169" cy="28282"/>
            </a:xfrm>
            <a:custGeom>
              <a:avLst/>
              <a:gdLst/>
              <a:ahLst/>
              <a:cxnLst/>
              <a:rect l="0" t="0" r="0" b="0"/>
              <a:pathLst>
                <a:path w="28169" h="28282">
                  <a:moveTo>
                    <a:pt x="21024" y="21431"/>
                  </a:moveTo>
                  <a:lnTo>
                    <a:pt x="11081" y="21431"/>
                  </a:lnTo>
                  <a:lnTo>
                    <a:pt x="6550" y="23548"/>
                  </a:lnTo>
                  <a:lnTo>
                    <a:pt x="0" y="28281"/>
                  </a:lnTo>
                  <a:lnTo>
                    <a:pt x="28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4" name="SMARTInkShape-2769"/>
            <p:cNvSpPr/>
            <p:nvPr/>
          </p:nvSpPr>
          <p:spPr bwMode="auto">
            <a:xfrm>
              <a:off x="8288124" y="2235994"/>
              <a:ext cx="62921" cy="57151"/>
            </a:xfrm>
            <a:custGeom>
              <a:avLst/>
              <a:gdLst/>
              <a:ahLst/>
              <a:cxnLst/>
              <a:rect l="0" t="0" r="0" b="0"/>
              <a:pathLst>
                <a:path w="62921" h="57151">
                  <a:moveTo>
                    <a:pt x="20057" y="57150"/>
                  </a:moveTo>
                  <a:lnTo>
                    <a:pt x="0" y="57150"/>
                  </a:lnTo>
                  <a:lnTo>
                    <a:pt x="336" y="56356"/>
                  </a:lnTo>
                  <a:lnTo>
                    <a:pt x="32429" y="23357"/>
                  </a:lnTo>
                  <a:lnTo>
                    <a:pt x="629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00" name="SMARTInkShape-Group641"/>
          <p:cNvGrpSpPr/>
          <p:nvPr/>
        </p:nvGrpSpPr>
        <p:grpSpPr>
          <a:xfrm>
            <a:off x="2466779" y="2228850"/>
            <a:ext cx="383578" cy="299450"/>
            <a:chOff x="2466779" y="2228850"/>
            <a:chExt cx="383578" cy="299450"/>
          </a:xfrm>
        </p:grpSpPr>
        <p:sp>
          <p:nvSpPr>
            <p:cNvPr id="2539796" name="SMARTInkShape-2770"/>
            <p:cNvSpPr/>
            <p:nvPr/>
          </p:nvSpPr>
          <p:spPr bwMode="auto">
            <a:xfrm>
              <a:off x="2466779" y="2286125"/>
              <a:ext cx="169266" cy="242175"/>
            </a:xfrm>
            <a:custGeom>
              <a:avLst/>
              <a:gdLst/>
              <a:ahLst/>
              <a:cxnLst/>
              <a:rect l="0" t="0" r="0" b="0"/>
              <a:pathLst>
                <a:path w="169266" h="242175">
                  <a:moveTo>
                    <a:pt x="169265" y="57025"/>
                  </a:moveTo>
                  <a:lnTo>
                    <a:pt x="162123" y="57025"/>
                  </a:lnTo>
                  <a:lnTo>
                    <a:pt x="162121" y="47082"/>
                  </a:lnTo>
                  <a:lnTo>
                    <a:pt x="158329" y="36440"/>
                  </a:lnTo>
                  <a:lnTo>
                    <a:pt x="149764" y="21731"/>
                  </a:lnTo>
                  <a:lnTo>
                    <a:pt x="147898" y="16733"/>
                  </a:lnTo>
                  <a:lnTo>
                    <a:pt x="138003" y="4662"/>
                  </a:lnTo>
                  <a:lnTo>
                    <a:pt x="131294" y="2003"/>
                  </a:lnTo>
                  <a:lnTo>
                    <a:pt x="100077" y="0"/>
                  </a:lnTo>
                  <a:lnTo>
                    <a:pt x="96152" y="1545"/>
                  </a:lnTo>
                  <a:lnTo>
                    <a:pt x="64192" y="27313"/>
                  </a:lnTo>
                  <a:lnTo>
                    <a:pt x="53906" y="44517"/>
                  </a:lnTo>
                  <a:lnTo>
                    <a:pt x="49023" y="65961"/>
                  </a:lnTo>
                  <a:lnTo>
                    <a:pt x="47979" y="86493"/>
                  </a:lnTo>
                  <a:lnTo>
                    <a:pt x="49514" y="88576"/>
                  </a:lnTo>
                  <a:lnTo>
                    <a:pt x="55453" y="90892"/>
                  </a:lnTo>
                  <a:lnTo>
                    <a:pt x="67721" y="92195"/>
                  </a:lnTo>
                  <a:lnTo>
                    <a:pt x="71406" y="90790"/>
                  </a:lnTo>
                  <a:lnTo>
                    <a:pt x="87258" y="79246"/>
                  </a:lnTo>
                  <a:lnTo>
                    <a:pt x="97892" y="73251"/>
                  </a:lnTo>
                  <a:lnTo>
                    <a:pt x="130380" y="38842"/>
                  </a:lnTo>
                  <a:lnTo>
                    <a:pt x="139175" y="29975"/>
                  </a:lnTo>
                  <a:lnTo>
                    <a:pt x="140474" y="30261"/>
                  </a:lnTo>
                  <a:lnTo>
                    <a:pt x="144033" y="32694"/>
                  </a:lnTo>
                  <a:lnTo>
                    <a:pt x="150500" y="42320"/>
                  </a:lnTo>
                  <a:lnTo>
                    <a:pt x="153651" y="59018"/>
                  </a:lnTo>
                  <a:lnTo>
                    <a:pt x="154715" y="86787"/>
                  </a:lnTo>
                  <a:lnTo>
                    <a:pt x="154926" y="119907"/>
                  </a:lnTo>
                  <a:lnTo>
                    <a:pt x="151175" y="153407"/>
                  </a:lnTo>
                  <a:lnTo>
                    <a:pt x="145031" y="181185"/>
                  </a:lnTo>
                  <a:lnTo>
                    <a:pt x="130141" y="212519"/>
                  </a:lnTo>
                  <a:lnTo>
                    <a:pt x="121185" y="224294"/>
                  </a:lnTo>
                  <a:lnTo>
                    <a:pt x="103425" y="236056"/>
                  </a:lnTo>
                  <a:lnTo>
                    <a:pt x="83082" y="240775"/>
                  </a:lnTo>
                  <a:lnTo>
                    <a:pt x="58180" y="242174"/>
                  </a:lnTo>
                  <a:lnTo>
                    <a:pt x="44223" y="238267"/>
                  </a:lnTo>
                  <a:lnTo>
                    <a:pt x="13216" y="222474"/>
                  </a:lnTo>
                  <a:lnTo>
                    <a:pt x="2731" y="206853"/>
                  </a:lnTo>
                  <a:lnTo>
                    <a:pt x="0" y="199551"/>
                  </a:lnTo>
                  <a:lnTo>
                    <a:pt x="903" y="191543"/>
                  </a:lnTo>
                  <a:lnTo>
                    <a:pt x="4959" y="178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7" name="SMARTInkShape-2771"/>
            <p:cNvSpPr/>
            <p:nvPr/>
          </p:nvSpPr>
          <p:spPr bwMode="auto">
            <a:xfrm>
              <a:off x="2731958" y="2286000"/>
              <a:ext cx="104112" cy="156698"/>
            </a:xfrm>
            <a:custGeom>
              <a:avLst/>
              <a:gdLst/>
              <a:ahLst/>
              <a:cxnLst/>
              <a:rect l="0" t="0" r="0" b="0"/>
              <a:pathLst>
                <a:path w="104112" h="156698">
                  <a:moveTo>
                    <a:pt x="11242" y="0"/>
                  </a:moveTo>
                  <a:lnTo>
                    <a:pt x="7450" y="3792"/>
                  </a:lnTo>
                  <a:lnTo>
                    <a:pt x="5588" y="9888"/>
                  </a:lnTo>
                  <a:lnTo>
                    <a:pt x="4229" y="43730"/>
                  </a:lnTo>
                  <a:lnTo>
                    <a:pt x="2020" y="64551"/>
                  </a:lnTo>
                  <a:lnTo>
                    <a:pt x="0" y="78696"/>
                  </a:lnTo>
                  <a:lnTo>
                    <a:pt x="3402" y="114315"/>
                  </a:lnTo>
                  <a:lnTo>
                    <a:pt x="3892" y="131943"/>
                  </a:lnTo>
                  <a:lnTo>
                    <a:pt x="5548" y="136381"/>
                  </a:lnTo>
                  <a:lnTo>
                    <a:pt x="20174" y="151859"/>
                  </a:lnTo>
                  <a:lnTo>
                    <a:pt x="27382" y="154805"/>
                  </a:lnTo>
                  <a:lnTo>
                    <a:pt x="48738" y="156697"/>
                  </a:lnTo>
                  <a:lnTo>
                    <a:pt x="65126" y="153232"/>
                  </a:lnTo>
                  <a:lnTo>
                    <a:pt x="84092" y="144950"/>
                  </a:lnTo>
                  <a:lnTo>
                    <a:pt x="90716" y="140358"/>
                  </a:lnTo>
                  <a:lnTo>
                    <a:pt x="10411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8" name="SMARTInkShape-2772"/>
            <p:cNvSpPr/>
            <p:nvPr/>
          </p:nvSpPr>
          <p:spPr bwMode="auto">
            <a:xfrm>
              <a:off x="2707481" y="2314575"/>
              <a:ext cx="114301" cy="32478"/>
            </a:xfrm>
            <a:custGeom>
              <a:avLst/>
              <a:gdLst/>
              <a:ahLst/>
              <a:cxnLst/>
              <a:rect l="0" t="0" r="0" b="0"/>
              <a:pathLst>
                <a:path w="114301" h="32478">
                  <a:moveTo>
                    <a:pt x="0" y="14288"/>
                  </a:moveTo>
                  <a:lnTo>
                    <a:pt x="3793" y="18080"/>
                  </a:lnTo>
                  <a:lnTo>
                    <a:pt x="7771" y="19942"/>
                  </a:lnTo>
                  <a:lnTo>
                    <a:pt x="39197" y="28649"/>
                  </a:lnTo>
                  <a:lnTo>
                    <a:pt x="58181" y="32477"/>
                  </a:lnTo>
                  <a:lnTo>
                    <a:pt x="93606" y="28228"/>
                  </a:lnTo>
                  <a:lnTo>
                    <a:pt x="103583" y="23004"/>
                  </a:lnTo>
                  <a:lnTo>
                    <a:pt x="109008" y="18691"/>
                  </a:lnTo>
                  <a:lnTo>
                    <a:pt x="111948" y="12011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9" name="SMARTInkShape-2773"/>
            <p:cNvSpPr/>
            <p:nvPr/>
          </p:nvSpPr>
          <p:spPr bwMode="auto">
            <a:xfrm>
              <a:off x="2736056" y="2228850"/>
              <a:ext cx="114301" cy="35720"/>
            </a:xfrm>
            <a:custGeom>
              <a:avLst/>
              <a:gdLst/>
              <a:ahLst/>
              <a:cxnLst/>
              <a:rect l="0" t="0" r="0" b="0"/>
              <a:pathLst>
                <a:path w="114301" h="35720">
                  <a:moveTo>
                    <a:pt x="0" y="35719"/>
                  </a:moveTo>
                  <a:lnTo>
                    <a:pt x="0" y="31926"/>
                  </a:lnTo>
                  <a:lnTo>
                    <a:pt x="794" y="30809"/>
                  </a:lnTo>
                  <a:lnTo>
                    <a:pt x="2117" y="30064"/>
                  </a:lnTo>
                  <a:lnTo>
                    <a:pt x="3793" y="29568"/>
                  </a:lnTo>
                  <a:lnTo>
                    <a:pt x="12979" y="23862"/>
                  </a:lnTo>
                  <a:lnTo>
                    <a:pt x="43313" y="15941"/>
                  </a:lnTo>
                  <a:lnTo>
                    <a:pt x="66029" y="9117"/>
                  </a:lnTo>
                  <a:lnTo>
                    <a:pt x="98654" y="2494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03" name="SMARTInkShape-Group642"/>
          <p:cNvGrpSpPr/>
          <p:nvPr/>
        </p:nvGrpSpPr>
        <p:grpSpPr>
          <a:xfrm>
            <a:off x="2271713" y="2143151"/>
            <a:ext cx="171451" cy="465723"/>
            <a:chOff x="2271713" y="2143151"/>
            <a:chExt cx="171451" cy="465723"/>
          </a:xfrm>
        </p:grpSpPr>
        <p:sp>
          <p:nvSpPr>
            <p:cNvPr id="2539801" name="SMARTInkShape-2774"/>
            <p:cNvSpPr/>
            <p:nvPr/>
          </p:nvSpPr>
          <p:spPr bwMode="auto">
            <a:xfrm>
              <a:off x="2271713" y="2286026"/>
              <a:ext cx="142494" cy="322848"/>
            </a:xfrm>
            <a:custGeom>
              <a:avLst/>
              <a:gdLst/>
              <a:ahLst/>
              <a:cxnLst/>
              <a:rect l="0" t="0" r="0" b="0"/>
              <a:pathLst>
                <a:path w="142494" h="322848">
                  <a:moveTo>
                    <a:pt x="128587" y="7118"/>
                  </a:moveTo>
                  <a:lnTo>
                    <a:pt x="128587" y="0"/>
                  </a:lnTo>
                  <a:lnTo>
                    <a:pt x="128587" y="32086"/>
                  </a:lnTo>
                  <a:lnTo>
                    <a:pt x="128587" y="59939"/>
                  </a:lnTo>
                  <a:lnTo>
                    <a:pt x="130704" y="88650"/>
                  </a:lnTo>
                  <a:lnTo>
                    <a:pt x="136358" y="122292"/>
                  </a:lnTo>
                  <a:lnTo>
                    <a:pt x="140944" y="157395"/>
                  </a:lnTo>
                  <a:lnTo>
                    <a:pt x="142016" y="181858"/>
                  </a:lnTo>
                  <a:lnTo>
                    <a:pt x="142493" y="208605"/>
                  </a:lnTo>
                  <a:lnTo>
                    <a:pt x="140588" y="234251"/>
                  </a:lnTo>
                  <a:lnTo>
                    <a:pt x="135053" y="268885"/>
                  </a:lnTo>
                  <a:lnTo>
                    <a:pt x="126270" y="297139"/>
                  </a:lnTo>
                  <a:lnTo>
                    <a:pt x="122280" y="305240"/>
                  </a:lnTo>
                  <a:lnTo>
                    <a:pt x="111496" y="316359"/>
                  </a:lnTo>
                  <a:lnTo>
                    <a:pt x="105287" y="320434"/>
                  </a:lnTo>
                  <a:lnTo>
                    <a:pt x="89921" y="322847"/>
                  </a:lnTo>
                  <a:lnTo>
                    <a:pt x="81378" y="322379"/>
                  </a:lnTo>
                  <a:lnTo>
                    <a:pt x="65537" y="315509"/>
                  </a:lnTo>
                  <a:lnTo>
                    <a:pt x="43230" y="296137"/>
                  </a:lnTo>
                  <a:lnTo>
                    <a:pt x="29532" y="277652"/>
                  </a:lnTo>
                  <a:lnTo>
                    <a:pt x="18152" y="253561"/>
                  </a:lnTo>
                  <a:lnTo>
                    <a:pt x="9919" y="224863"/>
                  </a:lnTo>
                  <a:lnTo>
                    <a:pt x="0" y="1785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2" name="SMARTInkShape-2775"/>
            <p:cNvSpPr/>
            <p:nvPr/>
          </p:nvSpPr>
          <p:spPr bwMode="auto">
            <a:xfrm>
              <a:off x="2407854" y="2143151"/>
              <a:ext cx="35310" cy="14263"/>
            </a:xfrm>
            <a:custGeom>
              <a:avLst/>
              <a:gdLst/>
              <a:ahLst/>
              <a:cxnLst/>
              <a:rect l="0" t="0" r="0" b="0"/>
              <a:pathLst>
                <a:path w="35310" h="14263">
                  <a:moveTo>
                    <a:pt x="35309" y="7118"/>
                  </a:moveTo>
                  <a:lnTo>
                    <a:pt x="31516" y="7118"/>
                  </a:lnTo>
                  <a:lnTo>
                    <a:pt x="27538" y="5001"/>
                  </a:lnTo>
                  <a:lnTo>
                    <a:pt x="22308" y="967"/>
                  </a:lnTo>
                  <a:lnTo>
                    <a:pt x="15572" y="170"/>
                  </a:lnTo>
                  <a:lnTo>
                    <a:pt x="4262" y="0"/>
                  </a:lnTo>
                  <a:lnTo>
                    <a:pt x="2704" y="785"/>
                  </a:lnTo>
                  <a:lnTo>
                    <a:pt x="1666" y="2102"/>
                  </a:lnTo>
                  <a:lnTo>
                    <a:pt x="513" y="5682"/>
                  </a:lnTo>
                  <a:lnTo>
                    <a:pt x="0" y="9919"/>
                  </a:lnTo>
                  <a:lnTo>
                    <a:pt x="657" y="11367"/>
                  </a:lnTo>
                  <a:lnTo>
                    <a:pt x="1889" y="12332"/>
                  </a:lnTo>
                  <a:lnTo>
                    <a:pt x="6168" y="13404"/>
                  </a:lnTo>
                  <a:lnTo>
                    <a:pt x="28165" y="142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804" name="SMARTInkShape-2776"/>
          <p:cNvSpPr/>
          <p:nvPr/>
        </p:nvSpPr>
        <p:spPr bwMode="auto">
          <a:xfrm>
            <a:off x="2793206" y="929108"/>
            <a:ext cx="1278733" cy="55414"/>
          </a:xfrm>
          <a:custGeom>
            <a:avLst/>
            <a:gdLst/>
            <a:ahLst/>
            <a:cxnLst/>
            <a:rect l="0" t="0" r="0" b="0"/>
            <a:pathLst>
              <a:path w="1278733" h="55414">
                <a:moveTo>
                  <a:pt x="0" y="35298"/>
                </a:moveTo>
                <a:lnTo>
                  <a:pt x="0" y="21307"/>
                </a:lnTo>
                <a:lnTo>
                  <a:pt x="34760" y="21011"/>
                </a:lnTo>
                <a:lnTo>
                  <a:pt x="65108" y="21011"/>
                </a:lnTo>
                <a:lnTo>
                  <a:pt x="96822" y="21011"/>
                </a:lnTo>
                <a:lnTo>
                  <a:pt x="128084" y="24803"/>
                </a:lnTo>
                <a:lnTo>
                  <a:pt x="162481" y="30954"/>
                </a:lnTo>
                <a:lnTo>
                  <a:pt x="188102" y="33367"/>
                </a:lnTo>
                <a:lnTo>
                  <a:pt x="215363" y="35234"/>
                </a:lnTo>
                <a:lnTo>
                  <a:pt x="243355" y="38709"/>
                </a:lnTo>
                <a:lnTo>
                  <a:pt x="271670" y="40783"/>
                </a:lnTo>
                <a:lnTo>
                  <a:pt x="300924" y="42498"/>
                </a:lnTo>
                <a:lnTo>
                  <a:pt x="332446" y="45907"/>
                </a:lnTo>
                <a:lnTo>
                  <a:pt x="367094" y="50067"/>
                </a:lnTo>
                <a:lnTo>
                  <a:pt x="385223" y="52288"/>
                </a:lnTo>
                <a:lnTo>
                  <a:pt x="403659" y="53768"/>
                </a:lnTo>
                <a:lnTo>
                  <a:pt x="422300" y="54755"/>
                </a:lnTo>
                <a:lnTo>
                  <a:pt x="441077" y="55413"/>
                </a:lnTo>
                <a:lnTo>
                  <a:pt x="460739" y="55058"/>
                </a:lnTo>
                <a:lnTo>
                  <a:pt x="480991" y="54028"/>
                </a:lnTo>
                <a:lnTo>
                  <a:pt x="501636" y="52547"/>
                </a:lnTo>
                <a:lnTo>
                  <a:pt x="523337" y="51560"/>
                </a:lnTo>
                <a:lnTo>
                  <a:pt x="545741" y="50902"/>
                </a:lnTo>
                <a:lnTo>
                  <a:pt x="568615" y="50463"/>
                </a:lnTo>
                <a:lnTo>
                  <a:pt x="591802" y="49377"/>
                </a:lnTo>
                <a:lnTo>
                  <a:pt x="615197" y="47859"/>
                </a:lnTo>
                <a:lnTo>
                  <a:pt x="638732" y="46053"/>
                </a:lnTo>
                <a:lnTo>
                  <a:pt x="663946" y="43262"/>
                </a:lnTo>
                <a:lnTo>
                  <a:pt x="690281" y="39814"/>
                </a:lnTo>
                <a:lnTo>
                  <a:pt x="717362" y="35927"/>
                </a:lnTo>
                <a:lnTo>
                  <a:pt x="744148" y="32543"/>
                </a:lnTo>
                <a:lnTo>
                  <a:pt x="770736" y="29492"/>
                </a:lnTo>
                <a:lnTo>
                  <a:pt x="797193" y="26665"/>
                </a:lnTo>
                <a:lnTo>
                  <a:pt x="824356" y="23987"/>
                </a:lnTo>
                <a:lnTo>
                  <a:pt x="851989" y="21407"/>
                </a:lnTo>
                <a:lnTo>
                  <a:pt x="879936" y="18894"/>
                </a:lnTo>
                <a:lnTo>
                  <a:pt x="907300" y="16424"/>
                </a:lnTo>
                <a:lnTo>
                  <a:pt x="934273" y="13984"/>
                </a:lnTo>
                <a:lnTo>
                  <a:pt x="960986" y="11564"/>
                </a:lnTo>
                <a:lnTo>
                  <a:pt x="987526" y="9157"/>
                </a:lnTo>
                <a:lnTo>
                  <a:pt x="1013951" y="6758"/>
                </a:lnTo>
                <a:lnTo>
                  <a:pt x="1040298" y="4365"/>
                </a:lnTo>
                <a:lnTo>
                  <a:pt x="1065801" y="2770"/>
                </a:lnTo>
                <a:lnTo>
                  <a:pt x="1090740" y="1707"/>
                </a:lnTo>
                <a:lnTo>
                  <a:pt x="1115304" y="998"/>
                </a:lnTo>
                <a:lnTo>
                  <a:pt x="1138823" y="525"/>
                </a:lnTo>
                <a:lnTo>
                  <a:pt x="1161647" y="210"/>
                </a:lnTo>
                <a:lnTo>
                  <a:pt x="1184006" y="0"/>
                </a:lnTo>
                <a:lnTo>
                  <a:pt x="1204469" y="653"/>
                </a:lnTo>
                <a:lnTo>
                  <a:pt x="1223667" y="1883"/>
                </a:lnTo>
                <a:lnTo>
                  <a:pt x="1254258" y="4572"/>
                </a:lnTo>
                <a:lnTo>
                  <a:pt x="1278732" y="6723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805" name="SMARTInkShape-2777"/>
          <p:cNvSpPr/>
          <p:nvPr/>
        </p:nvSpPr>
        <p:spPr bwMode="auto">
          <a:xfrm>
            <a:off x="2115656" y="1721644"/>
            <a:ext cx="27470" cy="856329"/>
          </a:xfrm>
          <a:custGeom>
            <a:avLst/>
            <a:gdLst/>
            <a:ahLst/>
            <a:cxnLst/>
            <a:rect l="0" t="0" r="0" b="0"/>
            <a:pathLst>
              <a:path w="27470" h="856329">
                <a:moveTo>
                  <a:pt x="27469" y="0"/>
                </a:moveTo>
                <a:lnTo>
                  <a:pt x="20412" y="0"/>
                </a:lnTo>
                <a:lnTo>
                  <a:pt x="20326" y="33792"/>
                </a:lnTo>
                <a:lnTo>
                  <a:pt x="20325" y="61443"/>
                </a:lnTo>
                <a:lnTo>
                  <a:pt x="20325" y="96098"/>
                </a:lnTo>
                <a:lnTo>
                  <a:pt x="20325" y="127868"/>
                </a:lnTo>
                <a:lnTo>
                  <a:pt x="20325" y="162417"/>
                </a:lnTo>
                <a:lnTo>
                  <a:pt x="16533" y="197789"/>
                </a:lnTo>
                <a:lnTo>
                  <a:pt x="14671" y="223637"/>
                </a:lnTo>
                <a:lnTo>
                  <a:pt x="13843" y="250207"/>
                </a:lnTo>
                <a:lnTo>
                  <a:pt x="13476" y="275245"/>
                </a:lnTo>
                <a:lnTo>
                  <a:pt x="11196" y="299602"/>
                </a:lnTo>
                <a:lnTo>
                  <a:pt x="8330" y="323656"/>
                </a:lnTo>
                <a:lnTo>
                  <a:pt x="6717" y="358717"/>
                </a:lnTo>
                <a:lnTo>
                  <a:pt x="5445" y="390361"/>
                </a:lnTo>
                <a:lnTo>
                  <a:pt x="1982" y="425313"/>
                </a:lnTo>
                <a:lnTo>
                  <a:pt x="3706" y="451759"/>
                </a:lnTo>
                <a:lnTo>
                  <a:pt x="5001" y="477271"/>
                </a:lnTo>
                <a:lnTo>
                  <a:pt x="6371" y="501839"/>
                </a:lnTo>
                <a:lnTo>
                  <a:pt x="9625" y="525987"/>
                </a:lnTo>
                <a:lnTo>
                  <a:pt x="11601" y="549949"/>
                </a:lnTo>
                <a:lnTo>
                  <a:pt x="13273" y="573828"/>
                </a:lnTo>
                <a:lnTo>
                  <a:pt x="16662" y="597670"/>
                </a:lnTo>
                <a:lnTo>
                  <a:pt x="18697" y="621496"/>
                </a:lnTo>
                <a:lnTo>
                  <a:pt x="21959" y="655105"/>
                </a:lnTo>
                <a:lnTo>
                  <a:pt x="24227" y="674539"/>
                </a:lnTo>
                <a:lnTo>
                  <a:pt x="21331" y="706418"/>
                </a:lnTo>
                <a:lnTo>
                  <a:pt x="19664" y="737139"/>
                </a:lnTo>
                <a:lnTo>
                  <a:pt x="14661" y="751371"/>
                </a:lnTo>
                <a:lnTo>
                  <a:pt x="7976" y="763692"/>
                </a:lnTo>
                <a:lnTo>
                  <a:pt x="7330" y="766303"/>
                </a:lnTo>
                <a:lnTo>
                  <a:pt x="6106" y="768044"/>
                </a:lnTo>
                <a:lnTo>
                  <a:pt x="4495" y="769204"/>
                </a:lnTo>
                <a:lnTo>
                  <a:pt x="2628" y="769978"/>
                </a:lnTo>
                <a:lnTo>
                  <a:pt x="1384" y="771287"/>
                </a:lnTo>
                <a:lnTo>
                  <a:pt x="0" y="774859"/>
                </a:lnTo>
                <a:lnTo>
                  <a:pt x="425" y="776129"/>
                </a:lnTo>
                <a:lnTo>
                  <a:pt x="1502" y="776975"/>
                </a:lnTo>
                <a:lnTo>
                  <a:pt x="3014" y="777540"/>
                </a:lnTo>
                <a:lnTo>
                  <a:pt x="4022" y="779504"/>
                </a:lnTo>
                <a:lnTo>
                  <a:pt x="15902" y="812225"/>
                </a:lnTo>
                <a:lnTo>
                  <a:pt x="23729" y="846751"/>
                </a:lnTo>
                <a:lnTo>
                  <a:pt x="27141" y="856328"/>
                </a:lnTo>
                <a:lnTo>
                  <a:pt x="27469" y="814387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812" name="SMARTInkShape-Group645"/>
          <p:cNvGrpSpPr/>
          <p:nvPr/>
        </p:nvGrpSpPr>
        <p:grpSpPr>
          <a:xfrm>
            <a:off x="214313" y="1700326"/>
            <a:ext cx="806251" cy="824738"/>
            <a:chOff x="214313" y="1700326"/>
            <a:chExt cx="806251" cy="824738"/>
          </a:xfrm>
        </p:grpSpPr>
        <p:sp>
          <p:nvSpPr>
            <p:cNvPr id="2539806" name="SMARTInkShape-2778"/>
            <p:cNvSpPr/>
            <p:nvPr/>
          </p:nvSpPr>
          <p:spPr bwMode="auto">
            <a:xfrm>
              <a:off x="214313" y="1835944"/>
              <a:ext cx="71438" cy="157163"/>
            </a:xfrm>
            <a:custGeom>
              <a:avLst/>
              <a:gdLst/>
              <a:ahLst/>
              <a:cxnLst/>
              <a:rect l="0" t="0" r="0" b="0"/>
              <a:pathLst>
                <a:path w="71438" h="157163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6"/>
                  </a:lnTo>
                  <a:lnTo>
                    <a:pt x="6150" y="3792"/>
                  </a:lnTo>
                  <a:lnTo>
                    <a:pt x="11857" y="12978"/>
                  </a:lnTo>
                  <a:lnTo>
                    <a:pt x="24135" y="47759"/>
                  </a:lnTo>
                  <a:lnTo>
                    <a:pt x="35761" y="79226"/>
                  </a:lnTo>
                  <a:lnTo>
                    <a:pt x="47630" y="109475"/>
                  </a:lnTo>
                  <a:lnTo>
                    <a:pt x="61912" y="143725"/>
                  </a:lnTo>
                  <a:lnTo>
                    <a:pt x="71437" y="1571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7" name="SMARTInkShape-2779"/>
            <p:cNvSpPr/>
            <p:nvPr/>
          </p:nvSpPr>
          <p:spPr bwMode="auto">
            <a:xfrm>
              <a:off x="221456" y="1878806"/>
              <a:ext cx="64295" cy="135733"/>
            </a:xfrm>
            <a:custGeom>
              <a:avLst/>
              <a:gdLst/>
              <a:ahLst/>
              <a:cxnLst/>
              <a:rect l="0" t="0" r="0" b="0"/>
              <a:pathLst>
                <a:path w="64295" h="135733">
                  <a:moveTo>
                    <a:pt x="64294" y="0"/>
                  </a:moveTo>
                  <a:lnTo>
                    <a:pt x="53681" y="12200"/>
                  </a:lnTo>
                  <a:lnTo>
                    <a:pt x="37911" y="44021"/>
                  </a:lnTo>
                  <a:lnTo>
                    <a:pt x="32360" y="62141"/>
                  </a:lnTo>
                  <a:lnTo>
                    <a:pt x="18964" y="94300"/>
                  </a:lnTo>
                  <a:lnTo>
                    <a:pt x="3170" y="129187"/>
                  </a:lnTo>
                  <a:lnTo>
                    <a:pt x="0" y="13573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8" name="SMARTInkShape-2780"/>
            <p:cNvSpPr/>
            <p:nvPr/>
          </p:nvSpPr>
          <p:spPr bwMode="auto">
            <a:xfrm>
              <a:off x="423274" y="1821656"/>
              <a:ext cx="112508" cy="121445"/>
            </a:xfrm>
            <a:custGeom>
              <a:avLst/>
              <a:gdLst/>
              <a:ahLst/>
              <a:cxnLst/>
              <a:rect l="0" t="0" r="0" b="0"/>
              <a:pathLst>
                <a:path w="112508" h="121445">
                  <a:moveTo>
                    <a:pt x="69645" y="0"/>
                  </a:moveTo>
                  <a:lnTo>
                    <a:pt x="45509" y="0"/>
                  </a:lnTo>
                  <a:lnTo>
                    <a:pt x="40926" y="2117"/>
                  </a:lnTo>
                  <a:lnTo>
                    <a:pt x="20600" y="20585"/>
                  </a:lnTo>
                  <a:lnTo>
                    <a:pt x="8393" y="39197"/>
                  </a:lnTo>
                  <a:lnTo>
                    <a:pt x="454" y="62864"/>
                  </a:lnTo>
                  <a:lnTo>
                    <a:pt x="0" y="73184"/>
                  </a:lnTo>
                  <a:lnTo>
                    <a:pt x="2443" y="83062"/>
                  </a:lnTo>
                  <a:lnTo>
                    <a:pt x="8292" y="90627"/>
                  </a:lnTo>
                  <a:lnTo>
                    <a:pt x="38861" y="115557"/>
                  </a:lnTo>
                  <a:lnTo>
                    <a:pt x="56819" y="119700"/>
                  </a:lnTo>
                  <a:lnTo>
                    <a:pt x="91269" y="121214"/>
                  </a:lnTo>
                  <a:lnTo>
                    <a:pt x="112507" y="1214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9" name="SMARTInkShape-2781"/>
            <p:cNvSpPr/>
            <p:nvPr/>
          </p:nvSpPr>
          <p:spPr bwMode="auto">
            <a:xfrm>
              <a:off x="600075" y="1800225"/>
              <a:ext cx="68311" cy="228601"/>
            </a:xfrm>
            <a:custGeom>
              <a:avLst/>
              <a:gdLst/>
              <a:ahLst/>
              <a:cxnLst/>
              <a:rect l="0" t="0" r="0" b="0"/>
              <a:pathLst>
                <a:path w="68311" h="228601">
                  <a:moveTo>
                    <a:pt x="0" y="0"/>
                  </a:moveTo>
                  <a:lnTo>
                    <a:pt x="0" y="30539"/>
                  </a:lnTo>
                  <a:lnTo>
                    <a:pt x="794" y="49794"/>
                  </a:lnTo>
                  <a:lnTo>
                    <a:pt x="6151" y="79651"/>
                  </a:lnTo>
                  <a:lnTo>
                    <a:pt x="10642" y="96537"/>
                  </a:lnTo>
                  <a:lnTo>
                    <a:pt x="20118" y="112375"/>
                  </a:lnTo>
                  <a:lnTo>
                    <a:pt x="21350" y="112223"/>
                  </a:lnTo>
                  <a:lnTo>
                    <a:pt x="26875" y="108216"/>
                  </a:lnTo>
                  <a:lnTo>
                    <a:pt x="33539" y="101209"/>
                  </a:lnTo>
                  <a:lnTo>
                    <a:pt x="52552" y="70184"/>
                  </a:lnTo>
                  <a:lnTo>
                    <a:pt x="60462" y="49635"/>
                  </a:lnTo>
                  <a:lnTo>
                    <a:pt x="63789" y="18031"/>
                  </a:lnTo>
                  <a:lnTo>
                    <a:pt x="66186" y="9866"/>
                  </a:lnTo>
                  <a:lnTo>
                    <a:pt x="67937" y="6577"/>
                  </a:lnTo>
                  <a:lnTo>
                    <a:pt x="68310" y="5179"/>
                  </a:lnTo>
                  <a:lnTo>
                    <a:pt x="67765" y="5040"/>
                  </a:lnTo>
                  <a:lnTo>
                    <a:pt x="66608" y="5741"/>
                  </a:lnTo>
                  <a:lnTo>
                    <a:pt x="64979" y="18105"/>
                  </a:lnTo>
                  <a:lnTo>
                    <a:pt x="64497" y="44435"/>
                  </a:lnTo>
                  <a:lnTo>
                    <a:pt x="64354" y="73579"/>
                  </a:lnTo>
                  <a:lnTo>
                    <a:pt x="64312" y="106115"/>
                  </a:lnTo>
                  <a:lnTo>
                    <a:pt x="60507" y="140891"/>
                  </a:lnTo>
                  <a:lnTo>
                    <a:pt x="61937" y="172538"/>
                  </a:lnTo>
                  <a:lnTo>
                    <a:pt x="63828" y="205179"/>
                  </a:lnTo>
                  <a:lnTo>
                    <a:pt x="63362" y="220955"/>
                  </a:lnTo>
                  <a:lnTo>
                    <a:pt x="62085" y="223503"/>
                  </a:lnTo>
                  <a:lnTo>
                    <a:pt x="57150" y="2286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10" name="SMARTInkShape-2782"/>
            <p:cNvSpPr/>
            <p:nvPr/>
          </p:nvSpPr>
          <p:spPr bwMode="auto">
            <a:xfrm>
              <a:off x="858785" y="1700326"/>
              <a:ext cx="161779" cy="824738"/>
            </a:xfrm>
            <a:custGeom>
              <a:avLst/>
              <a:gdLst/>
              <a:ahLst/>
              <a:cxnLst/>
              <a:rect l="0" t="0" r="0" b="0"/>
              <a:pathLst>
                <a:path w="161779" h="824738">
                  <a:moveTo>
                    <a:pt x="155628" y="14174"/>
                  </a:moveTo>
                  <a:lnTo>
                    <a:pt x="155628" y="10382"/>
                  </a:lnTo>
                  <a:lnTo>
                    <a:pt x="157744" y="6403"/>
                  </a:lnTo>
                  <a:lnTo>
                    <a:pt x="161778" y="1174"/>
                  </a:lnTo>
                  <a:lnTo>
                    <a:pt x="161315" y="745"/>
                  </a:lnTo>
                  <a:lnTo>
                    <a:pt x="156533" y="0"/>
                  </a:lnTo>
                  <a:lnTo>
                    <a:pt x="145764" y="9840"/>
                  </a:lnTo>
                  <a:lnTo>
                    <a:pt x="127993" y="39830"/>
                  </a:lnTo>
                  <a:lnTo>
                    <a:pt x="105432" y="71880"/>
                  </a:lnTo>
                  <a:lnTo>
                    <a:pt x="86534" y="103801"/>
                  </a:lnTo>
                  <a:lnTo>
                    <a:pt x="67514" y="134977"/>
                  </a:lnTo>
                  <a:lnTo>
                    <a:pt x="43708" y="167460"/>
                  </a:lnTo>
                  <a:lnTo>
                    <a:pt x="38417" y="177816"/>
                  </a:lnTo>
                  <a:lnTo>
                    <a:pt x="33947" y="196502"/>
                  </a:lnTo>
                  <a:lnTo>
                    <a:pt x="30233" y="202782"/>
                  </a:lnTo>
                  <a:lnTo>
                    <a:pt x="30756" y="202619"/>
                  </a:lnTo>
                  <a:lnTo>
                    <a:pt x="47123" y="188552"/>
                  </a:lnTo>
                  <a:lnTo>
                    <a:pt x="64179" y="186009"/>
                  </a:lnTo>
                  <a:lnTo>
                    <a:pt x="80178" y="191403"/>
                  </a:lnTo>
                  <a:lnTo>
                    <a:pt x="89286" y="195601"/>
                  </a:lnTo>
                  <a:lnTo>
                    <a:pt x="96509" y="202229"/>
                  </a:lnTo>
                  <a:lnTo>
                    <a:pt x="99546" y="206219"/>
                  </a:lnTo>
                  <a:lnTo>
                    <a:pt x="102921" y="217002"/>
                  </a:lnTo>
                  <a:lnTo>
                    <a:pt x="105088" y="239535"/>
                  </a:lnTo>
                  <a:lnTo>
                    <a:pt x="101671" y="262011"/>
                  </a:lnTo>
                  <a:lnTo>
                    <a:pt x="87702" y="293140"/>
                  </a:lnTo>
                  <a:lnTo>
                    <a:pt x="74294" y="319786"/>
                  </a:lnTo>
                  <a:lnTo>
                    <a:pt x="55542" y="355118"/>
                  </a:lnTo>
                  <a:lnTo>
                    <a:pt x="36551" y="385263"/>
                  </a:lnTo>
                  <a:lnTo>
                    <a:pt x="11781" y="418535"/>
                  </a:lnTo>
                  <a:lnTo>
                    <a:pt x="767" y="434969"/>
                  </a:lnTo>
                  <a:lnTo>
                    <a:pt x="0" y="437579"/>
                  </a:lnTo>
                  <a:lnTo>
                    <a:pt x="282" y="440113"/>
                  </a:lnTo>
                  <a:lnTo>
                    <a:pt x="2712" y="445045"/>
                  </a:lnTo>
                  <a:lnTo>
                    <a:pt x="15297" y="459456"/>
                  </a:lnTo>
                  <a:lnTo>
                    <a:pt x="22086" y="462108"/>
                  </a:lnTo>
                  <a:lnTo>
                    <a:pt x="29601" y="464081"/>
                  </a:lnTo>
                  <a:lnTo>
                    <a:pt x="56917" y="480986"/>
                  </a:lnTo>
                  <a:lnTo>
                    <a:pt x="69760" y="500588"/>
                  </a:lnTo>
                  <a:lnTo>
                    <a:pt x="72189" y="505137"/>
                  </a:lnTo>
                  <a:lnTo>
                    <a:pt x="76087" y="535252"/>
                  </a:lnTo>
                  <a:lnTo>
                    <a:pt x="75968" y="564032"/>
                  </a:lnTo>
                  <a:lnTo>
                    <a:pt x="73128" y="588755"/>
                  </a:lnTo>
                  <a:lnTo>
                    <a:pt x="69219" y="615618"/>
                  </a:lnTo>
                  <a:lnTo>
                    <a:pt x="64836" y="643432"/>
                  </a:lnTo>
                  <a:lnTo>
                    <a:pt x="60243" y="671670"/>
                  </a:lnTo>
                  <a:lnTo>
                    <a:pt x="55555" y="702211"/>
                  </a:lnTo>
                  <a:lnTo>
                    <a:pt x="51620" y="732718"/>
                  </a:lnTo>
                  <a:lnTo>
                    <a:pt x="49870" y="759506"/>
                  </a:lnTo>
                  <a:lnTo>
                    <a:pt x="48886" y="793107"/>
                  </a:lnTo>
                  <a:lnTo>
                    <a:pt x="52889" y="809100"/>
                  </a:lnTo>
                  <a:lnTo>
                    <a:pt x="56179" y="815587"/>
                  </a:lnTo>
                  <a:lnTo>
                    <a:pt x="60753" y="819912"/>
                  </a:lnTo>
                  <a:lnTo>
                    <a:pt x="72186" y="824717"/>
                  </a:lnTo>
                  <a:lnTo>
                    <a:pt x="85205" y="824737"/>
                  </a:lnTo>
                  <a:lnTo>
                    <a:pt x="99722" y="820511"/>
                  </a:lnTo>
                  <a:lnTo>
                    <a:pt x="134196" y="7999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11" name="SMARTInkShape-2783"/>
            <p:cNvSpPr/>
            <p:nvPr/>
          </p:nvSpPr>
          <p:spPr bwMode="auto">
            <a:xfrm>
              <a:off x="814388" y="2128838"/>
              <a:ext cx="28576" cy="1"/>
            </a:xfrm>
            <a:custGeom>
              <a:avLst/>
              <a:gdLst/>
              <a:ahLst/>
              <a:cxnLst/>
              <a:rect l="0" t="0" r="0" b="0"/>
              <a:pathLst>
                <a:path w="28576" h="1">
                  <a:moveTo>
                    <a:pt x="28575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19" name="SMARTInkShape-Group646"/>
          <p:cNvGrpSpPr/>
          <p:nvPr/>
        </p:nvGrpSpPr>
        <p:grpSpPr>
          <a:xfrm>
            <a:off x="7736681" y="2336006"/>
            <a:ext cx="142876" cy="114301"/>
            <a:chOff x="7736681" y="2336006"/>
            <a:chExt cx="142876" cy="114301"/>
          </a:xfrm>
        </p:grpSpPr>
        <p:sp>
          <p:nvSpPr>
            <p:cNvPr id="2539813" name="SMARTInkShape-2784"/>
            <p:cNvSpPr/>
            <p:nvPr/>
          </p:nvSpPr>
          <p:spPr bwMode="auto">
            <a:xfrm>
              <a:off x="7872413" y="2371725"/>
              <a:ext cx="7144" cy="78582"/>
            </a:xfrm>
            <a:custGeom>
              <a:avLst/>
              <a:gdLst/>
              <a:ahLst/>
              <a:cxnLst/>
              <a:rect l="0" t="0" r="0" b="0"/>
              <a:pathLst>
                <a:path w="7144" h="78582">
                  <a:moveTo>
                    <a:pt x="7143" y="78581"/>
                  </a:moveTo>
                  <a:lnTo>
                    <a:pt x="3350" y="78581"/>
                  </a:lnTo>
                  <a:lnTo>
                    <a:pt x="2233" y="77788"/>
                  </a:lnTo>
                  <a:lnTo>
                    <a:pt x="1489" y="76465"/>
                  </a:lnTo>
                  <a:lnTo>
                    <a:pt x="294" y="68638"/>
                  </a:lnTo>
                  <a:lnTo>
                    <a:pt x="7" y="3387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14" name="SMARTInkShape-2785"/>
            <p:cNvSpPr/>
            <p:nvPr/>
          </p:nvSpPr>
          <p:spPr bwMode="auto">
            <a:xfrm>
              <a:off x="7829550" y="2407444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7144" y="28575"/>
                  </a:moveTo>
                  <a:lnTo>
                    <a:pt x="3028" y="28575"/>
                  </a:lnTo>
                  <a:lnTo>
                    <a:pt x="6445" y="28575"/>
                  </a:lnTo>
                  <a:lnTo>
                    <a:pt x="7082" y="22424"/>
                  </a:lnTo>
                  <a:lnTo>
                    <a:pt x="7126" y="1793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15" name="SMARTInkShape-2786"/>
            <p:cNvSpPr/>
            <p:nvPr/>
          </p:nvSpPr>
          <p:spPr bwMode="auto">
            <a:xfrm>
              <a:off x="7808119" y="2393156"/>
              <a:ext cx="14280" cy="13995"/>
            </a:xfrm>
            <a:custGeom>
              <a:avLst/>
              <a:gdLst/>
              <a:ahLst/>
              <a:cxnLst/>
              <a:rect l="0" t="0" r="0" b="0"/>
              <a:pathLst>
                <a:path w="14280" h="13995">
                  <a:moveTo>
                    <a:pt x="7144" y="7144"/>
                  </a:moveTo>
                  <a:lnTo>
                    <a:pt x="13294" y="7144"/>
                  </a:lnTo>
                  <a:lnTo>
                    <a:pt x="13625" y="7938"/>
                  </a:lnTo>
                  <a:lnTo>
                    <a:pt x="14262" y="13994"/>
                  </a:lnTo>
                  <a:lnTo>
                    <a:pt x="14279" y="10408"/>
                  </a:lnTo>
                  <a:lnTo>
                    <a:pt x="12167" y="6478"/>
                  </a:lnTo>
                  <a:lnTo>
                    <a:pt x="10493" y="4319"/>
                  </a:lnTo>
                  <a:lnTo>
                    <a:pt x="6516" y="192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16" name="SMARTInkShape-2787"/>
            <p:cNvSpPr/>
            <p:nvPr/>
          </p:nvSpPr>
          <p:spPr bwMode="auto">
            <a:xfrm>
              <a:off x="7779544" y="2393156"/>
              <a:ext cx="14288" cy="27583"/>
            </a:xfrm>
            <a:custGeom>
              <a:avLst/>
              <a:gdLst/>
              <a:ahLst/>
              <a:cxnLst/>
              <a:rect l="0" t="0" r="0" b="0"/>
              <a:pathLst>
                <a:path w="14288" h="27583">
                  <a:moveTo>
                    <a:pt x="0" y="21432"/>
                  </a:moveTo>
                  <a:lnTo>
                    <a:pt x="6151" y="27582"/>
                  </a:lnTo>
                  <a:lnTo>
                    <a:pt x="7275" y="27120"/>
                  </a:lnTo>
                  <a:lnTo>
                    <a:pt x="10642" y="24489"/>
                  </a:lnTo>
                  <a:lnTo>
                    <a:pt x="12667" y="20674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17" name="SMARTInkShape-2788"/>
            <p:cNvSpPr/>
            <p:nvPr/>
          </p:nvSpPr>
          <p:spPr bwMode="auto">
            <a:xfrm>
              <a:off x="7743825" y="2371725"/>
              <a:ext cx="7145" cy="21432"/>
            </a:xfrm>
            <a:custGeom>
              <a:avLst/>
              <a:gdLst/>
              <a:ahLst/>
              <a:cxnLst/>
              <a:rect l="0" t="0" r="0" b="0"/>
              <a:pathLst>
                <a:path w="7145" h="21432">
                  <a:moveTo>
                    <a:pt x="0" y="21431"/>
                  </a:moveTo>
                  <a:lnTo>
                    <a:pt x="7057" y="21431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18" name="SMARTInkShape-2789"/>
            <p:cNvSpPr/>
            <p:nvPr/>
          </p:nvSpPr>
          <p:spPr bwMode="auto">
            <a:xfrm>
              <a:off x="7736681" y="2336006"/>
              <a:ext cx="14289" cy="21433"/>
            </a:xfrm>
            <a:custGeom>
              <a:avLst/>
              <a:gdLst/>
              <a:ahLst/>
              <a:cxnLst/>
              <a:rect l="0" t="0" r="0" b="0"/>
              <a:pathLst>
                <a:path w="14289" h="21433">
                  <a:moveTo>
                    <a:pt x="14288" y="0"/>
                  </a:moveTo>
                  <a:lnTo>
                    <a:pt x="14288" y="3793"/>
                  </a:lnTo>
                  <a:lnTo>
                    <a:pt x="13494" y="4910"/>
                  </a:lnTo>
                  <a:lnTo>
                    <a:pt x="12171" y="5655"/>
                  </a:lnTo>
                  <a:lnTo>
                    <a:pt x="7012" y="6948"/>
                  </a:lnTo>
                  <a:lnTo>
                    <a:pt x="3646" y="7057"/>
                  </a:lnTo>
                  <a:lnTo>
                    <a:pt x="2431" y="7880"/>
                  </a:lnTo>
                  <a:lnTo>
                    <a:pt x="1620" y="9222"/>
                  </a:lnTo>
                  <a:lnTo>
                    <a:pt x="95" y="13991"/>
                  </a:lnTo>
                  <a:lnTo>
                    <a:pt x="0" y="2143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22" name="SMARTInkShape-Group647"/>
          <p:cNvGrpSpPr/>
          <p:nvPr/>
        </p:nvGrpSpPr>
        <p:grpSpPr>
          <a:xfrm>
            <a:off x="7744158" y="2215059"/>
            <a:ext cx="206837" cy="328117"/>
            <a:chOff x="7744158" y="2215059"/>
            <a:chExt cx="206837" cy="328117"/>
          </a:xfrm>
        </p:grpSpPr>
        <p:sp>
          <p:nvSpPr>
            <p:cNvPr id="2539820" name="SMARTInkShape-2790"/>
            <p:cNvSpPr/>
            <p:nvPr/>
          </p:nvSpPr>
          <p:spPr bwMode="auto">
            <a:xfrm>
              <a:off x="7744158" y="2215059"/>
              <a:ext cx="205360" cy="220922"/>
            </a:xfrm>
            <a:custGeom>
              <a:avLst/>
              <a:gdLst/>
              <a:ahLst/>
              <a:cxnLst/>
              <a:rect l="0" t="0" r="0" b="0"/>
              <a:pathLst>
                <a:path w="205360" h="220922">
                  <a:moveTo>
                    <a:pt x="42530" y="28079"/>
                  </a:moveTo>
                  <a:lnTo>
                    <a:pt x="36032" y="33782"/>
                  </a:lnTo>
                  <a:lnTo>
                    <a:pt x="14341" y="47448"/>
                  </a:lnTo>
                  <a:lnTo>
                    <a:pt x="11831" y="48135"/>
                  </a:lnTo>
                  <a:lnTo>
                    <a:pt x="10157" y="49387"/>
                  </a:lnTo>
                  <a:lnTo>
                    <a:pt x="7008" y="54148"/>
                  </a:lnTo>
                  <a:lnTo>
                    <a:pt x="0" y="56556"/>
                  </a:lnTo>
                  <a:lnTo>
                    <a:pt x="4642" y="50931"/>
                  </a:lnTo>
                  <a:lnTo>
                    <a:pt x="6962" y="44463"/>
                  </a:lnTo>
                  <a:lnTo>
                    <a:pt x="16669" y="32803"/>
                  </a:lnTo>
                  <a:lnTo>
                    <a:pt x="40596" y="18550"/>
                  </a:lnTo>
                  <a:lnTo>
                    <a:pt x="64990" y="9822"/>
                  </a:lnTo>
                  <a:lnTo>
                    <a:pt x="96022" y="3273"/>
                  </a:lnTo>
                  <a:lnTo>
                    <a:pt x="128713" y="0"/>
                  </a:lnTo>
                  <a:lnTo>
                    <a:pt x="141952" y="518"/>
                  </a:lnTo>
                  <a:lnTo>
                    <a:pt x="177353" y="6798"/>
                  </a:lnTo>
                  <a:lnTo>
                    <a:pt x="188487" y="12160"/>
                  </a:lnTo>
                  <a:lnTo>
                    <a:pt x="201852" y="23415"/>
                  </a:lnTo>
                  <a:lnTo>
                    <a:pt x="204621" y="30239"/>
                  </a:lnTo>
                  <a:lnTo>
                    <a:pt x="205359" y="34281"/>
                  </a:lnTo>
                  <a:lnTo>
                    <a:pt x="204063" y="43006"/>
                  </a:lnTo>
                  <a:lnTo>
                    <a:pt x="200047" y="52175"/>
                  </a:lnTo>
                  <a:lnTo>
                    <a:pt x="168743" y="87362"/>
                  </a:lnTo>
                  <a:lnTo>
                    <a:pt x="133335" y="123001"/>
                  </a:lnTo>
                  <a:lnTo>
                    <a:pt x="110625" y="145722"/>
                  </a:lnTo>
                  <a:lnTo>
                    <a:pt x="108512" y="149950"/>
                  </a:lnTo>
                  <a:lnTo>
                    <a:pt x="107950" y="152189"/>
                  </a:lnTo>
                  <a:lnTo>
                    <a:pt x="101317" y="163847"/>
                  </a:lnTo>
                  <a:lnTo>
                    <a:pt x="97707" y="183755"/>
                  </a:lnTo>
                  <a:lnTo>
                    <a:pt x="94834" y="190137"/>
                  </a:lnTo>
                  <a:lnTo>
                    <a:pt x="92544" y="220514"/>
                  </a:lnTo>
                  <a:lnTo>
                    <a:pt x="108630" y="220921"/>
                  </a:lnTo>
                  <a:lnTo>
                    <a:pt x="113712" y="218826"/>
                  </a:lnTo>
                  <a:lnTo>
                    <a:pt x="121111" y="21381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21" name="SMARTInkShape-2791"/>
            <p:cNvSpPr/>
            <p:nvPr/>
          </p:nvSpPr>
          <p:spPr bwMode="auto">
            <a:xfrm>
              <a:off x="7879948" y="2493169"/>
              <a:ext cx="71047" cy="50007"/>
            </a:xfrm>
            <a:custGeom>
              <a:avLst/>
              <a:gdLst/>
              <a:ahLst/>
              <a:cxnLst/>
              <a:rect l="0" t="0" r="0" b="0"/>
              <a:pathLst>
                <a:path w="71047" h="50007">
                  <a:moveTo>
                    <a:pt x="13896" y="50006"/>
                  </a:moveTo>
                  <a:lnTo>
                    <a:pt x="10103" y="50006"/>
                  </a:lnTo>
                  <a:lnTo>
                    <a:pt x="8986" y="49212"/>
                  </a:lnTo>
                  <a:lnTo>
                    <a:pt x="8241" y="47889"/>
                  </a:lnTo>
                  <a:lnTo>
                    <a:pt x="6839" y="43156"/>
                  </a:lnTo>
                  <a:lnTo>
                    <a:pt x="6753" y="35808"/>
                  </a:lnTo>
                  <a:lnTo>
                    <a:pt x="12903" y="35726"/>
                  </a:lnTo>
                  <a:lnTo>
                    <a:pt x="13234" y="36518"/>
                  </a:lnTo>
                  <a:lnTo>
                    <a:pt x="13896" y="42860"/>
                  </a:lnTo>
                  <a:lnTo>
                    <a:pt x="13896" y="39069"/>
                  </a:lnTo>
                  <a:lnTo>
                    <a:pt x="14690" y="37952"/>
                  </a:lnTo>
                  <a:lnTo>
                    <a:pt x="16013" y="37208"/>
                  </a:lnTo>
                  <a:lnTo>
                    <a:pt x="26080" y="35121"/>
                  </a:lnTo>
                  <a:lnTo>
                    <a:pt x="30689" y="32013"/>
                  </a:lnTo>
                  <a:lnTo>
                    <a:pt x="33265" y="27986"/>
                  </a:lnTo>
                  <a:lnTo>
                    <a:pt x="35207" y="21815"/>
                  </a:lnTo>
                  <a:lnTo>
                    <a:pt x="29166" y="15314"/>
                  </a:lnTo>
                  <a:lnTo>
                    <a:pt x="24683" y="14591"/>
                  </a:lnTo>
                  <a:lnTo>
                    <a:pt x="20542" y="16539"/>
                  </a:lnTo>
                  <a:lnTo>
                    <a:pt x="4068" y="31289"/>
                  </a:lnTo>
                  <a:lnTo>
                    <a:pt x="1590" y="35867"/>
                  </a:lnTo>
                  <a:lnTo>
                    <a:pt x="0" y="41480"/>
                  </a:lnTo>
                  <a:lnTo>
                    <a:pt x="663" y="41941"/>
                  </a:lnTo>
                  <a:lnTo>
                    <a:pt x="9586" y="42741"/>
                  </a:lnTo>
                  <a:lnTo>
                    <a:pt x="14097" y="40692"/>
                  </a:lnTo>
                  <a:lnTo>
                    <a:pt x="16411" y="39034"/>
                  </a:lnTo>
                  <a:lnTo>
                    <a:pt x="30738" y="34786"/>
                  </a:lnTo>
                  <a:lnTo>
                    <a:pt x="40229" y="26094"/>
                  </a:lnTo>
                  <a:lnTo>
                    <a:pt x="48353" y="23503"/>
                  </a:lnTo>
                  <a:lnTo>
                    <a:pt x="51155" y="21225"/>
                  </a:lnTo>
                  <a:lnTo>
                    <a:pt x="56020" y="9311"/>
                  </a:lnTo>
                  <a:lnTo>
                    <a:pt x="56540" y="3993"/>
                  </a:lnTo>
                  <a:lnTo>
                    <a:pt x="55819" y="3456"/>
                  </a:lnTo>
                  <a:lnTo>
                    <a:pt x="54544" y="3891"/>
                  </a:lnTo>
                  <a:lnTo>
                    <a:pt x="52901" y="4975"/>
                  </a:lnTo>
                  <a:lnTo>
                    <a:pt x="36622" y="8974"/>
                  </a:lnTo>
                  <a:lnTo>
                    <a:pt x="33809" y="10746"/>
                  </a:lnTo>
                  <a:lnTo>
                    <a:pt x="13930" y="37441"/>
                  </a:lnTo>
                  <a:lnTo>
                    <a:pt x="8170" y="47524"/>
                  </a:lnTo>
                  <a:lnTo>
                    <a:pt x="8491" y="48351"/>
                  </a:lnTo>
                  <a:lnTo>
                    <a:pt x="9499" y="48903"/>
                  </a:lnTo>
                  <a:lnTo>
                    <a:pt x="20612" y="49788"/>
                  </a:lnTo>
                  <a:lnTo>
                    <a:pt x="29051" y="45676"/>
                  </a:lnTo>
                  <a:lnTo>
                    <a:pt x="61571" y="16415"/>
                  </a:lnTo>
                  <a:lnTo>
                    <a:pt x="66835" y="9147"/>
                  </a:lnTo>
                  <a:lnTo>
                    <a:pt x="7104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44" name="SMARTInkShape-Group648"/>
          <p:cNvGrpSpPr/>
          <p:nvPr/>
        </p:nvGrpSpPr>
        <p:grpSpPr>
          <a:xfrm>
            <a:off x="7689900" y="2164556"/>
            <a:ext cx="1225475" cy="735808"/>
            <a:chOff x="7689900" y="2164556"/>
            <a:chExt cx="1225475" cy="735808"/>
          </a:xfrm>
        </p:grpSpPr>
        <p:sp>
          <p:nvSpPr>
            <p:cNvPr id="2539823" name="SMARTInkShape-2792"/>
            <p:cNvSpPr/>
            <p:nvPr/>
          </p:nvSpPr>
          <p:spPr bwMode="auto">
            <a:xfrm>
              <a:off x="8601413" y="2662614"/>
              <a:ext cx="313962" cy="216063"/>
            </a:xfrm>
            <a:custGeom>
              <a:avLst/>
              <a:gdLst/>
              <a:ahLst/>
              <a:cxnLst/>
              <a:rect l="0" t="0" r="0" b="0"/>
              <a:pathLst>
                <a:path w="313962" h="216063">
                  <a:moveTo>
                    <a:pt x="42525" y="116305"/>
                  </a:moveTo>
                  <a:lnTo>
                    <a:pt x="38732" y="116305"/>
                  </a:lnTo>
                  <a:lnTo>
                    <a:pt x="34754" y="118421"/>
                  </a:lnTo>
                  <a:lnTo>
                    <a:pt x="18483" y="134193"/>
                  </a:lnTo>
                  <a:lnTo>
                    <a:pt x="10618" y="147622"/>
                  </a:lnTo>
                  <a:lnTo>
                    <a:pt x="2231" y="180777"/>
                  </a:lnTo>
                  <a:lnTo>
                    <a:pt x="0" y="206502"/>
                  </a:lnTo>
                  <a:lnTo>
                    <a:pt x="681" y="209774"/>
                  </a:lnTo>
                  <a:lnTo>
                    <a:pt x="1929" y="211955"/>
                  </a:lnTo>
                  <a:lnTo>
                    <a:pt x="5842" y="215456"/>
                  </a:lnTo>
                  <a:lnTo>
                    <a:pt x="10313" y="216062"/>
                  </a:lnTo>
                  <a:lnTo>
                    <a:pt x="12319" y="214560"/>
                  </a:lnTo>
                  <a:lnTo>
                    <a:pt x="19728" y="205654"/>
                  </a:lnTo>
                  <a:lnTo>
                    <a:pt x="30831" y="196048"/>
                  </a:lnTo>
                  <a:lnTo>
                    <a:pt x="52006" y="163551"/>
                  </a:lnTo>
                  <a:lnTo>
                    <a:pt x="66018" y="130229"/>
                  </a:lnTo>
                  <a:lnTo>
                    <a:pt x="77284" y="100040"/>
                  </a:lnTo>
                  <a:lnTo>
                    <a:pt x="77604" y="99905"/>
                  </a:lnTo>
                  <a:lnTo>
                    <a:pt x="77817" y="100610"/>
                  </a:lnTo>
                  <a:lnTo>
                    <a:pt x="77425" y="127099"/>
                  </a:lnTo>
                  <a:lnTo>
                    <a:pt x="71759" y="160928"/>
                  </a:lnTo>
                  <a:lnTo>
                    <a:pt x="71186" y="181487"/>
                  </a:lnTo>
                  <a:lnTo>
                    <a:pt x="73254" y="187079"/>
                  </a:lnTo>
                  <a:lnTo>
                    <a:pt x="74917" y="189681"/>
                  </a:lnTo>
                  <a:lnTo>
                    <a:pt x="77614" y="191416"/>
                  </a:lnTo>
                  <a:lnTo>
                    <a:pt x="84842" y="193344"/>
                  </a:lnTo>
                  <a:lnTo>
                    <a:pt x="88199" y="193064"/>
                  </a:lnTo>
                  <a:lnTo>
                    <a:pt x="94045" y="190637"/>
                  </a:lnTo>
                  <a:lnTo>
                    <a:pt x="129418" y="161954"/>
                  </a:lnTo>
                  <a:lnTo>
                    <a:pt x="148440" y="138121"/>
                  </a:lnTo>
                  <a:lnTo>
                    <a:pt x="160602" y="110951"/>
                  </a:lnTo>
                  <a:lnTo>
                    <a:pt x="173113" y="81998"/>
                  </a:lnTo>
                  <a:lnTo>
                    <a:pt x="182200" y="50224"/>
                  </a:lnTo>
                  <a:lnTo>
                    <a:pt x="192381" y="19467"/>
                  </a:lnTo>
                  <a:lnTo>
                    <a:pt x="202841" y="189"/>
                  </a:lnTo>
                  <a:lnTo>
                    <a:pt x="202583" y="0"/>
                  </a:lnTo>
                  <a:lnTo>
                    <a:pt x="201618" y="668"/>
                  </a:lnTo>
                  <a:lnTo>
                    <a:pt x="186121" y="29358"/>
                  </a:lnTo>
                  <a:lnTo>
                    <a:pt x="168403" y="59707"/>
                  </a:lnTo>
                  <a:lnTo>
                    <a:pt x="151733" y="93336"/>
                  </a:lnTo>
                  <a:lnTo>
                    <a:pt x="145262" y="115849"/>
                  </a:lnTo>
                  <a:lnTo>
                    <a:pt x="144542" y="128802"/>
                  </a:lnTo>
                  <a:lnTo>
                    <a:pt x="146868" y="137205"/>
                  </a:lnTo>
                  <a:lnTo>
                    <a:pt x="152640" y="146398"/>
                  </a:lnTo>
                  <a:lnTo>
                    <a:pt x="155622" y="147480"/>
                  </a:lnTo>
                  <a:lnTo>
                    <a:pt x="163170" y="146565"/>
                  </a:lnTo>
                  <a:lnTo>
                    <a:pt x="176343" y="141587"/>
                  </a:lnTo>
                  <a:lnTo>
                    <a:pt x="183491" y="135214"/>
                  </a:lnTo>
                  <a:lnTo>
                    <a:pt x="194548" y="121980"/>
                  </a:lnTo>
                  <a:lnTo>
                    <a:pt x="226988" y="99660"/>
                  </a:lnTo>
                  <a:lnTo>
                    <a:pt x="242068" y="89850"/>
                  </a:lnTo>
                  <a:lnTo>
                    <a:pt x="251979" y="88148"/>
                  </a:lnTo>
                  <a:lnTo>
                    <a:pt x="253598" y="88803"/>
                  </a:lnTo>
                  <a:lnTo>
                    <a:pt x="254678" y="90033"/>
                  </a:lnTo>
                  <a:lnTo>
                    <a:pt x="255398" y="91646"/>
                  </a:lnTo>
                  <a:lnTo>
                    <a:pt x="254081" y="97673"/>
                  </a:lnTo>
                  <a:lnTo>
                    <a:pt x="252618" y="101502"/>
                  </a:lnTo>
                  <a:lnTo>
                    <a:pt x="223913" y="134526"/>
                  </a:lnTo>
                  <a:lnTo>
                    <a:pt x="209334" y="145604"/>
                  </a:lnTo>
                  <a:lnTo>
                    <a:pt x="188233" y="151460"/>
                  </a:lnTo>
                  <a:lnTo>
                    <a:pt x="187289" y="150854"/>
                  </a:lnTo>
                  <a:lnTo>
                    <a:pt x="186658" y="149657"/>
                  </a:lnTo>
                  <a:lnTo>
                    <a:pt x="186239" y="148064"/>
                  </a:lnTo>
                  <a:lnTo>
                    <a:pt x="186753" y="146209"/>
                  </a:lnTo>
                  <a:lnTo>
                    <a:pt x="193281" y="137528"/>
                  </a:lnTo>
                  <a:lnTo>
                    <a:pt x="198427" y="132881"/>
                  </a:lnTo>
                  <a:lnTo>
                    <a:pt x="230253" y="109159"/>
                  </a:lnTo>
                  <a:lnTo>
                    <a:pt x="261716" y="92492"/>
                  </a:lnTo>
                  <a:lnTo>
                    <a:pt x="296248" y="73589"/>
                  </a:lnTo>
                  <a:lnTo>
                    <a:pt x="297398" y="71953"/>
                  </a:lnTo>
                  <a:lnTo>
                    <a:pt x="298165" y="70068"/>
                  </a:lnTo>
                  <a:lnTo>
                    <a:pt x="299470" y="68812"/>
                  </a:lnTo>
                  <a:lnTo>
                    <a:pt x="305715" y="66629"/>
                  </a:lnTo>
                  <a:lnTo>
                    <a:pt x="306342" y="64329"/>
                  </a:lnTo>
                  <a:lnTo>
                    <a:pt x="306814" y="59458"/>
                  </a:lnTo>
                  <a:lnTo>
                    <a:pt x="310627" y="55452"/>
                  </a:lnTo>
                  <a:lnTo>
                    <a:pt x="311747" y="55099"/>
                  </a:lnTo>
                  <a:lnTo>
                    <a:pt x="312493" y="55657"/>
                  </a:lnTo>
                  <a:lnTo>
                    <a:pt x="313900" y="58950"/>
                  </a:lnTo>
                  <a:lnTo>
                    <a:pt x="313961" y="62886"/>
                  </a:lnTo>
                  <a:lnTo>
                    <a:pt x="307137" y="89852"/>
                  </a:lnTo>
                  <a:lnTo>
                    <a:pt x="306843" y="10201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24" name="SMARTInkShape-2793"/>
            <p:cNvSpPr/>
            <p:nvPr/>
          </p:nvSpPr>
          <p:spPr bwMode="auto">
            <a:xfrm>
              <a:off x="8451056" y="2793206"/>
              <a:ext cx="157164" cy="28489"/>
            </a:xfrm>
            <a:custGeom>
              <a:avLst/>
              <a:gdLst/>
              <a:ahLst/>
              <a:cxnLst/>
              <a:rect l="0" t="0" r="0" b="0"/>
              <a:pathLst>
                <a:path w="157164" h="28489">
                  <a:moveTo>
                    <a:pt x="0" y="21432"/>
                  </a:moveTo>
                  <a:lnTo>
                    <a:pt x="3793" y="21432"/>
                  </a:lnTo>
                  <a:lnTo>
                    <a:pt x="7771" y="23548"/>
                  </a:lnTo>
                  <a:lnTo>
                    <a:pt x="12185" y="26341"/>
                  </a:lnTo>
                  <a:lnTo>
                    <a:pt x="16793" y="27582"/>
                  </a:lnTo>
                  <a:lnTo>
                    <a:pt x="50854" y="28488"/>
                  </a:lnTo>
                  <a:lnTo>
                    <a:pt x="85837" y="20793"/>
                  </a:lnTo>
                  <a:lnTo>
                    <a:pt x="116549" y="14351"/>
                  </a:lnTo>
                  <a:lnTo>
                    <a:pt x="150069" y="2972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25" name="SMARTInkShape-2794"/>
            <p:cNvSpPr/>
            <p:nvPr/>
          </p:nvSpPr>
          <p:spPr bwMode="auto">
            <a:xfrm>
              <a:off x="8536781" y="2864644"/>
              <a:ext cx="7145" cy="35720"/>
            </a:xfrm>
            <a:custGeom>
              <a:avLst/>
              <a:gdLst/>
              <a:ahLst/>
              <a:cxnLst/>
              <a:rect l="0" t="0" r="0" b="0"/>
              <a:pathLst>
                <a:path w="7145" h="35720">
                  <a:moveTo>
                    <a:pt x="7144" y="35719"/>
                  </a:moveTo>
                  <a:lnTo>
                    <a:pt x="6350" y="2351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26" name="SMARTInkShape-2795"/>
            <p:cNvSpPr/>
            <p:nvPr/>
          </p:nvSpPr>
          <p:spPr bwMode="auto">
            <a:xfrm>
              <a:off x="8529649" y="2704086"/>
              <a:ext cx="14277" cy="196278"/>
            </a:xfrm>
            <a:custGeom>
              <a:avLst/>
              <a:gdLst/>
              <a:ahLst/>
              <a:cxnLst/>
              <a:rect l="0" t="0" r="0" b="0"/>
              <a:pathLst>
                <a:path w="14277" h="196278">
                  <a:moveTo>
                    <a:pt x="14276" y="17683"/>
                  </a:moveTo>
                  <a:lnTo>
                    <a:pt x="14276" y="683"/>
                  </a:lnTo>
                  <a:lnTo>
                    <a:pt x="13482" y="0"/>
                  </a:lnTo>
                  <a:lnTo>
                    <a:pt x="12159" y="338"/>
                  </a:lnTo>
                  <a:lnTo>
                    <a:pt x="10483" y="1357"/>
                  </a:lnTo>
                  <a:lnTo>
                    <a:pt x="9366" y="2830"/>
                  </a:lnTo>
                  <a:lnTo>
                    <a:pt x="8125" y="6584"/>
                  </a:lnTo>
                  <a:lnTo>
                    <a:pt x="7219" y="40021"/>
                  </a:lnTo>
                  <a:lnTo>
                    <a:pt x="2240" y="72778"/>
                  </a:lnTo>
                  <a:lnTo>
                    <a:pt x="433" y="105118"/>
                  </a:lnTo>
                  <a:lnTo>
                    <a:pt x="76" y="138053"/>
                  </a:lnTo>
                  <a:lnTo>
                    <a:pt x="0" y="172587"/>
                  </a:lnTo>
                  <a:lnTo>
                    <a:pt x="787" y="182573"/>
                  </a:lnTo>
                  <a:lnTo>
                    <a:pt x="7132" y="19627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27" name="SMARTInkShape-2796"/>
            <p:cNvSpPr/>
            <p:nvPr/>
          </p:nvSpPr>
          <p:spPr bwMode="auto">
            <a:xfrm>
              <a:off x="8365331" y="2721769"/>
              <a:ext cx="35720" cy="28576"/>
            </a:xfrm>
            <a:custGeom>
              <a:avLst/>
              <a:gdLst/>
              <a:ahLst/>
              <a:cxnLst/>
              <a:rect l="0" t="0" r="0" b="0"/>
              <a:pathLst>
                <a:path w="35720" h="28576">
                  <a:moveTo>
                    <a:pt x="0" y="28575"/>
                  </a:moveTo>
                  <a:lnTo>
                    <a:pt x="16590" y="14102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28" name="SMARTInkShape-2797"/>
            <p:cNvSpPr/>
            <p:nvPr/>
          </p:nvSpPr>
          <p:spPr bwMode="auto">
            <a:xfrm>
              <a:off x="8293894" y="2793206"/>
              <a:ext cx="145905" cy="84281"/>
            </a:xfrm>
            <a:custGeom>
              <a:avLst/>
              <a:gdLst/>
              <a:ahLst/>
              <a:cxnLst/>
              <a:rect l="0" t="0" r="0" b="0"/>
              <a:pathLst>
                <a:path w="145905" h="84281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4" y="2117"/>
                  </a:lnTo>
                  <a:lnTo>
                    <a:pt x="6947" y="7276"/>
                  </a:lnTo>
                  <a:lnTo>
                    <a:pt x="7057" y="10642"/>
                  </a:lnTo>
                  <a:lnTo>
                    <a:pt x="13621" y="33535"/>
                  </a:lnTo>
                  <a:lnTo>
                    <a:pt x="15064" y="68183"/>
                  </a:lnTo>
                  <a:lnTo>
                    <a:pt x="19985" y="75941"/>
                  </a:lnTo>
                  <a:lnTo>
                    <a:pt x="24229" y="80848"/>
                  </a:lnTo>
                  <a:lnTo>
                    <a:pt x="28760" y="83557"/>
                  </a:lnTo>
                  <a:lnTo>
                    <a:pt x="31079" y="84280"/>
                  </a:lnTo>
                  <a:lnTo>
                    <a:pt x="33419" y="83968"/>
                  </a:lnTo>
                  <a:lnTo>
                    <a:pt x="38136" y="81505"/>
                  </a:lnTo>
                  <a:lnTo>
                    <a:pt x="73741" y="49749"/>
                  </a:lnTo>
                  <a:lnTo>
                    <a:pt x="102550" y="27748"/>
                  </a:lnTo>
                  <a:lnTo>
                    <a:pt x="128480" y="22263"/>
                  </a:lnTo>
                  <a:lnTo>
                    <a:pt x="134625" y="23918"/>
                  </a:lnTo>
                  <a:lnTo>
                    <a:pt x="145037" y="31448"/>
                  </a:lnTo>
                  <a:lnTo>
                    <a:pt x="145904" y="33665"/>
                  </a:lnTo>
                  <a:lnTo>
                    <a:pt x="145688" y="35937"/>
                  </a:lnTo>
                  <a:lnTo>
                    <a:pt x="139639" y="49079"/>
                  </a:lnTo>
                  <a:lnTo>
                    <a:pt x="133234" y="55680"/>
                  </a:lnTo>
                  <a:lnTo>
                    <a:pt x="112384" y="68069"/>
                  </a:lnTo>
                  <a:lnTo>
                    <a:pt x="100574" y="70772"/>
                  </a:lnTo>
                  <a:lnTo>
                    <a:pt x="98005" y="70994"/>
                  </a:lnTo>
                  <a:lnTo>
                    <a:pt x="93035" y="69124"/>
                  </a:lnTo>
                  <a:lnTo>
                    <a:pt x="90598" y="67514"/>
                  </a:lnTo>
                  <a:lnTo>
                    <a:pt x="78581" y="500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29" name="SMARTInkShape-2798"/>
            <p:cNvSpPr/>
            <p:nvPr/>
          </p:nvSpPr>
          <p:spPr bwMode="auto">
            <a:xfrm>
              <a:off x="8636794" y="2428875"/>
              <a:ext cx="195043" cy="167349"/>
            </a:xfrm>
            <a:custGeom>
              <a:avLst/>
              <a:gdLst/>
              <a:ahLst/>
              <a:cxnLst/>
              <a:rect l="0" t="0" r="0" b="0"/>
              <a:pathLst>
                <a:path w="195043" h="167349">
                  <a:moveTo>
                    <a:pt x="0" y="0"/>
                  </a:moveTo>
                  <a:lnTo>
                    <a:pt x="3793" y="0"/>
                  </a:lnTo>
                  <a:lnTo>
                    <a:pt x="7771" y="2117"/>
                  </a:lnTo>
                  <a:lnTo>
                    <a:pt x="9943" y="3792"/>
                  </a:lnTo>
                  <a:lnTo>
                    <a:pt x="16589" y="5654"/>
                  </a:lnTo>
                  <a:lnTo>
                    <a:pt x="33791" y="6850"/>
                  </a:lnTo>
                  <a:lnTo>
                    <a:pt x="63090" y="2176"/>
                  </a:lnTo>
                  <a:lnTo>
                    <a:pt x="92631" y="430"/>
                  </a:lnTo>
                  <a:lnTo>
                    <a:pt x="114229" y="2244"/>
                  </a:lnTo>
                  <a:lnTo>
                    <a:pt x="148422" y="7292"/>
                  </a:lnTo>
                  <a:lnTo>
                    <a:pt x="156717" y="10649"/>
                  </a:lnTo>
                  <a:lnTo>
                    <a:pt x="159247" y="12656"/>
                  </a:lnTo>
                  <a:lnTo>
                    <a:pt x="162057" y="17002"/>
                  </a:lnTo>
                  <a:lnTo>
                    <a:pt x="161219" y="19272"/>
                  </a:lnTo>
                  <a:lnTo>
                    <a:pt x="126870" y="48052"/>
                  </a:lnTo>
                  <a:lnTo>
                    <a:pt x="99309" y="72445"/>
                  </a:lnTo>
                  <a:lnTo>
                    <a:pt x="95731" y="77970"/>
                  </a:lnTo>
                  <a:lnTo>
                    <a:pt x="94777" y="80556"/>
                  </a:lnTo>
                  <a:lnTo>
                    <a:pt x="95728" y="83072"/>
                  </a:lnTo>
                  <a:lnTo>
                    <a:pt x="101019" y="87986"/>
                  </a:lnTo>
                  <a:lnTo>
                    <a:pt x="108662" y="90699"/>
                  </a:lnTo>
                  <a:lnTo>
                    <a:pt x="140582" y="92742"/>
                  </a:lnTo>
                  <a:lnTo>
                    <a:pt x="168927" y="93655"/>
                  </a:lnTo>
                  <a:lnTo>
                    <a:pt x="180845" y="98570"/>
                  </a:lnTo>
                  <a:lnTo>
                    <a:pt x="194931" y="109661"/>
                  </a:lnTo>
                  <a:lnTo>
                    <a:pt x="195042" y="112795"/>
                  </a:lnTo>
                  <a:lnTo>
                    <a:pt x="190931" y="120510"/>
                  </a:lnTo>
                  <a:lnTo>
                    <a:pt x="169653" y="142514"/>
                  </a:lnTo>
                  <a:lnTo>
                    <a:pt x="140404" y="156151"/>
                  </a:lnTo>
                  <a:lnTo>
                    <a:pt x="107125" y="167348"/>
                  </a:lnTo>
                  <a:lnTo>
                    <a:pt x="99734" y="166187"/>
                  </a:lnTo>
                  <a:lnTo>
                    <a:pt x="97446" y="164766"/>
                  </a:lnTo>
                  <a:lnTo>
                    <a:pt x="95919" y="163026"/>
                  </a:lnTo>
                  <a:lnTo>
                    <a:pt x="94224" y="158975"/>
                  </a:lnTo>
                  <a:lnTo>
                    <a:pt x="92869" y="150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0" name="SMARTInkShape-2799"/>
            <p:cNvSpPr/>
            <p:nvPr/>
          </p:nvSpPr>
          <p:spPr bwMode="auto">
            <a:xfrm>
              <a:off x="8654109" y="2457537"/>
              <a:ext cx="46980" cy="159332"/>
            </a:xfrm>
            <a:custGeom>
              <a:avLst/>
              <a:gdLst/>
              <a:ahLst/>
              <a:cxnLst/>
              <a:rect l="0" t="0" r="0" b="0"/>
              <a:pathLst>
                <a:path w="46980" h="159332">
                  <a:moveTo>
                    <a:pt x="4116" y="7057"/>
                  </a:moveTo>
                  <a:lnTo>
                    <a:pt x="4116" y="3264"/>
                  </a:lnTo>
                  <a:lnTo>
                    <a:pt x="3322" y="2147"/>
                  </a:lnTo>
                  <a:lnTo>
                    <a:pt x="1999" y="1402"/>
                  </a:lnTo>
                  <a:lnTo>
                    <a:pt x="323" y="906"/>
                  </a:lnTo>
                  <a:lnTo>
                    <a:pt x="0" y="575"/>
                  </a:lnTo>
                  <a:lnTo>
                    <a:pt x="578" y="354"/>
                  </a:lnTo>
                  <a:lnTo>
                    <a:pt x="3417" y="0"/>
                  </a:lnTo>
                  <a:lnTo>
                    <a:pt x="3805" y="2068"/>
                  </a:lnTo>
                  <a:lnTo>
                    <a:pt x="3909" y="3731"/>
                  </a:lnTo>
                  <a:lnTo>
                    <a:pt x="16289" y="36935"/>
                  </a:lnTo>
                  <a:lnTo>
                    <a:pt x="23483" y="64464"/>
                  </a:lnTo>
                  <a:lnTo>
                    <a:pt x="28932" y="96625"/>
                  </a:lnTo>
                  <a:lnTo>
                    <a:pt x="32196" y="127439"/>
                  </a:lnTo>
                  <a:lnTo>
                    <a:pt x="33265" y="137554"/>
                  </a:lnTo>
                  <a:lnTo>
                    <a:pt x="38329" y="151379"/>
                  </a:lnTo>
                  <a:lnTo>
                    <a:pt x="42605" y="157984"/>
                  </a:lnTo>
                  <a:lnTo>
                    <a:pt x="44063" y="159268"/>
                  </a:lnTo>
                  <a:lnTo>
                    <a:pt x="45034" y="159331"/>
                  </a:lnTo>
                  <a:lnTo>
                    <a:pt x="45682" y="158579"/>
                  </a:lnTo>
                  <a:lnTo>
                    <a:pt x="46595" y="153729"/>
                  </a:lnTo>
                  <a:lnTo>
                    <a:pt x="46979" y="12850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1" name="SMARTInkShape-2800"/>
            <p:cNvSpPr/>
            <p:nvPr/>
          </p:nvSpPr>
          <p:spPr bwMode="auto">
            <a:xfrm>
              <a:off x="8472782" y="2540317"/>
              <a:ext cx="88330" cy="108358"/>
            </a:xfrm>
            <a:custGeom>
              <a:avLst/>
              <a:gdLst/>
              <a:ahLst/>
              <a:cxnLst/>
              <a:rect l="0" t="0" r="0" b="0"/>
              <a:pathLst>
                <a:path w="88330" h="108358">
                  <a:moveTo>
                    <a:pt x="6849" y="45721"/>
                  </a:moveTo>
                  <a:lnTo>
                    <a:pt x="1195" y="59146"/>
                  </a:lnTo>
                  <a:lnTo>
                    <a:pt x="0" y="69363"/>
                  </a:lnTo>
                  <a:lnTo>
                    <a:pt x="1953" y="74220"/>
                  </a:lnTo>
                  <a:lnTo>
                    <a:pt x="3585" y="76626"/>
                  </a:lnTo>
                  <a:lnTo>
                    <a:pt x="5466" y="78231"/>
                  </a:lnTo>
                  <a:lnTo>
                    <a:pt x="9675" y="80013"/>
                  </a:lnTo>
                  <a:lnTo>
                    <a:pt x="11908" y="79695"/>
                  </a:lnTo>
                  <a:lnTo>
                    <a:pt x="31628" y="68377"/>
                  </a:lnTo>
                  <a:lnTo>
                    <a:pt x="64056" y="41907"/>
                  </a:lnTo>
                  <a:lnTo>
                    <a:pt x="87396" y="9227"/>
                  </a:lnTo>
                  <a:lnTo>
                    <a:pt x="88329" y="6310"/>
                  </a:lnTo>
                  <a:lnTo>
                    <a:pt x="88157" y="3572"/>
                  </a:lnTo>
                  <a:lnTo>
                    <a:pt x="87247" y="953"/>
                  </a:lnTo>
                  <a:lnTo>
                    <a:pt x="85848" y="0"/>
                  </a:lnTo>
                  <a:lnTo>
                    <a:pt x="84121" y="159"/>
                  </a:lnTo>
                  <a:lnTo>
                    <a:pt x="71855" y="6117"/>
                  </a:lnTo>
                  <a:lnTo>
                    <a:pt x="58742" y="20228"/>
                  </a:lnTo>
                  <a:lnTo>
                    <a:pt x="43130" y="53270"/>
                  </a:lnTo>
                  <a:lnTo>
                    <a:pt x="31530" y="87049"/>
                  </a:lnTo>
                  <a:lnTo>
                    <a:pt x="29725" y="95310"/>
                  </a:lnTo>
                  <a:lnTo>
                    <a:pt x="30831" y="98624"/>
                  </a:lnTo>
                  <a:lnTo>
                    <a:pt x="36292" y="104423"/>
                  </a:lnTo>
                  <a:lnTo>
                    <a:pt x="41896" y="107529"/>
                  </a:lnTo>
                  <a:lnTo>
                    <a:pt x="44501" y="108357"/>
                  </a:lnTo>
                  <a:lnTo>
                    <a:pt x="47826" y="107322"/>
                  </a:lnTo>
                  <a:lnTo>
                    <a:pt x="78287" y="8143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2" name="SMARTInkShape-2801"/>
            <p:cNvSpPr/>
            <p:nvPr/>
          </p:nvSpPr>
          <p:spPr bwMode="auto">
            <a:xfrm>
              <a:off x="8251162" y="2547519"/>
              <a:ext cx="264189" cy="141346"/>
            </a:xfrm>
            <a:custGeom>
              <a:avLst/>
              <a:gdLst/>
              <a:ahLst/>
              <a:cxnLst/>
              <a:rect l="0" t="0" r="0" b="0"/>
              <a:pathLst>
                <a:path w="264189" h="141346">
                  <a:moveTo>
                    <a:pt x="7013" y="2800"/>
                  </a:moveTo>
                  <a:lnTo>
                    <a:pt x="6219" y="10091"/>
                  </a:lnTo>
                  <a:lnTo>
                    <a:pt x="862" y="39479"/>
                  </a:lnTo>
                  <a:lnTo>
                    <a:pt x="0" y="74364"/>
                  </a:lnTo>
                  <a:lnTo>
                    <a:pt x="680" y="109179"/>
                  </a:lnTo>
                  <a:lnTo>
                    <a:pt x="5577" y="124895"/>
                  </a:lnTo>
                  <a:lnTo>
                    <a:pt x="9814" y="131941"/>
                  </a:lnTo>
                  <a:lnTo>
                    <a:pt x="20456" y="140371"/>
                  </a:lnTo>
                  <a:lnTo>
                    <a:pt x="24706" y="141345"/>
                  </a:lnTo>
                  <a:lnTo>
                    <a:pt x="33662" y="140311"/>
                  </a:lnTo>
                  <a:lnTo>
                    <a:pt x="61821" y="128744"/>
                  </a:lnTo>
                  <a:lnTo>
                    <a:pt x="69208" y="119894"/>
                  </a:lnTo>
                  <a:lnTo>
                    <a:pt x="80417" y="91017"/>
                  </a:lnTo>
                  <a:lnTo>
                    <a:pt x="94391" y="61236"/>
                  </a:lnTo>
                  <a:lnTo>
                    <a:pt x="98797" y="39243"/>
                  </a:lnTo>
                  <a:lnTo>
                    <a:pt x="99667" y="27196"/>
                  </a:lnTo>
                  <a:lnTo>
                    <a:pt x="98945" y="27002"/>
                  </a:lnTo>
                  <a:lnTo>
                    <a:pt x="96025" y="28902"/>
                  </a:lnTo>
                  <a:lnTo>
                    <a:pt x="94199" y="34509"/>
                  </a:lnTo>
                  <a:lnTo>
                    <a:pt x="93712" y="38227"/>
                  </a:lnTo>
                  <a:lnTo>
                    <a:pt x="79441" y="67996"/>
                  </a:lnTo>
                  <a:lnTo>
                    <a:pt x="73717" y="88792"/>
                  </a:lnTo>
                  <a:lnTo>
                    <a:pt x="71518" y="121523"/>
                  </a:lnTo>
                  <a:lnTo>
                    <a:pt x="71349" y="133231"/>
                  </a:lnTo>
                  <a:lnTo>
                    <a:pt x="72128" y="134998"/>
                  </a:lnTo>
                  <a:lnTo>
                    <a:pt x="73442" y="136176"/>
                  </a:lnTo>
                  <a:lnTo>
                    <a:pt x="77019" y="137484"/>
                  </a:lnTo>
                  <a:lnTo>
                    <a:pt x="81253" y="138066"/>
                  </a:lnTo>
                  <a:lnTo>
                    <a:pt x="87898" y="134091"/>
                  </a:lnTo>
                  <a:lnTo>
                    <a:pt x="114372" y="107450"/>
                  </a:lnTo>
                  <a:lnTo>
                    <a:pt x="137214" y="73907"/>
                  </a:lnTo>
                  <a:lnTo>
                    <a:pt x="147149" y="47714"/>
                  </a:lnTo>
                  <a:lnTo>
                    <a:pt x="149728" y="26180"/>
                  </a:lnTo>
                  <a:lnTo>
                    <a:pt x="149781" y="26324"/>
                  </a:lnTo>
                  <a:lnTo>
                    <a:pt x="149886" y="60213"/>
                  </a:lnTo>
                  <a:lnTo>
                    <a:pt x="149888" y="95661"/>
                  </a:lnTo>
                  <a:lnTo>
                    <a:pt x="149888" y="112128"/>
                  </a:lnTo>
                  <a:lnTo>
                    <a:pt x="150682" y="113785"/>
                  </a:lnTo>
                  <a:lnTo>
                    <a:pt x="152005" y="114890"/>
                  </a:lnTo>
                  <a:lnTo>
                    <a:pt x="153681" y="115627"/>
                  </a:lnTo>
                  <a:lnTo>
                    <a:pt x="154798" y="115324"/>
                  </a:lnTo>
                  <a:lnTo>
                    <a:pt x="155543" y="114328"/>
                  </a:lnTo>
                  <a:lnTo>
                    <a:pt x="156039" y="112871"/>
                  </a:lnTo>
                  <a:lnTo>
                    <a:pt x="170326" y="92681"/>
                  </a:lnTo>
                  <a:lnTo>
                    <a:pt x="174847" y="79260"/>
                  </a:lnTo>
                  <a:lnTo>
                    <a:pt x="181982" y="46890"/>
                  </a:lnTo>
                  <a:lnTo>
                    <a:pt x="193793" y="26711"/>
                  </a:lnTo>
                  <a:lnTo>
                    <a:pt x="216206" y="982"/>
                  </a:lnTo>
                  <a:lnTo>
                    <a:pt x="218706" y="0"/>
                  </a:lnTo>
                  <a:lnTo>
                    <a:pt x="221167" y="140"/>
                  </a:lnTo>
                  <a:lnTo>
                    <a:pt x="228422" y="2012"/>
                  </a:lnTo>
                  <a:lnTo>
                    <a:pt x="237985" y="2644"/>
                  </a:lnTo>
                  <a:lnTo>
                    <a:pt x="239576" y="3490"/>
                  </a:lnTo>
                  <a:lnTo>
                    <a:pt x="240636" y="4847"/>
                  </a:lnTo>
                  <a:lnTo>
                    <a:pt x="242608" y="8472"/>
                  </a:lnTo>
                  <a:lnTo>
                    <a:pt x="249569" y="16705"/>
                  </a:lnTo>
                  <a:lnTo>
                    <a:pt x="253595" y="16974"/>
                  </a:lnTo>
                  <a:lnTo>
                    <a:pt x="257628" y="14920"/>
                  </a:lnTo>
                  <a:lnTo>
                    <a:pt x="259815" y="13261"/>
                  </a:lnTo>
                  <a:lnTo>
                    <a:pt x="262244" y="9301"/>
                  </a:lnTo>
                  <a:lnTo>
                    <a:pt x="264188" y="28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3" name="SMARTInkShape-2802"/>
            <p:cNvSpPr/>
            <p:nvPr/>
          </p:nvSpPr>
          <p:spPr bwMode="auto">
            <a:xfrm>
              <a:off x="8044269" y="2550319"/>
              <a:ext cx="221051" cy="167333"/>
            </a:xfrm>
            <a:custGeom>
              <a:avLst/>
              <a:gdLst/>
              <a:ahLst/>
              <a:cxnLst/>
              <a:rect l="0" t="0" r="0" b="0"/>
              <a:pathLst>
                <a:path w="221051" h="167333">
                  <a:moveTo>
                    <a:pt x="21025" y="71437"/>
                  </a:moveTo>
                  <a:lnTo>
                    <a:pt x="21025" y="75230"/>
                  </a:lnTo>
                  <a:lnTo>
                    <a:pt x="18908" y="79208"/>
                  </a:lnTo>
                  <a:lnTo>
                    <a:pt x="11082" y="92022"/>
                  </a:lnTo>
                  <a:lnTo>
                    <a:pt x="2686" y="114750"/>
                  </a:lnTo>
                  <a:lnTo>
                    <a:pt x="0" y="140239"/>
                  </a:lnTo>
                  <a:lnTo>
                    <a:pt x="1891" y="147789"/>
                  </a:lnTo>
                  <a:lnTo>
                    <a:pt x="3506" y="150913"/>
                  </a:lnTo>
                  <a:lnTo>
                    <a:pt x="9535" y="156501"/>
                  </a:lnTo>
                  <a:lnTo>
                    <a:pt x="16712" y="160837"/>
                  </a:lnTo>
                  <a:lnTo>
                    <a:pt x="26009" y="163278"/>
                  </a:lnTo>
                  <a:lnTo>
                    <a:pt x="34088" y="163849"/>
                  </a:lnTo>
                  <a:lnTo>
                    <a:pt x="47561" y="160378"/>
                  </a:lnTo>
                  <a:lnTo>
                    <a:pt x="61607" y="154323"/>
                  </a:lnTo>
                  <a:lnTo>
                    <a:pt x="75824" y="139917"/>
                  </a:lnTo>
                  <a:lnTo>
                    <a:pt x="81099" y="129389"/>
                  </a:lnTo>
                  <a:lnTo>
                    <a:pt x="84763" y="104087"/>
                  </a:lnTo>
                  <a:lnTo>
                    <a:pt x="84360" y="86403"/>
                  </a:lnTo>
                  <a:lnTo>
                    <a:pt x="79146" y="73565"/>
                  </a:lnTo>
                  <a:lnTo>
                    <a:pt x="78823" y="74443"/>
                  </a:lnTo>
                  <a:lnTo>
                    <a:pt x="78462" y="79652"/>
                  </a:lnTo>
                  <a:lnTo>
                    <a:pt x="82052" y="99095"/>
                  </a:lnTo>
                  <a:lnTo>
                    <a:pt x="98314" y="129956"/>
                  </a:lnTo>
                  <a:lnTo>
                    <a:pt x="108876" y="149848"/>
                  </a:lnTo>
                  <a:lnTo>
                    <a:pt x="129547" y="166463"/>
                  </a:lnTo>
                  <a:lnTo>
                    <a:pt x="132267" y="167332"/>
                  </a:lnTo>
                  <a:lnTo>
                    <a:pt x="134874" y="167117"/>
                  </a:lnTo>
                  <a:lnTo>
                    <a:pt x="137405" y="166180"/>
                  </a:lnTo>
                  <a:lnTo>
                    <a:pt x="139094" y="164761"/>
                  </a:lnTo>
                  <a:lnTo>
                    <a:pt x="140969" y="161069"/>
                  </a:lnTo>
                  <a:lnTo>
                    <a:pt x="142337" y="143770"/>
                  </a:lnTo>
                  <a:lnTo>
                    <a:pt x="140335" y="111360"/>
                  </a:lnTo>
                  <a:lnTo>
                    <a:pt x="136314" y="79412"/>
                  </a:lnTo>
                  <a:lnTo>
                    <a:pt x="128500" y="44837"/>
                  </a:lnTo>
                  <a:lnTo>
                    <a:pt x="129188" y="44973"/>
                  </a:lnTo>
                  <a:lnTo>
                    <a:pt x="132068" y="47240"/>
                  </a:lnTo>
                  <a:lnTo>
                    <a:pt x="133878" y="50893"/>
                  </a:lnTo>
                  <a:lnTo>
                    <a:pt x="138831" y="63499"/>
                  </a:lnTo>
                  <a:lnTo>
                    <a:pt x="145085" y="70026"/>
                  </a:lnTo>
                  <a:lnTo>
                    <a:pt x="163502" y="83484"/>
                  </a:lnTo>
                  <a:lnTo>
                    <a:pt x="173043" y="85061"/>
                  </a:lnTo>
                  <a:lnTo>
                    <a:pt x="181457" y="84636"/>
                  </a:lnTo>
                  <a:lnTo>
                    <a:pt x="190488" y="81801"/>
                  </a:lnTo>
                  <a:lnTo>
                    <a:pt x="197678" y="75779"/>
                  </a:lnTo>
                  <a:lnTo>
                    <a:pt x="216173" y="45080"/>
                  </a:lnTo>
                  <a:lnTo>
                    <a:pt x="220086" y="21252"/>
                  </a:lnTo>
                  <a:lnTo>
                    <a:pt x="2210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4" name="SMARTInkShape-2803"/>
            <p:cNvSpPr/>
            <p:nvPr/>
          </p:nvSpPr>
          <p:spPr bwMode="auto">
            <a:xfrm>
              <a:off x="7793831" y="2686476"/>
              <a:ext cx="88572" cy="55343"/>
            </a:xfrm>
            <a:custGeom>
              <a:avLst/>
              <a:gdLst/>
              <a:ahLst/>
              <a:cxnLst/>
              <a:rect l="0" t="0" r="0" b="0"/>
              <a:pathLst>
                <a:path w="88572" h="55343">
                  <a:moveTo>
                    <a:pt x="0" y="28149"/>
                  </a:moveTo>
                  <a:lnTo>
                    <a:pt x="0" y="31941"/>
                  </a:lnTo>
                  <a:lnTo>
                    <a:pt x="794" y="33059"/>
                  </a:lnTo>
                  <a:lnTo>
                    <a:pt x="2117" y="33803"/>
                  </a:lnTo>
                  <a:lnTo>
                    <a:pt x="3793" y="34300"/>
                  </a:lnTo>
                  <a:lnTo>
                    <a:pt x="14474" y="42933"/>
                  </a:lnTo>
                  <a:lnTo>
                    <a:pt x="23849" y="52060"/>
                  </a:lnTo>
                  <a:lnTo>
                    <a:pt x="30708" y="54651"/>
                  </a:lnTo>
                  <a:lnTo>
                    <a:pt x="34759" y="55342"/>
                  </a:lnTo>
                  <a:lnTo>
                    <a:pt x="51839" y="52522"/>
                  </a:lnTo>
                  <a:lnTo>
                    <a:pt x="72446" y="44458"/>
                  </a:lnTo>
                  <a:lnTo>
                    <a:pt x="79295" y="39895"/>
                  </a:lnTo>
                  <a:lnTo>
                    <a:pt x="87612" y="29072"/>
                  </a:lnTo>
                  <a:lnTo>
                    <a:pt x="88571" y="25589"/>
                  </a:lnTo>
                  <a:lnTo>
                    <a:pt x="88416" y="22474"/>
                  </a:lnTo>
                  <a:lnTo>
                    <a:pt x="86128" y="16895"/>
                  </a:lnTo>
                  <a:lnTo>
                    <a:pt x="82464" y="11770"/>
                  </a:lnTo>
                  <a:lnTo>
                    <a:pt x="72147" y="4423"/>
                  </a:lnTo>
                  <a:lnTo>
                    <a:pt x="55244" y="1011"/>
                  </a:lnTo>
                  <a:lnTo>
                    <a:pt x="38947" y="0"/>
                  </a:lnTo>
                  <a:lnTo>
                    <a:pt x="31068" y="1880"/>
                  </a:lnTo>
                  <a:lnTo>
                    <a:pt x="15750" y="9554"/>
                  </a:lnTo>
                  <a:lnTo>
                    <a:pt x="13675" y="11784"/>
                  </a:lnTo>
                  <a:lnTo>
                    <a:pt x="13085" y="14064"/>
                  </a:lnTo>
                  <a:lnTo>
                    <a:pt x="13486" y="16378"/>
                  </a:lnTo>
                  <a:lnTo>
                    <a:pt x="17843" y="23427"/>
                  </a:lnTo>
                  <a:lnTo>
                    <a:pt x="24070" y="26050"/>
                  </a:lnTo>
                  <a:lnTo>
                    <a:pt x="27954" y="26750"/>
                  </a:lnTo>
                  <a:lnTo>
                    <a:pt x="57150" y="2100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5" name="SMARTInkShape-2804"/>
            <p:cNvSpPr/>
            <p:nvPr/>
          </p:nvSpPr>
          <p:spPr bwMode="auto">
            <a:xfrm>
              <a:off x="7689900" y="2671763"/>
              <a:ext cx="111076" cy="20379"/>
            </a:xfrm>
            <a:custGeom>
              <a:avLst/>
              <a:gdLst/>
              <a:ahLst/>
              <a:cxnLst/>
              <a:rect l="0" t="0" r="0" b="0"/>
              <a:pathLst>
                <a:path w="111076" h="20379">
                  <a:moveTo>
                    <a:pt x="11063" y="0"/>
                  </a:moveTo>
                  <a:lnTo>
                    <a:pt x="4912" y="0"/>
                  </a:lnTo>
                  <a:lnTo>
                    <a:pt x="421" y="3792"/>
                  </a:lnTo>
                  <a:lnTo>
                    <a:pt x="0" y="4909"/>
                  </a:lnTo>
                  <a:lnTo>
                    <a:pt x="512" y="5654"/>
                  </a:lnTo>
                  <a:lnTo>
                    <a:pt x="1648" y="6150"/>
                  </a:lnTo>
                  <a:lnTo>
                    <a:pt x="2405" y="7275"/>
                  </a:lnTo>
                  <a:lnTo>
                    <a:pt x="3246" y="10641"/>
                  </a:lnTo>
                  <a:lnTo>
                    <a:pt x="7853" y="14783"/>
                  </a:lnTo>
                  <a:lnTo>
                    <a:pt x="11304" y="16999"/>
                  </a:lnTo>
                  <a:lnTo>
                    <a:pt x="27538" y="20118"/>
                  </a:lnTo>
                  <a:lnTo>
                    <a:pt x="54358" y="20378"/>
                  </a:lnTo>
                  <a:lnTo>
                    <a:pt x="85908" y="15246"/>
                  </a:lnTo>
                  <a:lnTo>
                    <a:pt x="111075" y="71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6" name="SMARTInkShape-2805"/>
            <p:cNvSpPr/>
            <p:nvPr/>
          </p:nvSpPr>
          <p:spPr bwMode="auto">
            <a:xfrm>
              <a:off x="8186833" y="2207643"/>
              <a:ext cx="545811" cy="239622"/>
            </a:xfrm>
            <a:custGeom>
              <a:avLst/>
              <a:gdLst/>
              <a:ahLst/>
              <a:cxnLst/>
              <a:rect l="0" t="0" r="0" b="0"/>
              <a:pathLst>
                <a:path w="545811" h="239622">
                  <a:moveTo>
                    <a:pt x="64198" y="128363"/>
                  </a:moveTo>
                  <a:lnTo>
                    <a:pt x="67991" y="124571"/>
                  </a:lnTo>
                  <a:lnTo>
                    <a:pt x="74086" y="122709"/>
                  </a:lnTo>
                  <a:lnTo>
                    <a:pt x="106923" y="115712"/>
                  </a:lnTo>
                  <a:lnTo>
                    <a:pt x="136300" y="109093"/>
                  </a:lnTo>
                  <a:lnTo>
                    <a:pt x="163977" y="104453"/>
                  </a:lnTo>
                  <a:lnTo>
                    <a:pt x="194799" y="97628"/>
                  </a:lnTo>
                  <a:lnTo>
                    <a:pt x="227018" y="89303"/>
                  </a:lnTo>
                  <a:lnTo>
                    <a:pt x="259858" y="80312"/>
                  </a:lnTo>
                  <a:lnTo>
                    <a:pt x="295092" y="71024"/>
                  </a:lnTo>
                  <a:lnTo>
                    <a:pt x="313377" y="66324"/>
                  </a:lnTo>
                  <a:lnTo>
                    <a:pt x="348511" y="54753"/>
                  </a:lnTo>
                  <a:lnTo>
                    <a:pt x="381853" y="42466"/>
                  </a:lnTo>
                  <a:lnTo>
                    <a:pt x="412547" y="31714"/>
                  </a:lnTo>
                  <a:lnTo>
                    <a:pt x="437830" y="23760"/>
                  </a:lnTo>
                  <a:lnTo>
                    <a:pt x="467798" y="12703"/>
                  </a:lnTo>
                  <a:lnTo>
                    <a:pt x="487880" y="2329"/>
                  </a:lnTo>
                  <a:lnTo>
                    <a:pt x="487146" y="1478"/>
                  </a:lnTo>
                  <a:lnTo>
                    <a:pt x="454976" y="0"/>
                  </a:lnTo>
                  <a:lnTo>
                    <a:pt x="427319" y="4109"/>
                  </a:lnTo>
                  <a:lnTo>
                    <a:pt x="393067" y="12020"/>
                  </a:lnTo>
                  <a:lnTo>
                    <a:pt x="373931" y="17464"/>
                  </a:lnTo>
                  <a:lnTo>
                    <a:pt x="354030" y="23474"/>
                  </a:lnTo>
                  <a:lnTo>
                    <a:pt x="333620" y="29862"/>
                  </a:lnTo>
                  <a:lnTo>
                    <a:pt x="312869" y="36502"/>
                  </a:lnTo>
                  <a:lnTo>
                    <a:pt x="291891" y="43310"/>
                  </a:lnTo>
                  <a:lnTo>
                    <a:pt x="269969" y="50230"/>
                  </a:lnTo>
                  <a:lnTo>
                    <a:pt x="247416" y="57224"/>
                  </a:lnTo>
                  <a:lnTo>
                    <a:pt x="224443" y="64269"/>
                  </a:lnTo>
                  <a:lnTo>
                    <a:pt x="201984" y="71346"/>
                  </a:lnTo>
                  <a:lnTo>
                    <a:pt x="179868" y="78445"/>
                  </a:lnTo>
                  <a:lnTo>
                    <a:pt x="157980" y="85560"/>
                  </a:lnTo>
                  <a:lnTo>
                    <a:pt x="137833" y="92684"/>
                  </a:lnTo>
                  <a:lnTo>
                    <a:pt x="118844" y="99814"/>
                  </a:lnTo>
                  <a:lnTo>
                    <a:pt x="85310" y="113294"/>
                  </a:lnTo>
                  <a:lnTo>
                    <a:pt x="50963" y="129013"/>
                  </a:lnTo>
                  <a:lnTo>
                    <a:pt x="37081" y="137463"/>
                  </a:lnTo>
                  <a:lnTo>
                    <a:pt x="37389" y="137605"/>
                  </a:lnTo>
                  <a:lnTo>
                    <a:pt x="64459" y="132129"/>
                  </a:lnTo>
                  <a:lnTo>
                    <a:pt x="93154" y="123687"/>
                  </a:lnTo>
                  <a:lnTo>
                    <a:pt x="109695" y="118102"/>
                  </a:lnTo>
                  <a:lnTo>
                    <a:pt x="129455" y="111997"/>
                  </a:lnTo>
                  <a:lnTo>
                    <a:pt x="151359" y="105546"/>
                  </a:lnTo>
                  <a:lnTo>
                    <a:pt x="174692" y="98864"/>
                  </a:lnTo>
                  <a:lnTo>
                    <a:pt x="199774" y="92029"/>
                  </a:lnTo>
                  <a:lnTo>
                    <a:pt x="226019" y="85090"/>
                  </a:lnTo>
                  <a:lnTo>
                    <a:pt x="253041" y="78083"/>
                  </a:lnTo>
                  <a:lnTo>
                    <a:pt x="279787" y="71031"/>
                  </a:lnTo>
                  <a:lnTo>
                    <a:pt x="306349" y="63948"/>
                  </a:lnTo>
                  <a:lnTo>
                    <a:pt x="332789" y="56845"/>
                  </a:lnTo>
                  <a:lnTo>
                    <a:pt x="358352" y="50522"/>
                  </a:lnTo>
                  <a:lnTo>
                    <a:pt x="383332" y="44719"/>
                  </a:lnTo>
                  <a:lnTo>
                    <a:pt x="407923" y="39263"/>
                  </a:lnTo>
                  <a:lnTo>
                    <a:pt x="429873" y="34038"/>
                  </a:lnTo>
                  <a:lnTo>
                    <a:pt x="450063" y="28967"/>
                  </a:lnTo>
                  <a:lnTo>
                    <a:pt x="485724" y="20687"/>
                  </a:lnTo>
                  <a:lnTo>
                    <a:pt x="514804" y="17007"/>
                  </a:lnTo>
                  <a:lnTo>
                    <a:pt x="538318" y="14936"/>
                  </a:lnTo>
                  <a:lnTo>
                    <a:pt x="539822" y="15439"/>
                  </a:lnTo>
                  <a:lnTo>
                    <a:pt x="538443" y="16568"/>
                  </a:lnTo>
                  <a:lnTo>
                    <a:pt x="503951" y="27875"/>
                  </a:lnTo>
                  <a:lnTo>
                    <a:pt x="470781" y="36342"/>
                  </a:lnTo>
                  <a:lnTo>
                    <a:pt x="451935" y="40822"/>
                  </a:lnTo>
                  <a:lnTo>
                    <a:pt x="431433" y="46984"/>
                  </a:lnTo>
                  <a:lnTo>
                    <a:pt x="409828" y="54266"/>
                  </a:lnTo>
                  <a:lnTo>
                    <a:pt x="387487" y="62297"/>
                  </a:lnTo>
                  <a:lnTo>
                    <a:pt x="363861" y="70031"/>
                  </a:lnTo>
                  <a:lnTo>
                    <a:pt x="339380" y="77569"/>
                  </a:lnTo>
                  <a:lnTo>
                    <a:pt x="314328" y="84976"/>
                  </a:lnTo>
                  <a:lnTo>
                    <a:pt x="289688" y="93088"/>
                  </a:lnTo>
                  <a:lnTo>
                    <a:pt x="265326" y="101671"/>
                  </a:lnTo>
                  <a:lnTo>
                    <a:pt x="241146" y="110569"/>
                  </a:lnTo>
                  <a:lnTo>
                    <a:pt x="218676" y="118881"/>
                  </a:lnTo>
                  <a:lnTo>
                    <a:pt x="197346" y="126805"/>
                  </a:lnTo>
                  <a:lnTo>
                    <a:pt x="176776" y="134468"/>
                  </a:lnTo>
                  <a:lnTo>
                    <a:pt x="143337" y="147216"/>
                  </a:lnTo>
                  <a:lnTo>
                    <a:pt x="119215" y="158173"/>
                  </a:lnTo>
                  <a:lnTo>
                    <a:pt x="108494" y="168335"/>
                  </a:lnTo>
                  <a:lnTo>
                    <a:pt x="108016" y="171680"/>
                  </a:lnTo>
                  <a:lnTo>
                    <a:pt x="110079" y="173910"/>
                  </a:lnTo>
                  <a:lnTo>
                    <a:pt x="113836" y="175396"/>
                  </a:lnTo>
                  <a:lnTo>
                    <a:pt x="145669" y="173696"/>
                  </a:lnTo>
                  <a:lnTo>
                    <a:pt x="181105" y="168090"/>
                  </a:lnTo>
                  <a:lnTo>
                    <a:pt x="201667" y="164373"/>
                  </a:lnTo>
                  <a:lnTo>
                    <a:pt x="224901" y="159513"/>
                  </a:lnTo>
                  <a:lnTo>
                    <a:pt x="249914" y="153893"/>
                  </a:lnTo>
                  <a:lnTo>
                    <a:pt x="276115" y="147764"/>
                  </a:lnTo>
                  <a:lnTo>
                    <a:pt x="302313" y="141297"/>
                  </a:lnTo>
                  <a:lnTo>
                    <a:pt x="328511" y="134605"/>
                  </a:lnTo>
                  <a:lnTo>
                    <a:pt x="354707" y="127762"/>
                  </a:lnTo>
                  <a:lnTo>
                    <a:pt x="379315" y="121612"/>
                  </a:lnTo>
                  <a:lnTo>
                    <a:pt x="402863" y="115925"/>
                  </a:lnTo>
                  <a:lnTo>
                    <a:pt x="425706" y="110546"/>
                  </a:lnTo>
                  <a:lnTo>
                    <a:pt x="447285" y="105373"/>
                  </a:lnTo>
                  <a:lnTo>
                    <a:pt x="468020" y="100336"/>
                  </a:lnTo>
                  <a:lnTo>
                    <a:pt x="488194" y="95391"/>
                  </a:lnTo>
                  <a:lnTo>
                    <a:pt x="519076" y="87780"/>
                  </a:lnTo>
                  <a:lnTo>
                    <a:pt x="545810" y="80218"/>
                  </a:lnTo>
                  <a:lnTo>
                    <a:pt x="515872" y="90131"/>
                  </a:lnTo>
                  <a:lnTo>
                    <a:pt x="497870" y="94144"/>
                  </a:lnTo>
                  <a:lnTo>
                    <a:pt x="477138" y="98407"/>
                  </a:lnTo>
                  <a:lnTo>
                    <a:pt x="452998" y="104423"/>
                  </a:lnTo>
                  <a:lnTo>
                    <a:pt x="426585" y="111610"/>
                  </a:lnTo>
                  <a:lnTo>
                    <a:pt x="398658" y="119575"/>
                  </a:lnTo>
                  <a:lnTo>
                    <a:pt x="368928" y="128061"/>
                  </a:lnTo>
                  <a:lnTo>
                    <a:pt x="337995" y="136893"/>
                  </a:lnTo>
                  <a:lnTo>
                    <a:pt x="306261" y="145956"/>
                  </a:lnTo>
                  <a:lnTo>
                    <a:pt x="273992" y="154379"/>
                  </a:lnTo>
                  <a:lnTo>
                    <a:pt x="241367" y="162376"/>
                  </a:lnTo>
                  <a:lnTo>
                    <a:pt x="208504" y="170088"/>
                  </a:lnTo>
                  <a:lnTo>
                    <a:pt x="177865" y="178405"/>
                  </a:lnTo>
                  <a:lnTo>
                    <a:pt x="148707" y="187124"/>
                  </a:lnTo>
                  <a:lnTo>
                    <a:pt x="120537" y="196112"/>
                  </a:lnTo>
                  <a:lnTo>
                    <a:pt x="95408" y="203692"/>
                  </a:lnTo>
                  <a:lnTo>
                    <a:pt x="72305" y="210332"/>
                  </a:lnTo>
                  <a:lnTo>
                    <a:pt x="50553" y="216347"/>
                  </a:lnTo>
                  <a:lnTo>
                    <a:pt x="20034" y="227263"/>
                  </a:lnTo>
                  <a:lnTo>
                    <a:pt x="2501" y="235819"/>
                  </a:lnTo>
                  <a:lnTo>
                    <a:pt x="48" y="238100"/>
                  </a:lnTo>
                  <a:lnTo>
                    <a:pt x="0" y="239621"/>
                  </a:lnTo>
                  <a:lnTo>
                    <a:pt x="26479" y="237969"/>
                  </a:lnTo>
                  <a:lnTo>
                    <a:pt x="60664" y="230258"/>
                  </a:lnTo>
                  <a:lnTo>
                    <a:pt x="80892" y="224868"/>
                  </a:lnTo>
                  <a:lnTo>
                    <a:pt x="103902" y="218894"/>
                  </a:lnTo>
                  <a:lnTo>
                    <a:pt x="128768" y="212529"/>
                  </a:lnTo>
                  <a:lnTo>
                    <a:pt x="154869" y="205905"/>
                  </a:lnTo>
                  <a:lnTo>
                    <a:pt x="181002" y="199108"/>
                  </a:lnTo>
                  <a:lnTo>
                    <a:pt x="207155" y="192195"/>
                  </a:lnTo>
                  <a:lnTo>
                    <a:pt x="233321" y="185206"/>
                  </a:lnTo>
                  <a:lnTo>
                    <a:pt x="257910" y="178164"/>
                  </a:lnTo>
                  <a:lnTo>
                    <a:pt x="281445" y="171089"/>
                  </a:lnTo>
                  <a:lnTo>
                    <a:pt x="304280" y="163991"/>
                  </a:lnTo>
                  <a:lnTo>
                    <a:pt x="323472" y="157671"/>
                  </a:lnTo>
                  <a:lnTo>
                    <a:pt x="355378" y="146416"/>
                  </a:lnTo>
                  <a:lnTo>
                    <a:pt x="377302" y="138456"/>
                  </a:lnTo>
                  <a:lnTo>
                    <a:pt x="364236" y="14265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7" name="SMARTInkShape-2806"/>
            <p:cNvSpPr/>
            <p:nvPr/>
          </p:nvSpPr>
          <p:spPr bwMode="auto">
            <a:xfrm>
              <a:off x="8629650" y="2286000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8" name="SMARTInkShape-2807"/>
            <p:cNvSpPr/>
            <p:nvPr/>
          </p:nvSpPr>
          <p:spPr bwMode="auto">
            <a:xfrm>
              <a:off x="8165733" y="2293144"/>
              <a:ext cx="77161" cy="212643"/>
            </a:xfrm>
            <a:custGeom>
              <a:avLst/>
              <a:gdLst/>
              <a:ahLst/>
              <a:cxnLst/>
              <a:rect l="0" t="0" r="0" b="0"/>
              <a:pathLst>
                <a:path w="77161" h="212643">
                  <a:moveTo>
                    <a:pt x="63867" y="0"/>
                  </a:moveTo>
                  <a:lnTo>
                    <a:pt x="70018" y="6151"/>
                  </a:lnTo>
                  <a:lnTo>
                    <a:pt x="71143" y="5688"/>
                  </a:lnTo>
                  <a:lnTo>
                    <a:pt x="77074" y="906"/>
                  </a:lnTo>
                  <a:lnTo>
                    <a:pt x="76641" y="604"/>
                  </a:lnTo>
                  <a:lnTo>
                    <a:pt x="41034" y="2"/>
                  </a:lnTo>
                  <a:lnTo>
                    <a:pt x="33611" y="4234"/>
                  </a:lnTo>
                  <a:lnTo>
                    <a:pt x="16961" y="19460"/>
                  </a:lnTo>
                  <a:lnTo>
                    <a:pt x="2812" y="40579"/>
                  </a:lnTo>
                  <a:lnTo>
                    <a:pt x="0" y="54654"/>
                  </a:lnTo>
                  <a:lnTo>
                    <a:pt x="1879" y="58157"/>
                  </a:lnTo>
                  <a:lnTo>
                    <a:pt x="3492" y="60203"/>
                  </a:lnTo>
                  <a:lnTo>
                    <a:pt x="6154" y="60772"/>
                  </a:lnTo>
                  <a:lnTo>
                    <a:pt x="13346" y="59289"/>
                  </a:lnTo>
                  <a:lnTo>
                    <a:pt x="34067" y="47394"/>
                  </a:lnTo>
                  <a:lnTo>
                    <a:pt x="40834" y="40643"/>
                  </a:lnTo>
                  <a:lnTo>
                    <a:pt x="47280" y="33145"/>
                  </a:lnTo>
                  <a:lnTo>
                    <a:pt x="58246" y="24461"/>
                  </a:lnTo>
                  <a:lnTo>
                    <a:pt x="63127" y="15784"/>
                  </a:lnTo>
                  <a:lnTo>
                    <a:pt x="63373" y="16079"/>
                  </a:lnTo>
                  <a:lnTo>
                    <a:pt x="69998" y="51005"/>
                  </a:lnTo>
                  <a:lnTo>
                    <a:pt x="70711" y="79318"/>
                  </a:lnTo>
                  <a:lnTo>
                    <a:pt x="74714" y="109050"/>
                  </a:lnTo>
                  <a:lnTo>
                    <a:pt x="77135" y="137968"/>
                  </a:lnTo>
                  <a:lnTo>
                    <a:pt x="77160" y="170480"/>
                  </a:lnTo>
                  <a:lnTo>
                    <a:pt x="72391" y="191006"/>
                  </a:lnTo>
                  <a:lnTo>
                    <a:pt x="65952" y="202821"/>
                  </a:lnTo>
                  <a:lnTo>
                    <a:pt x="61354" y="208676"/>
                  </a:lnTo>
                  <a:lnTo>
                    <a:pt x="54548" y="211807"/>
                  </a:lnTo>
                  <a:lnTo>
                    <a:pt x="50511" y="212642"/>
                  </a:lnTo>
                  <a:lnTo>
                    <a:pt x="47025" y="212405"/>
                  </a:lnTo>
                  <a:lnTo>
                    <a:pt x="41036" y="210025"/>
                  </a:lnTo>
                  <a:lnTo>
                    <a:pt x="25814" y="196326"/>
                  </a:lnTo>
                  <a:lnTo>
                    <a:pt x="13861" y="1785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39" name="SMARTInkShape-2808"/>
            <p:cNvSpPr/>
            <p:nvPr/>
          </p:nvSpPr>
          <p:spPr bwMode="auto">
            <a:xfrm>
              <a:off x="8284942" y="2309375"/>
              <a:ext cx="85778" cy="104638"/>
            </a:xfrm>
            <a:custGeom>
              <a:avLst/>
              <a:gdLst/>
              <a:ahLst/>
              <a:cxnLst/>
              <a:rect l="0" t="0" r="0" b="0"/>
              <a:pathLst>
                <a:path w="85778" h="104638">
                  <a:moveTo>
                    <a:pt x="37527" y="5200"/>
                  </a:moveTo>
                  <a:lnTo>
                    <a:pt x="37527" y="8992"/>
                  </a:lnTo>
                  <a:lnTo>
                    <a:pt x="25170" y="43276"/>
                  </a:lnTo>
                  <a:lnTo>
                    <a:pt x="24287" y="76154"/>
                  </a:lnTo>
                  <a:lnTo>
                    <a:pt x="29018" y="91664"/>
                  </a:lnTo>
                  <a:lnTo>
                    <a:pt x="33216" y="98662"/>
                  </a:lnTo>
                  <a:lnTo>
                    <a:pt x="36240" y="100845"/>
                  </a:lnTo>
                  <a:lnTo>
                    <a:pt x="43835" y="103272"/>
                  </a:lnTo>
                  <a:lnTo>
                    <a:pt x="57035" y="104637"/>
                  </a:lnTo>
                  <a:lnTo>
                    <a:pt x="64189" y="102840"/>
                  </a:lnTo>
                  <a:lnTo>
                    <a:pt x="67207" y="101250"/>
                  </a:lnTo>
                  <a:lnTo>
                    <a:pt x="72679" y="93132"/>
                  </a:lnTo>
                  <a:lnTo>
                    <a:pt x="84284" y="66609"/>
                  </a:lnTo>
                  <a:lnTo>
                    <a:pt x="85777" y="47208"/>
                  </a:lnTo>
                  <a:lnTo>
                    <a:pt x="79571" y="21435"/>
                  </a:lnTo>
                  <a:lnTo>
                    <a:pt x="77462" y="16024"/>
                  </a:lnTo>
                  <a:lnTo>
                    <a:pt x="70887" y="7894"/>
                  </a:lnTo>
                  <a:lnTo>
                    <a:pt x="66910" y="4615"/>
                  </a:lnTo>
                  <a:lnTo>
                    <a:pt x="56143" y="971"/>
                  </a:lnTo>
                  <a:lnTo>
                    <a:pt x="49938" y="0"/>
                  </a:lnTo>
                  <a:lnTo>
                    <a:pt x="44213" y="939"/>
                  </a:lnTo>
                  <a:lnTo>
                    <a:pt x="9767" y="17630"/>
                  </a:lnTo>
                  <a:lnTo>
                    <a:pt x="1906" y="25541"/>
                  </a:lnTo>
                  <a:lnTo>
                    <a:pt x="286" y="29080"/>
                  </a:lnTo>
                  <a:lnTo>
                    <a:pt x="0" y="32232"/>
                  </a:lnTo>
                  <a:lnTo>
                    <a:pt x="1451" y="42995"/>
                  </a:lnTo>
                  <a:lnTo>
                    <a:pt x="3158" y="44684"/>
                  </a:lnTo>
                  <a:lnTo>
                    <a:pt x="9287" y="46561"/>
                  </a:lnTo>
                  <a:lnTo>
                    <a:pt x="17303" y="45279"/>
                  </a:lnTo>
                  <a:lnTo>
                    <a:pt x="39176" y="37988"/>
                  </a:lnTo>
                  <a:lnTo>
                    <a:pt x="50431" y="29297"/>
                  </a:lnTo>
                  <a:lnTo>
                    <a:pt x="66102" y="123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40" name="SMARTInkShape-2809"/>
            <p:cNvSpPr/>
            <p:nvPr/>
          </p:nvSpPr>
          <p:spPr bwMode="auto">
            <a:xfrm>
              <a:off x="8415338" y="2178844"/>
              <a:ext cx="34398" cy="205500"/>
            </a:xfrm>
            <a:custGeom>
              <a:avLst/>
              <a:gdLst/>
              <a:ahLst/>
              <a:cxnLst/>
              <a:rect l="0" t="0" r="0" b="0"/>
              <a:pathLst>
                <a:path w="34398" h="205500">
                  <a:moveTo>
                    <a:pt x="0" y="0"/>
                  </a:moveTo>
                  <a:lnTo>
                    <a:pt x="0" y="32905"/>
                  </a:lnTo>
                  <a:lnTo>
                    <a:pt x="0" y="65619"/>
                  </a:lnTo>
                  <a:lnTo>
                    <a:pt x="0" y="93261"/>
                  </a:lnTo>
                  <a:lnTo>
                    <a:pt x="2116" y="121560"/>
                  </a:lnTo>
                  <a:lnTo>
                    <a:pt x="6150" y="155774"/>
                  </a:lnTo>
                  <a:lnTo>
                    <a:pt x="12651" y="183876"/>
                  </a:lnTo>
                  <a:lnTo>
                    <a:pt x="21349" y="203412"/>
                  </a:lnTo>
                  <a:lnTo>
                    <a:pt x="22964" y="204664"/>
                  </a:lnTo>
                  <a:lnTo>
                    <a:pt x="24834" y="205499"/>
                  </a:lnTo>
                  <a:lnTo>
                    <a:pt x="26875" y="205262"/>
                  </a:lnTo>
                  <a:lnTo>
                    <a:pt x="31259" y="202881"/>
                  </a:lnTo>
                  <a:lnTo>
                    <a:pt x="32745" y="201136"/>
                  </a:lnTo>
                  <a:lnTo>
                    <a:pt x="34397" y="197079"/>
                  </a:lnTo>
                  <a:lnTo>
                    <a:pt x="33015" y="190513"/>
                  </a:lnTo>
                  <a:lnTo>
                    <a:pt x="28575" y="1785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41" name="SMARTInkShape-2810"/>
            <p:cNvSpPr/>
            <p:nvPr/>
          </p:nvSpPr>
          <p:spPr bwMode="auto">
            <a:xfrm>
              <a:off x="8322469" y="2243138"/>
              <a:ext cx="164307" cy="42863"/>
            </a:xfrm>
            <a:custGeom>
              <a:avLst/>
              <a:gdLst/>
              <a:ahLst/>
              <a:cxnLst/>
              <a:rect l="0" t="0" r="0" b="0"/>
              <a:pathLst>
                <a:path w="164307" h="42863">
                  <a:moveTo>
                    <a:pt x="0" y="42862"/>
                  </a:moveTo>
                  <a:lnTo>
                    <a:pt x="31433" y="42862"/>
                  </a:lnTo>
                  <a:lnTo>
                    <a:pt x="64670" y="35091"/>
                  </a:lnTo>
                  <a:lnTo>
                    <a:pt x="87953" y="30505"/>
                  </a:lnTo>
                  <a:lnTo>
                    <a:pt x="120473" y="25164"/>
                  </a:lnTo>
                  <a:lnTo>
                    <a:pt x="143330" y="16465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42" name="SMARTInkShape-2811"/>
            <p:cNvSpPr/>
            <p:nvPr/>
          </p:nvSpPr>
          <p:spPr bwMode="auto">
            <a:xfrm>
              <a:off x="8493919" y="2164556"/>
              <a:ext cx="78582" cy="212765"/>
            </a:xfrm>
            <a:custGeom>
              <a:avLst/>
              <a:gdLst/>
              <a:ahLst/>
              <a:cxnLst/>
              <a:rect l="0" t="0" r="0" b="0"/>
              <a:pathLst>
                <a:path w="78582" h="212765">
                  <a:moveTo>
                    <a:pt x="78581" y="0"/>
                  </a:moveTo>
                  <a:lnTo>
                    <a:pt x="74788" y="0"/>
                  </a:lnTo>
                  <a:lnTo>
                    <a:pt x="73671" y="794"/>
                  </a:lnTo>
                  <a:lnTo>
                    <a:pt x="72926" y="2117"/>
                  </a:lnTo>
                  <a:lnTo>
                    <a:pt x="60105" y="32905"/>
                  </a:lnTo>
                  <a:lnTo>
                    <a:pt x="57733" y="65620"/>
                  </a:lnTo>
                  <a:lnTo>
                    <a:pt x="57323" y="93262"/>
                  </a:lnTo>
                  <a:lnTo>
                    <a:pt x="59318" y="121560"/>
                  </a:lnTo>
                  <a:lnTo>
                    <a:pt x="63311" y="155775"/>
                  </a:lnTo>
                  <a:lnTo>
                    <a:pt x="69802" y="179760"/>
                  </a:lnTo>
                  <a:lnTo>
                    <a:pt x="77268" y="200835"/>
                  </a:lnTo>
                  <a:lnTo>
                    <a:pt x="76912" y="203740"/>
                  </a:lnTo>
                  <a:lnTo>
                    <a:pt x="74400" y="209085"/>
                  </a:lnTo>
                  <a:lnTo>
                    <a:pt x="72619" y="210827"/>
                  </a:lnTo>
                  <a:lnTo>
                    <a:pt x="68523" y="212764"/>
                  </a:lnTo>
                  <a:lnTo>
                    <a:pt x="61940" y="211508"/>
                  </a:lnTo>
                  <a:lnTo>
                    <a:pt x="53723" y="207510"/>
                  </a:lnTo>
                  <a:lnTo>
                    <a:pt x="33395" y="194125"/>
                  </a:lnTo>
                  <a:lnTo>
                    <a:pt x="15716" y="183989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43" name="SMARTInkShape-2812"/>
            <p:cNvSpPr/>
            <p:nvPr/>
          </p:nvSpPr>
          <p:spPr bwMode="auto">
            <a:xfrm>
              <a:off x="8443913" y="2293649"/>
              <a:ext cx="235198" cy="49378"/>
            </a:xfrm>
            <a:custGeom>
              <a:avLst/>
              <a:gdLst/>
              <a:ahLst/>
              <a:cxnLst/>
              <a:rect l="0" t="0" r="0" b="0"/>
              <a:pathLst>
                <a:path w="235198" h="49378">
                  <a:moveTo>
                    <a:pt x="0" y="42357"/>
                  </a:moveTo>
                  <a:lnTo>
                    <a:pt x="7584" y="42357"/>
                  </a:lnTo>
                  <a:lnTo>
                    <a:pt x="13424" y="44474"/>
                  </a:lnTo>
                  <a:lnTo>
                    <a:pt x="16093" y="46150"/>
                  </a:lnTo>
                  <a:lnTo>
                    <a:pt x="37486" y="48839"/>
                  </a:lnTo>
                  <a:lnTo>
                    <a:pt x="66759" y="47254"/>
                  </a:lnTo>
                  <a:lnTo>
                    <a:pt x="99088" y="39532"/>
                  </a:lnTo>
                  <a:lnTo>
                    <a:pt x="133314" y="30363"/>
                  </a:lnTo>
                  <a:lnTo>
                    <a:pt x="166975" y="21065"/>
                  </a:lnTo>
                  <a:lnTo>
                    <a:pt x="176907" y="14898"/>
                  </a:lnTo>
                  <a:lnTo>
                    <a:pt x="175727" y="16395"/>
                  </a:lnTo>
                  <a:lnTo>
                    <a:pt x="167103" y="26032"/>
                  </a:lnTo>
                  <a:lnTo>
                    <a:pt x="162742" y="35282"/>
                  </a:lnTo>
                  <a:lnTo>
                    <a:pt x="160881" y="37640"/>
                  </a:lnTo>
                  <a:lnTo>
                    <a:pt x="160435" y="40006"/>
                  </a:lnTo>
                  <a:lnTo>
                    <a:pt x="160932" y="42377"/>
                  </a:lnTo>
                  <a:lnTo>
                    <a:pt x="162056" y="44752"/>
                  </a:lnTo>
                  <a:lnTo>
                    <a:pt x="163600" y="46335"/>
                  </a:lnTo>
                  <a:lnTo>
                    <a:pt x="167432" y="48094"/>
                  </a:lnTo>
                  <a:lnTo>
                    <a:pt x="188624" y="49377"/>
                  </a:lnTo>
                  <a:lnTo>
                    <a:pt x="204231" y="45672"/>
                  </a:lnTo>
                  <a:lnTo>
                    <a:pt x="226410" y="35023"/>
                  </a:lnTo>
                  <a:lnTo>
                    <a:pt x="231595" y="30366"/>
                  </a:lnTo>
                  <a:lnTo>
                    <a:pt x="233899" y="25651"/>
                  </a:lnTo>
                  <a:lnTo>
                    <a:pt x="235197" y="14741"/>
                  </a:lnTo>
                  <a:lnTo>
                    <a:pt x="233791" y="11247"/>
                  </a:lnTo>
                  <a:lnTo>
                    <a:pt x="227996" y="5247"/>
                  </a:lnTo>
                  <a:lnTo>
                    <a:pt x="220129" y="2051"/>
                  </a:lnTo>
                  <a:lnTo>
                    <a:pt x="202144" y="0"/>
                  </a:lnTo>
                  <a:lnTo>
                    <a:pt x="184248" y="7229"/>
                  </a:lnTo>
                  <a:lnTo>
                    <a:pt x="171450" y="15633"/>
                  </a:lnTo>
                  <a:lnTo>
                    <a:pt x="167481" y="20690"/>
                  </a:lnTo>
                  <a:lnTo>
                    <a:pt x="166423" y="23150"/>
                  </a:lnTo>
                  <a:lnTo>
                    <a:pt x="166511" y="25584"/>
                  </a:lnTo>
                  <a:lnTo>
                    <a:pt x="168726" y="30404"/>
                  </a:lnTo>
                  <a:lnTo>
                    <a:pt x="170427" y="32007"/>
                  </a:lnTo>
                  <a:lnTo>
                    <a:pt x="174435" y="33789"/>
                  </a:lnTo>
                  <a:lnTo>
                    <a:pt x="188738" y="34791"/>
                  </a:lnTo>
                  <a:lnTo>
                    <a:pt x="214312" y="2807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48" name="SMARTInkShape-Group649"/>
          <p:cNvGrpSpPr/>
          <p:nvPr/>
        </p:nvGrpSpPr>
        <p:grpSpPr>
          <a:xfrm>
            <a:off x="7451298" y="2578894"/>
            <a:ext cx="335355" cy="325558"/>
            <a:chOff x="7451298" y="2578894"/>
            <a:chExt cx="335355" cy="325558"/>
          </a:xfrm>
        </p:grpSpPr>
        <p:sp>
          <p:nvSpPr>
            <p:cNvPr id="2539845" name="SMARTInkShape-2813"/>
            <p:cNvSpPr/>
            <p:nvPr/>
          </p:nvSpPr>
          <p:spPr bwMode="auto">
            <a:xfrm>
              <a:off x="7759113" y="2578894"/>
              <a:ext cx="27540" cy="181350"/>
            </a:xfrm>
            <a:custGeom>
              <a:avLst/>
              <a:gdLst/>
              <a:ahLst/>
              <a:cxnLst/>
              <a:rect l="0" t="0" r="0" b="0"/>
              <a:pathLst>
                <a:path w="27540" h="181350">
                  <a:moveTo>
                    <a:pt x="13287" y="0"/>
                  </a:moveTo>
                  <a:lnTo>
                    <a:pt x="7136" y="6151"/>
                  </a:lnTo>
                  <a:lnTo>
                    <a:pt x="6438" y="10642"/>
                  </a:lnTo>
                  <a:lnTo>
                    <a:pt x="5408" y="24973"/>
                  </a:lnTo>
                  <a:lnTo>
                    <a:pt x="0" y="51570"/>
                  </a:lnTo>
                  <a:lnTo>
                    <a:pt x="4785" y="85931"/>
                  </a:lnTo>
                  <a:lnTo>
                    <a:pt x="9667" y="114340"/>
                  </a:lnTo>
                  <a:lnTo>
                    <a:pt x="18275" y="146999"/>
                  </a:lnTo>
                  <a:lnTo>
                    <a:pt x="26654" y="174797"/>
                  </a:lnTo>
                  <a:lnTo>
                    <a:pt x="27302" y="181349"/>
                  </a:lnTo>
                  <a:lnTo>
                    <a:pt x="27392" y="181224"/>
                  </a:lnTo>
                  <a:lnTo>
                    <a:pt x="27539" y="175321"/>
                  </a:lnTo>
                  <a:lnTo>
                    <a:pt x="23772" y="165012"/>
                  </a:lnTo>
                  <a:lnTo>
                    <a:pt x="6143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46" name="SMARTInkShape-2814"/>
            <p:cNvSpPr/>
            <p:nvPr/>
          </p:nvSpPr>
          <p:spPr bwMode="auto">
            <a:xfrm>
              <a:off x="7644012" y="2697416"/>
              <a:ext cx="70785" cy="63232"/>
            </a:xfrm>
            <a:custGeom>
              <a:avLst/>
              <a:gdLst/>
              <a:ahLst/>
              <a:cxnLst/>
              <a:rect l="0" t="0" r="0" b="0"/>
              <a:pathLst>
                <a:path w="70785" h="63232">
                  <a:moveTo>
                    <a:pt x="21232" y="17209"/>
                  </a:moveTo>
                  <a:lnTo>
                    <a:pt x="17439" y="17209"/>
                  </a:lnTo>
                  <a:lnTo>
                    <a:pt x="7496" y="21001"/>
                  </a:lnTo>
                  <a:lnTo>
                    <a:pt x="4931" y="23706"/>
                  </a:lnTo>
                  <a:lnTo>
                    <a:pt x="2081" y="30945"/>
                  </a:lnTo>
                  <a:lnTo>
                    <a:pt x="0" y="47908"/>
                  </a:lnTo>
                  <a:lnTo>
                    <a:pt x="1521" y="50375"/>
                  </a:lnTo>
                  <a:lnTo>
                    <a:pt x="11246" y="57639"/>
                  </a:lnTo>
                  <a:lnTo>
                    <a:pt x="19704" y="62430"/>
                  </a:lnTo>
                  <a:lnTo>
                    <a:pt x="24182" y="63231"/>
                  </a:lnTo>
                  <a:lnTo>
                    <a:pt x="33391" y="62005"/>
                  </a:lnTo>
                  <a:lnTo>
                    <a:pt x="51445" y="54750"/>
                  </a:lnTo>
                  <a:lnTo>
                    <a:pt x="66064" y="43329"/>
                  </a:lnTo>
                  <a:lnTo>
                    <a:pt x="68938" y="36491"/>
                  </a:lnTo>
                  <a:lnTo>
                    <a:pt x="70784" y="19166"/>
                  </a:lnTo>
                  <a:lnTo>
                    <a:pt x="69347" y="15339"/>
                  </a:lnTo>
                  <a:lnTo>
                    <a:pt x="63519" y="8969"/>
                  </a:lnTo>
                  <a:lnTo>
                    <a:pt x="51312" y="921"/>
                  </a:lnTo>
                  <a:lnTo>
                    <a:pt x="46842" y="0"/>
                  </a:lnTo>
                  <a:lnTo>
                    <a:pt x="37642" y="1094"/>
                  </a:lnTo>
                  <a:lnTo>
                    <a:pt x="9303" y="12704"/>
                  </a:lnTo>
                  <a:lnTo>
                    <a:pt x="4023" y="17324"/>
                  </a:lnTo>
                  <a:lnTo>
                    <a:pt x="2616" y="19667"/>
                  </a:lnTo>
                  <a:lnTo>
                    <a:pt x="2472" y="22022"/>
                  </a:lnTo>
                  <a:lnTo>
                    <a:pt x="4427" y="26757"/>
                  </a:lnTo>
                  <a:lnTo>
                    <a:pt x="6060" y="28337"/>
                  </a:lnTo>
                  <a:lnTo>
                    <a:pt x="9991" y="30092"/>
                  </a:lnTo>
                  <a:lnTo>
                    <a:pt x="28376" y="3149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47" name="SMARTInkShape-2815"/>
            <p:cNvSpPr/>
            <p:nvPr/>
          </p:nvSpPr>
          <p:spPr bwMode="auto">
            <a:xfrm>
              <a:off x="7451298" y="2657501"/>
              <a:ext cx="147788" cy="246951"/>
            </a:xfrm>
            <a:custGeom>
              <a:avLst/>
              <a:gdLst/>
              <a:ahLst/>
              <a:cxnLst/>
              <a:rect l="0" t="0" r="0" b="0"/>
              <a:pathLst>
                <a:path w="147788" h="246951">
                  <a:moveTo>
                    <a:pt x="71071" y="7118"/>
                  </a:moveTo>
                  <a:lnTo>
                    <a:pt x="71071" y="3325"/>
                  </a:lnTo>
                  <a:lnTo>
                    <a:pt x="70277" y="2208"/>
                  </a:lnTo>
                  <a:lnTo>
                    <a:pt x="68954" y="1463"/>
                  </a:lnTo>
                  <a:lnTo>
                    <a:pt x="61128" y="268"/>
                  </a:lnTo>
                  <a:lnTo>
                    <a:pt x="43429" y="0"/>
                  </a:lnTo>
                  <a:lnTo>
                    <a:pt x="30160" y="3774"/>
                  </a:lnTo>
                  <a:lnTo>
                    <a:pt x="16175" y="13712"/>
                  </a:lnTo>
                  <a:lnTo>
                    <a:pt x="10953" y="22220"/>
                  </a:lnTo>
                  <a:lnTo>
                    <a:pt x="871" y="54790"/>
                  </a:lnTo>
                  <a:lnTo>
                    <a:pt x="0" y="65252"/>
                  </a:lnTo>
                  <a:lnTo>
                    <a:pt x="1913" y="70791"/>
                  </a:lnTo>
                  <a:lnTo>
                    <a:pt x="3534" y="73379"/>
                  </a:lnTo>
                  <a:lnTo>
                    <a:pt x="6203" y="75104"/>
                  </a:lnTo>
                  <a:lnTo>
                    <a:pt x="13401" y="77022"/>
                  </a:lnTo>
                  <a:lnTo>
                    <a:pt x="21892" y="75757"/>
                  </a:lnTo>
                  <a:lnTo>
                    <a:pt x="51829" y="61905"/>
                  </a:lnTo>
                  <a:lnTo>
                    <a:pt x="85647" y="40938"/>
                  </a:lnTo>
                  <a:lnTo>
                    <a:pt x="111874" y="31231"/>
                  </a:lnTo>
                  <a:lnTo>
                    <a:pt x="122543" y="30535"/>
                  </a:lnTo>
                  <a:lnTo>
                    <a:pt x="132576" y="32871"/>
                  </a:lnTo>
                  <a:lnTo>
                    <a:pt x="136681" y="36193"/>
                  </a:lnTo>
                  <a:lnTo>
                    <a:pt x="143358" y="46234"/>
                  </a:lnTo>
                  <a:lnTo>
                    <a:pt x="147787" y="69067"/>
                  </a:lnTo>
                  <a:lnTo>
                    <a:pt x="145307" y="99733"/>
                  </a:lnTo>
                  <a:lnTo>
                    <a:pt x="135753" y="130162"/>
                  </a:lnTo>
                  <a:lnTo>
                    <a:pt x="126660" y="163079"/>
                  </a:lnTo>
                  <a:lnTo>
                    <a:pt x="111354" y="194175"/>
                  </a:lnTo>
                  <a:lnTo>
                    <a:pt x="91345" y="226630"/>
                  </a:lnTo>
                  <a:lnTo>
                    <a:pt x="80100" y="246614"/>
                  </a:lnTo>
                  <a:lnTo>
                    <a:pt x="79472" y="246950"/>
                  </a:lnTo>
                  <a:lnTo>
                    <a:pt x="79052" y="246381"/>
                  </a:lnTo>
                  <a:lnTo>
                    <a:pt x="78773" y="245208"/>
                  </a:lnTo>
                  <a:lnTo>
                    <a:pt x="91226" y="212132"/>
                  </a:lnTo>
                  <a:lnTo>
                    <a:pt x="106790" y="17856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64" name="SMARTInkShape-Group650"/>
          <p:cNvGrpSpPr/>
          <p:nvPr/>
        </p:nvGrpSpPr>
        <p:grpSpPr>
          <a:xfrm>
            <a:off x="2964769" y="71766"/>
            <a:ext cx="1535795" cy="241677"/>
            <a:chOff x="2964769" y="71766"/>
            <a:chExt cx="1535795" cy="241677"/>
          </a:xfrm>
        </p:grpSpPr>
        <p:sp>
          <p:nvSpPr>
            <p:cNvPr id="2539849" name="SMARTInkShape-2816"/>
            <p:cNvSpPr/>
            <p:nvPr/>
          </p:nvSpPr>
          <p:spPr bwMode="auto">
            <a:xfrm>
              <a:off x="3214688" y="250031"/>
              <a:ext cx="28576" cy="27176"/>
            </a:xfrm>
            <a:custGeom>
              <a:avLst/>
              <a:gdLst/>
              <a:ahLst/>
              <a:cxnLst/>
              <a:rect l="0" t="0" r="0" b="0"/>
              <a:pathLst>
                <a:path w="28576" h="27176">
                  <a:moveTo>
                    <a:pt x="28575" y="0"/>
                  </a:moveTo>
                  <a:lnTo>
                    <a:pt x="24782" y="3793"/>
                  </a:lnTo>
                  <a:lnTo>
                    <a:pt x="22920" y="7771"/>
                  </a:lnTo>
                  <a:lnTo>
                    <a:pt x="22424" y="9943"/>
                  </a:lnTo>
                  <a:lnTo>
                    <a:pt x="17639" y="14474"/>
                  </a:lnTo>
                  <a:lnTo>
                    <a:pt x="1607" y="27175"/>
                  </a:lnTo>
                  <a:lnTo>
                    <a:pt x="1071" y="26848"/>
                  </a:lnTo>
                  <a:lnTo>
                    <a:pt x="476" y="24368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0" name="SMARTInkShape-2817"/>
            <p:cNvSpPr/>
            <p:nvPr/>
          </p:nvSpPr>
          <p:spPr bwMode="auto">
            <a:xfrm>
              <a:off x="3307556" y="71766"/>
              <a:ext cx="57151" cy="171123"/>
            </a:xfrm>
            <a:custGeom>
              <a:avLst/>
              <a:gdLst/>
              <a:ahLst/>
              <a:cxnLst/>
              <a:rect l="0" t="0" r="0" b="0"/>
              <a:pathLst>
                <a:path w="57151" h="171123">
                  <a:moveTo>
                    <a:pt x="57150" y="28247"/>
                  </a:moveTo>
                  <a:lnTo>
                    <a:pt x="57150" y="8128"/>
                  </a:lnTo>
                  <a:lnTo>
                    <a:pt x="50301" y="0"/>
                  </a:lnTo>
                  <a:lnTo>
                    <a:pt x="36297" y="13436"/>
                  </a:lnTo>
                  <a:lnTo>
                    <a:pt x="27071" y="30208"/>
                  </a:lnTo>
                  <a:lnTo>
                    <a:pt x="23102" y="50259"/>
                  </a:lnTo>
                  <a:lnTo>
                    <a:pt x="27306" y="85473"/>
                  </a:lnTo>
                  <a:lnTo>
                    <a:pt x="32117" y="113987"/>
                  </a:lnTo>
                  <a:lnTo>
                    <a:pt x="41554" y="140741"/>
                  </a:lnTo>
                  <a:lnTo>
                    <a:pt x="40164" y="147830"/>
                  </a:lnTo>
                  <a:lnTo>
                    <a:pt x="34919" y="156283"/>
                  </a:lnTo>
                  <a:lnTo>
                    <a:pt x="26036" y="166250"/>
                  </a:lnTo>
                  <a:lnTo>
                    <a:pt x="21361" y="168956"/>
                  </a:lnTo>
                  <a:lnTo>
                    <a:pt x="12150" y="170480"/>
                  </a:lnTo>
                  <a:lnTo>
                    <a:pt x="0" y="17112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1" name="SMARTInkShape-2818"/>
            <p:cNvSpPr/>
            <p:nvPr/>
          </p:nvSpPr>
          <p:spPr bwMode="auto">
            <a:xfrm>
              <a:off x="2964769" y="122458"/>
              <a:ext cx="210928" cy="162649"/>
            </a:xfrm>
            <a:custGeom>
              <a:avLst/>
              <a:gdLst/>
              <a:ahLst/>
              <a:cxnLst/>
              <a:rect l="0" t="0" r="0" b="0"/>
              <a:pathLst>
                <a:path w="210928" h="162649">
                  <a:moveTo>
                    <a:pt x="14175" y="20417"/>
                  </a:moveTo>
                  <a:lnTo>
                    <a:pt x="10382" y="20417"/>
                  </a:lnTo>
                  <a:lnTo>
                    <a:pt x="6404" y="22534"/>
                  </a:lnTo>
                  <a:lnTo>
                    <a:pt x="4232" y="24209"/>
                  </a:lnTo>
                  <a:lnTo>
                    <a:pt x="1818" y="28188"/>
                  </a:lnTo>
                  <a:lnTo>
                    <a:pt x="1174" y="30360"/>
                  </a:lnTo>
                  <a:lnTo>
                    <a:pt x="745" y="31014"/>
                  </a:lnTo>
                  <a:lnTo>
                    <a:pt x="459" y="30657"/>
                  </a:lnTo>
                  <a:lnTo>
                    <a:pt x="0" y="28172"/>
                  </a:lnTo>
                  <a:lnTo>
                    <a:pt x="23576" y="17671"/>
                  </a:lnTo>
                  <a:lnTo>
                    <a:pt x="51133" y="9233"/>
                  </a:lnTo>
                  <a:lnTo>
                    <a:pt x="86328" y="4626"/>
                  </a:lnTo>
                  <a:lnTo>
                    <a:pt x="120061" y="100"/>
                  </a:lnTo>
                  <a:lnTo>
                    <a:pt x="148068" y="0"/>
                  </a:lnTo>
                  <a:lnTo>
                    <a:pt x="156497" y="2876"/>
                  </a:lnTo>
                  <a:lnTo>
                    <a:pt x="159063" y="5548"/>
                  </a:lnTo>
                  <a:lnTo>
                    <a:pt x="161913" y="12750"/>
                  </a:lnTo>
                  <a:lnTo>
                    <a:pt x="161063" y="21243"/>
                  </a:lnTo>
                  <a:lnTo>
                    <a:pt x="159726" y="25730"/>
                  </a:lnTo>
                  <a:lnTo>
                    <a:pt x="151889" y="34949"/>
                  </a:lnTo>
                  <a:lnTo>
                    <a:pt x="120651" y="58549"/>
                  </a:lnTo>
                  <a:lnTo>
                    <a:pt x="85523" y="78541"/>
                  </a:lnTo>
                  <a:lnTo>
                    <a:pt x="60270" y="84169"/>
                  </a:lnTo>
                  <a:lnTo>
                    <a:pt x="59986" y="83556"/>
                  </a:lnTo>
                  <a:lnTo>
                    <a:pt x="61787" y="80758"/>
                  </a:lnTo>
                  <a:lnTo>
                    <a:pt x="67351" y="78985"/>
                  </a:lnTo>
                  <a:lnTo>
                    <a:pt x="102922" y="69921"/>
                  </a:lnTo>
                  <a:lnTo>
                    <a:pt x="138597" y="60799"/>
                  </a:lnTo>
                  <a:lnTo>
                    <a:pt x="170514" y="57057"/>
                  </a:lnTo>
                  <a:lnTo>
                    <a:pt x="191731" y="57202"/>
                  </a:lnTo>
                  <a:lnTo>
                    <a:pt x="203155" y="60049"/>
                  </a:lnTo>
                  <a:lnTo>
                    <a:pt x="206837" y="62714"/>
                  </a:lnTo>
                  <a:lnTo>
                    <a:pt x="209291" y="66077"/>
                  </a:lnTo>
                  <a:lnTo>
                    <a:pt x="210927" y="69907"/>
                  </a:lnTo>
                  <a:lnTo>
                    <a:pt x="209637" y="74048"/>
                  </a:lnTo>
                  <a:lnTo>
                    <a:pt x="187875" y="104365"/>
                  </a:lnTo>
                  <a:lnTo>
                    <a:pt x="166095" y="123255"/>
                  </a:lnTo>
                  <a:lnTo>
                    <a:pt x="135741" y="142698"/>
                  </a:lnTo>
                  <a:lnTo>
                    <a:pt x="102922" y="158401"/>
                  </a:lnTo>
                  <a:lnTo>
                    <a:pt x="84256" y="162648"/>
                  </a:lnTo>
                  <a:lnTo>
                    <a:pt x="83121" y="162069"/>
                  </a:lnTo>
                  <a:lnTo>
                    <a:pt x="83157" y="160889"/>
                  </a:lnTo>
                  <a:lnTo>
                    <a:pt x="85612" y="15614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2" name="SMARTInkShape-2819"/>
            <p:cNvSpPr/>
            <p:nvPr/>
          </p:nvSpPr>
          <p:spPr bwMode="auto">
            <a:xfrm>
              <a:off x="3028950" y="150019"/>
              <a:ext cx="21432" cy="163424"/>
            </a:xfrm>
            <a:custGeom>
              <a:avLst/>
              <a:gdLst/>
              <a:ahLst/>
              <a:cxnLst/>
              <a:rect l="0" t="0" r="0" b="0"/>
              <a:pathLst>
                <a:path w="21432" h="163424">
                  <a:moveTo>
                    <a:pt x="0" y="0"/>
                  </a:moveTo>
                  <a:lnTo>
                    <a:pt x="0" y="30539"/>
                  </a:lnTo>
                  <a:lnTo>
                    <a:pt x="0" y="59654"/>
                  </a:lnTo>
                  <a:lnTo>
                    <a:pt x="2117" y="86467"/>
                  </a:lnTo>
                  <a:lnTo>
                    <a:pt x="6151" y="120179"/>
                  </a:lnTo>
                  <a:lnTo>
                    <a:pt x="13207" y="154252"/>
                  </a:lnTo>
                  <a:lnTo>
                    <a:pt x="14361" y="157603"/>
                  </a:lnTo>
                  <a:lnTo>
                    <a:pt x="15924" y="159837"/>
                  </a:lnTo>
                  <a:lnTo>
                    <a:pt x="20344" y="163423"/>
                  </a:lnTo>
                  <a:lnTo>
                    <a:pt x="21336" y="130607"/>
                  </a:lnTo>
                  <a:lnTo>
                    <a:pt x="21431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3" name="SMARTInkShape-2820"/>
            <p:cNvSpPr/>
            <p:nvPr/>
          </p:nvSpPr>
          <p:spPr bwMode="auto">
            <a:xfrm>
              <a:off x="3264694" y="189176"/>
              <a:ext cx="142876" cy="10850"/>
            </a:xfrm>
            <a:custGeom>
              <a:avLst/>
              <a:gdLst/>
              <a:ahLst/>
              <a:cxnLst/>
              <a:rect l="0" t="0" r="0" b="0"/>
              <a:pathLst>
                <a:path w="142876" h="10850">
                  <a:moveTo>
                    <a:pt x="0" y="10849"/>
                  </a:moveTo>
                  <a:lnTo>
                    <a:pt x="3792" y="10849"/>
                  </a:lnTo>
                  <a:lnTo>
                    <a:pt x="4909" y="10055"/>
                  </a:lnTo>
                  <a:lnTo>
                    <a:pt x="5654" y="8732"/>
                  </a:lnTo>
                  <a:lnTo>
                    <a:pt x="6151" y="7057"/>
                  </a:lnTo>
                  <a:lnTo>
                    <a:pt x="8069" y="5940"/>
                  </a:lnTo>
                  <a:lnTo>
                    <a:pt x="38345" y="0"/>
                  </a:lnTo>
                  <a:lnTo>
                    <a:pt x="51173" y="206"/>
                  </a:lnTo>
                  <a:lnTo>
                    <a:pt x="85084" y="3244"/>
                  </a:lnTo>
                  <a:lnTo>
                    <a:pt x="120531" y="3665"/>
                  </a:lnTo>
                  <a:lnTo>
                    <a:pt x="142875" y="370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4" name="SMARTInkShape-2821"/>
            <p:cNvSpPr/>
            <p:nvPr/>
          </p:nvSpPr>
          <p:spPr bwMode="auto">
            <a:xfrm>
              <a:off x="3401447" y="101758"/>
              <a:ext cx="249010" cy="144707"/>
            </a:xfrm>
            <a:custGeom>
              <a:avLst/>
              <a:gdLst/>
              <a:ahLst/>
              <a:cxnLst/>
              <a:rect l="0" t="0" r="0" b="0"/>
              <a:pathLst>
                <a:path w="249010" h="144707">
                  <a:moveTo>
                    <a:pt x="27553" y="55405"/>
                  </a:moveTo>
                  <a:lnTo>
                    <a:pt x="23761" y="59197"/>
                  </a:lnTo>
                  <a:lnTo>
                    <a:pt x="21899" y="63175"/>
                  </a:lnTo>
                  <a:lnTo>
                    <a:pt x="21402" y="65348"/>
                  </a:lnTo>
                  <a:lnTo>
                    <a:pt x="15696" y="75331"/>
                  </a:lnTo>
                  <a:lnTo>
                    <a:pt x="6847" y="110111"/>
                  </a:lnTo>
                  <a:lnTo>
                    <a:pt x="5543" y="122767"/>
                  </a:lnTo>
                  <a:lnTo>
                    <a:pt x="0" y="138398"/>
                  </a:lnTo>
                  <a:lnTo>
                    <a:pt x="453" y="140102"/>
                  </a:lnTo>
                  <a:lnTo>
                    <a:pt x="3073" y="144112"/>
                  </a:lnTo>
                  <a:lnTo>
                    <a:pt x="4089" y="144706"/>
                  </a:lnTo>
                  <a:lnTo>
                    <a:pt x="4767" y="144307"/>
                  </a:lnTo>
                  <a:lnTo>
                    <a:pt x="5218" y="143248"/>
                  </a:lnTo>
                  <a:lnTo>
                    <a:pt x="20560" y="122505"/>
                  </a:lnTo>
                  <a:lnTo>
                    <a:pt x="34710" y="89253"/>
                  </a:lnTo>
                  <a:lnTo>
                    <a:pt x="47574" y="54743"/>
                  </a:lnTo>
                  <a:lnTo>
                    <a:pt x="48838" y="53376"/>
                  </a:lnTo>
                  <a:lnTo>
                    <a:pt x="50474" y="53258"/>
                  </a:lnTo>
                  <a:lnTo>
                    <a:pt x="52359" y="53974"/>
                  </a:lnTo>
                  <a:lnTo>
                    <a:pt x="52822" y="55244"/>
                  </a:lnTo>
                  <a:lnTo>
                    <a:pt x="52336" y="56885"/>
                  </a:lnTo>
                  <a:lnTo>
                    <a:pt x="51219" y="58773"/>
                  </a:lnTo>
                  <a:lnTo>
                    <a:pt x="49115" y="93179"/>
                  </a:lnTo>
                  <a:lnTo>
                    <a:pt x="48992" y="126823"/>
                  </a:lnTo>
                  <a:lnTo>
                    <a:pt x="48990" y="131592"/>
                  </a:lnTo>
                  <a:lnTo>
                    <a:pt x="49781" y="134771"/>
                  </a:lnTo>
                  <a:lnTo>
                    <a:pt x="51103" y="136891"/>
                  </a:lnTo>
                  <a:lnTo>
                    <a:pt x="58928" y="144085"/>
                  </a:lnTo>
                  <a:lnTo>
                    <a:pt x="61963" y="144687"/>
                  </a:lnTo>
                  <a:lnTo>
                    <a:pt x="69569" y="143240"/>
                  </a:lnTo>
                  <a:lnTo>
                    <a:pt x="78984" y="137962"/>
                  </a:lnTo>
                  <a:lnTo>
                    <a:pt x="86801" y="127579"/>
                  </a:lnTo>
                  <a:lnTo>
                    <a:pt x="98953" y="97423"/>
                  </a:lnTo>
                  <a:lnTo>
                    <a:pt x="110892" y="63231"/>
                  </a:lnTo>
                  <a:lnTo>
                    <a:pt x="118304" y="41722"/>
                  </a:lnTo>
                  <a:lnTo>
                    <a:pt x="120367" y="7089"/>
                  </a:lnTo>
                  <a:lnTo>
                    <a:pt x="120411" y="0"/>
                  </a:lnTo>
                  <a:lnTo>
                    <a:pt x="119621" y="212"/>
                  </a:lnTo>
                  <a:lnTo>
                    <a:pt x="116626" y="2564"/>
                  </a:lnTo>
                  <a:lnTo>
                    <a:pt x="105948" y="33992"/>
                  </a:lnTo>
                  <a:lnTo>
                    <a:pt x="100365" y="62552"/>
                  </a:lnTo>
                  <a:lnTo>
                    <a:pt x="99171" y="96151"/>
                  </a:lnTo>
                  <a:lnTo>
                    <a:pt x="99864" y="106058"/>
                  </a:lnTo>
                  <a:lnTo>
                    <a:pt x="102819" y="113107"/>
                  </a:lnTo>
                  <a:lnTo>
                    <a:pt x="104718" y="115304"/>
                  </a:lnTo>
                  <a:lnTo>
                    <a:pt x="108944" y="117745"/>
                  </a:lnTo>
                  <a:lnTo>
                    <a:pt x="119579" y="119120"/>
                  </a:lnTo>
                  <a:lnTo>
                    <a:pt x="126133" y="117324"/>
                  </a:lnTo>
                  <a:lnTo>
                    <a:pt x="136401" y="109734"/>
                  </a:lnTo>
                  <a:lnTo>
                    <a:pt x="161316" y="83732"/>
                  </a:lnTo>
                  <a:lnTo>
                    <a:pt x="176213" y="64881"/>
                  </a:lnTo>
                  <a:lnTo>
                    <a:pt x="183053" y="59616"/>
                  </a:lnTo>
                  <a:lnTo>
                    <a:pt x="191367" y="56652"/>
                  </a:lnTo>
                  <a:lnTo>
                    <a:pt x="193912" y="56236"/>
                  </a:lnTo>
                  <a:lnTo>
                    <a:pt x="195609" y="56753"/>
                  </a:lnTo>
                  <a:lnTo>
                    <a:pt x="196740" y="57891"/>
                  </a:lnTo>
                  <a:lnTo>
                    <a:pt x="204458" y="75565"/>
                  </a:lnTo>
                  <a:lnTo>
                    <a:pt x="206048" y="103373"/>
                  </a:lnTo>
                  <a:lnTo>
                    <a:pt x="203986" y="110591"/>
                  </a:lnTo>
                  <a:lnTo>
                    <a:pt x="201218" y="116444"/>
                  </a:lnTo>
                  <a:lnTo>
                    <a:pt x="199295" y="125316"/>
                  </a:lnTo>
                  <a:lnTo>
                    <a:pt x="198404" y="125825"/>
                  </a:lnTo>
                  <a:lnTo>
                    <a:pt x="189086" y="126708"/>
                  </a:lnTo>
                  <a:lnTo>
                    <a:pt x="178426" y="126802"/>
                  </a:lnTo>
                  <a:lnTo>
                    <a:pt x="171866" y="124708"/>
                  </a:lnTo>
                  <a:lnTo>
                    <a:pt x="165511" y="121925"/>
                  </a:lnTo>
                  <a:lnTo>
                    <a:pt x="147693" y="119991"/>
                  </a:lnTo>
                  <a:lnTo>
                    <a:pt x="145746" y="120687"/>
                  </a:lnTo>
                  <a:lnTo>
                    <a:pt x="144449" y="121945"/>
                  </a:lnTo>
                  <a:lnTo>
                    <a:pt x="143584" y="123577"/>
                  </a:lnTo>
                  <a:lnTo>
                    <a:pt x="142213" y="124666"/>
                  </a:lnTo>
                  <a:lnTo>
                    <a:pt x="138573" y="125875"/>
                  </a:lnTo>
                  <a:lnTo>
                    <a:pt x="138079" y="126991"/>
                  </a:lnTo>
                  <a:lnTo>
                    <a:pt x="138543" y="128529"/>
                  </a:lnTo>
                  <a:lnTo>
                    <a:pt x="139647" y="130348"/>
                  </a:lnTo>
                  <a:lnTo>
                    <a:pt x="141176" y="131560"/>
                  </a:lnTo>
                  <a:lnTo>
                    <a:pt x="144992" y="132908"/>
                  </a:lnTo>
                  <a:lnTo>
                    <a:pt x="164739" y="133891"/>
                  </a:lnTo>
                  <a:lnTo>
                    <a:pt x="176327" y="130165"/>
                  </a:lnTo>
                  <a:lnTo>
                    <a:pt x="208595" y="107576"/>
                  </a:lnTo>
                  <a:lnTo>
                    <a:pt x="236688" y="81915"/>
                  </a:lnTo>
                  <a:lnTo>
                    <a:pt x="239564" y="76977"/>
                  </a:lnTo>
                  <a:lnTo>
                    <a:pt x="240331" y="74548"/>
                  </a:lnTo>
                  <a:lnTo>
                    <a:pt x="240049" y="72136"/>
                  </a:lnTo>
                  <a:lnTo>
                    <a:pt x="235580" y="63968"/>
                  </a:lnTo>
                  <a:lnTo>
                    <a:pt x="232987" y="67412"/>
                  </a:lnTo>
                  <a:lnTo>
                    <a:pt x="229982" y="73441"/>
                  </a:lnTo>
                  <a:lnTo>
                    <a:pt x="221521" y="105766"/>
                  </a:lnTo>
                  <a:lnTo>
                    <a:pt x="221952" y="108823"/>
                  </a:lnTo>
                  <a:lnTo>
                    <a:pt x="224549" y="114336"/>
                  </a:lnTo>
                  <a:lnTo>
                    <a:pt x="230473" y="121902"/>
                  </a:lnTo>
                  <a:lnTo>
                    <a:pt x="232683" y="122755"/>
                  </a:lnTo>
                  <a:lnTo>
                    <a:pt x="234950" y="122530"/>
                  </a:lnTo>
                  <a:lnTo>
                    <a:pt x="239586" y="120163"/>
                  </a:lnTo>
                  <a:lnTo>
                    <a:pt x="249009" y="11255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5" name="SMARTInkShape-2822"/>
            <p:cNvSpPr/>
            <p:nvPr/>
          </p:nvSpPr>
          <p:spPr bwMode="auto">
            <a:xfrm>
              <a:off x="3729038" y="128588"/>
              <a:ext cx="64294" cy="13968"/>
            </a:xfrm>
            <a:custGeom>
              <a:avLst/>
              <a:gdLst/>
              <a:ahLst/>
              <a:cxnLst/>
              <a:rect l="0" t="0" r="0" b="0"/>
              <a:pathLst>
                <a:path w="64294" h="13968">
                  <a:moveTo>
                    <a:pt x="0" y="0"/>
                  </a:moveTo>
                  <a:lnTo>
                    <a:pt x="0" y="3792"/>
                  </a:lnTo>
                  <a:lnTo>
                    <a:pt x="793" y="4909"/>
                  </a:lnTo>
                  <a:lnTo>
                    <a:pt x="2116" y="5654"/>
                  </a:lnTo>
                  <a:lnTo>
                    <a:pt x="3792" y="6150"/>
                  </a:lnTo>
                  <a:lnTo>
                    <a:pt x="12978" y="11857"/>
                  </a:lnTo>
                  <a:lnTo>
                    <a:pt x="33792" y="13967"/>
                  </a:lnTo>
                  <a:lnTo>
                    <a:pt x="40947" y="12028"/>
                  </a:lnTo>
                  <a:lnTo>
                    <a:pt x="46774" y="9314"/>
                  </a:lnTo>
                  <a:lnTo>
                    <a:pt x="59418" y="7429"/>
                  </a:lnTo>
                  <a:lnTo>
                    <a:pt x="61043" y="6540"/>
                  </a:lnTo>
                  <a:lnTo>
                    <a:pt x="62127" y="5154"/>
                  </a:lnTo>
                  <a:lnTo>
                    <a:pt x="6429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6" name="SMARTInkShape-2823"/>
            <p:cNvSpPr/>
            <p:nvPr/>
          </p:nvSpPr>
          <p:spPr bwMode="auto">
            <a:xfrm>
              <a:off x="3743325" y="171537"/>
              <a:ext cx="78582" cy="7058"/>
            </a:xfrm>
            <a:custGeom>
              <a:avLst/>
              <a:gdLst/>
              <a:ahLst/>
              <a:cxnLst/>
              <a:rect l="0" t="0" r="0" b="0"/>
              <a:pathLst>
                <a:path w="78582" h="7058">
                  <a:moveTo>
                    <a:pt x="0" y="7057"/>
                  </a:moveTo>
                  <a:lnTo>
                    <a:pt x="16793" y="7057"/>
                  </a:lnTo>
                  <a:lnTo>
                    <a:pt x="50197" y="354"/>
                  </a:lnTo>
                  <a:lnTo>
                    <a:pt x="65301" y="0"/>
                  </a:lnTo>
                  <a:lnTo>
                    <a:pt x="70827" y="2068"/>
                  </a:lnTo>
                  <a:lnTo>
                    <a:pt x="78581" y="70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7" name="SMARTInkShape-2824"/>
            <p:cNvSpPr/>
            <p:nvPr/>
          </p:nvSpPr>
          <p:spPr bwMode="auto">
            <a:xfrm>
              <a:off x="3964781" y="85729"/>
              <a:ext cx="321410" cy="132618"/>
            </a:xfrm>
            <a:custGeom>
              <a:avLst/>
              <a:gdLst/>
              <a:ahLst/>
              <a:cxnLst/>
              <a:rect l="0" t="0" r="0" b="0"/>
              <a:pathLst>
                <a:path w="321410" h="132618">
                  <a:moveTo>
                    <a:pt x="0" y="35715"/>
                  </a:moveTo>
                  <a:lnTo>
                    <a:pt x="794" y="66842"/>
                  </a:lnTo>
                  <a:lnTo>
                    <a:pt x="5655" y="80257"/>
                  </a:lnTo>
                  <a:lnTo>
                    <a:pt x="7742" y="101817"/>
                  </a:lnTo>
                  <a:lnTo>
                    <a:pt x="13269" y="116288"/>
                  </a:lnTo>
                  <a:lnTo>
                    <a:pt x="14198" y="130931"/>
                  </a:lnTo>
                  <a:lnTo>
                    <a:pt x="13434" y="131736"/>
                  </a:lnTo>
                  <a:lnTo>
                    <a:pt x="12131" y="131479"/>
                  </a:lnTo>
                  <a:lnTo>
                    <a:pt x="10469" y="130514"/>
                  </a:lnTo>
                  <a:lnTo>
                    <a:pt x="9361" y="129077"/>
                  </a:lnTo>
                  <a:lnTo>
                    <a:pt x="8129" y="125363"/>
                  </a:lnTo>
                  <a:lnTo>
                    <a:pt x="5066" y="92646"/>
                  </a:lnTo>
                  <a:lnTo>
                    <a:pt x="1501" y="78512"/>
                  </a:lnTo>
                  <a:lnTo>
                    <a:pt x="39" y="44532"/>
                  </a:lnTo>
                  <a:lnTo>
                    <a:pt x="3" y="26288"/>
                  </a:lnTo>
                  <a:lnTo>
                    <a:pt x="3793" y="15283"/>
                  </a:lnTo>
                  <a:lnTo>
                    <a:pt x="5704" y="12568"/>
                  </a:lnTo>
                  <a:lnTo>
                    <a:pt x="16793" y="4062"/>
                  </a:lnTo>
                  <a:lnTo>
                    <a:pt x="23603" y="1803"/>
                  </a:lnTo>
                  <a:lnTo>
                    <a:pt x="57648" y="43"/>
                  </a:lnTo>
                  <a:lnTo>
                    <a:pt x="87886" y="0"/>
                  </a:lnTo>
                  <a:lnTo>
                    <a:pt x="107797" y="2114"/>
                  </a:lnTo>
                  <a:lnTo>
                    <a:pt x="138050" y="6478"/>
                  </a:lnTo>
                  <a:lnTo>
                    <a:pt x="173094" y="7082"/>
                  </a:lnTo>
                  <a:lnTo>
                    <a:pt x="202342" y="6341"/>
                  </a:lnTo>
                  <a:lnTo>
                    <a:pt x="230561" y="290"/>
                  </a:lnTo>
                  <a:lnTo>
                    <a:pt x="254107" y="7289"/>
                  </a:lnTo>
                  <a:lnTo>
                    <a:pt x="266610" y="16998"/>
                  </a:lnTo>
                  <a:lnTo>
                    <a:pt x="269306" y="21575"/>
                  </a:lnTo>
                  <a:lnTo>
                    <a:pt x="278654" y="46965"/>
                  </a:lnTo>
                  <a:lnTo>
                    <a:pt x="284114" y="57016"/>
                  </a:lnTo>
                  <a:lnTo>
                    <a:pt x="286329" y="69035"/>
                  </a:lnTo>
                  <a:lnTo>
                    <a:pt x="297122" y="88248"/>
                  </a:lnTo>
                  <a:lnTo>
                    <a:pt x="299968" y="96965"/>
                  </a:lnTo>
                  <a:lnTo>
                    <a:pt x="303446" y="102095"/>
                  </a:lnTo>
                  <a:lnTo>
                    <a:pt x="316263" y="111857"/>
                  </a:lnTo>
                  <a:lnTo>
                    <a:pt x="319155" y="116651"/>
                  </a:lnTo>
                  <a:lnTo>
                    <a:pt x="321409" y="128165"/>
                  </a:lnTo>
                  <a:lnTo>
                    <a:pt x="313866" y="132252"/>
                  </a:lnTo>
                  <a:lnTo>
                    <a:pt x="310844" y="132617"/>
                  </a:lnTo>
                  <a:lnTo>
                    <a:pt x="279072" y="129042"/>
                  </a:lnTo>
                  <a:lnTo>
                    <a:pt x="245890" y="126557"/>
                  </a:lnTo>
                  <a:lnTo>
                    <a:pt x="213086" y="122956"/>
                  </a:lnTo>
                  <a:lnTo>
                    <a:pt x="180347" y="124006"/>
                  </a:lnTo>
                  <a:lnTo>
                    <a:pt x="150538" y="127227"/>
                  </a:lnTo>
                  <a:lnTo>
                    <a:pt x="115814" y="128316"/>
                  </a:lnTo>
                  <a:lnTo>
                    <a:pt x="82948" y="128560"/>
                  </a:lnTo>
                  <a:lnTo>
                    <a:pt x="81492" y="127774"/>
                  </a:lnTo>
                  <a:lnTo>
                    <a:pt x="80522" y="126456"/>
                  </a:lnTo>
                  <a:lnTo>
                    <a:pt x="78582" y="12144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8" name="SMARTInkShape-2825"/>
            <p:cNvSpPr/>
            <p:nvPr/>
          </p:nvSpPr>
          <p:spPr bwMode="auto">
            <a:xfrm>
              <a:off x="4093369" y="107156"/>
              <a:ext cx="14288" cy="64295"/>
            </a:xfrm>
            <a:custGeom>
              <a:avLst/>
              <a:gdLst/>
              <a:ahLst/>
              <a:cxnLst/>
              <a:rect l="0" t="0" r="0" b="0"/>
              <a:pathLst>
                <a:path w="14288" h="64295">
                  <a:moveTo>
                    <a:pt x="0" y="0"/>
                  </a:moveTo>
                  <a:lnTo>
                    <a:pt x="7056" y="0"/>
                  </a:lnTo>
                  <a:lnTo>
                    <a:pt x="7937" y="24974"/>
                  </a:lnTo>
                  <a:lnTo>
                    <a:pt x="13625" y="51696"/>
                  </a:lnTo>
                  <a:lnTo>
                    <a:pt x="14287" y="642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59" name="SMARTInkShape-2826"/>
            <p:cNvSpPr/>
            <p:nvPr/>
          </p:nvSpPr>
          <p:spPr bwMode="auto">
            <a:xfrm>
              <a:off x="4000500" y="142875"/>
              <a:ext cx="78582" cy="48591"/>
            </a:xfrm>
            <a:custGeom>
              <a:avLst/>
              <a:gdLst/>
              <a:ahLst/>
              <a:cxnLst/>
              <a:rect l="0" t="0" r="0" b="0"/>
              <a:pathLst>
                <a:path w="78582" h="48591">
                  <a:moveTo>
                    <a:pt x="0" y="0"/>
                  </a:moveTo>
                  <a:lnTo>
                    <a:pt x="24835" y="0"/>
                  </a:lnTo>
                  <a:lnTo>
                    <a:pt x="26081" y="794"/>
                  </a:lnTo>
                  <a:lnTo>
                    <a:pt x="26913" y="2117"/>
                  </a:lnTo>
                  <a:lnTo>
                    <a:pt x="28246" y="6151"/>
                  </a:lnTo>
                  <a:lnTo>
                    <a:pt x="28478" y="14434"/>
                  </a:lnTo>
                  <a:lnTo>
                    <a:pt x="26415" y="20438"/>
                  </a:lnTo>
                  <a:lnTo>
                    <a:pt x="23646" y="25752"/>
                  </a:lnTo>
                  <a:lnTo>
                    <a:pt x="21294" y="33207"/>
                  </a:lnTo>
                  <a:lnTo>
                    <a:pt x="16716" y="40442"/>
                  </a:lnTo>
                  <a:lnTo>
                    <a:pt x="14607" y="48590"/>
                  </a:lnTo>
                  <a:lnTo>
                    <a:pt x="15294" y="48268"/>
                  </a:lnTo>
                  <a:lnTo>
                    <a:pt x="41032" y="33177"/>
                  </a:lnTo>
                  <a:lnTo>
                    <a:pt x="78581" y="142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60" name="SMARTInkShape-2827"/>
            <p:cNvSpPr/>
            <p:nvPr/>
          </p:nvSpPr>
          <p:spPr bwMode="auto">
            <a:xfrm>
              <a:off x="4200525" y="142875"/>
              <a:ext cx="157164" cy="14289"/>
            </a:xfrm>
            <a:custGeom>
              <a:avLst/>
              <a:gdLst/>
              <a:ahLst/>
              <a:cxnLst/>
              <a:rect l="0" t="0" r="0" b="0"/>
              <a:pathLst>
                <a:path w="157164" h="14289">
                  <a:moveTo>
                    <a:pt x="0" y="14288"/>
                  </a:moveTo>
                  <a:lnTo>
                    <a:pt x="9943" y="14288"/>
                  </a:lnTo>
                  <a:lnTo>
                    <a:pt x="45181" y="7585"/>
                  </a:lnTo>
                  <a:lnTo>
                    <a:pt x="79680" y="7202"/>
                  </a:lnTo>
                  <a:lnTo>
                    <a:pt x="110754" y="7155"/>
                  </a:lnTo>
                  <a:lnTo>
                    <a:pt x="137645" y="6352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61" name="SMARTInkShape-2828"/>
            <p:cNvSpPr/>
            <p:nvPr/>
          </p:nvSpPr>
          <p:spPr bwMode="auto">
            <a:xfrm>
              <a:off x="4314912" y="114300"/>
              <a:ext cx="78067" cy="62886"/>
            </a:xfrm>
            <a:custGeom>
              <a:avLst/>
              <a:gdLst/>
              <a:ahLst/>
              <a:cxnLst/>
              <a:rect l="0" t="0" r="0" b="0"/>
              <a:pathLst>
                <a:path w="78067" h="62886">
                  <a:moveTo>
                    <a:pt x="7057" y="0"/>
                  </a:moveTo>
                  <a:lnTo>
                    <a:pt x="0" y="0"/>
                  </a:lnTo>
                  <a:lnTo>
                    <a:pt x="9864" y="0"/>
                  </a:lnTo>
                  <a:lnTo>
                    <a:pt x="42978" y="8819"/>
                  </a:lnTo>
                  <a:lnTo>
                    <a:pt x="58073" y="13207"/>
                  </a:lnTo>
                  <a:lnTo>
                    <a:pt x="68698" y="14868"/>
                  </a:lnTo>
                  <a:lnTo>
                    <a:pt x="73612" y="17985"/>
                  </a:lnTo>
                  <a:lnTo>
                    <a:pt x="76324" y="22016"/>
                  </a:lnTo>
                  <a:lnTo>
                    <a:pt x="78066" y="27279"/>
                  </a:lnTo>
                  <a:lnTo>
                    <a:pt x="74575" y="31983"/>
                  </a:lnTo>
                  <a:lnTo>
                    <a:pt x="60148" y="47685"/>
                  </a:lnTo>
                  <a:lnTo>
                    <a:pt x="57977" y="54787"/>
                  </a:lnTo>
                  <a:lnTo>
                    <a:pt x="57183" y="62885"/>
                  </a:lnTo>
                  <a:lnTo>
                    <a:pt x="57937" y="62561"/>
                  </a:lnTo>
                  <a:lnTo>
                    <a:pt x="64207" y="571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62" name="SMARTInkShape-2829"/>
            <p:cNvSpPr/>
            <p:nvPr/>
          </p:nvSpPr>
          <p:spPr bwMode="auto">
            <a:xfrm>
              <a:off x="4429215" y="100013"/>
              <a:ext cx="71349" cy="100013"/>
            </a:xfrm>
            <a:custGeom>
              <a:avLst/>
              <a:gdLst/>
              <a:ahLst/>
              <a:cxnLst/>
              <a:rect l="0" t="0" r="0" b="0"/>
              <a:pathLst>
                <a:path w="71349" h="100013">
                  <a:moveTo>
                    <a:pt x="14198" y="0"/>
                  </a:moveTo>
                  <a:lnTo>
                    <a:pt x="0" y="0"/>
                  </a:lnTo>
                  <a:lnTo>
                    <a:pt x="7693" y="9887"/>
                  </a:lnTo>
                  <a:lnTo>
                    <a:pt x="12894" y="17094"/>
                  </a:lnTo>
                  <a:lnTo>
                    <a:pt x="27052" y="30305"/>
                  </a:lnTo>
                  <a:lnTo>
                    <a:pt x="48862" y="62013"/>
                  </a:lnTo>
                  <a:lnTo>
                    <a:pt x="67972" y="89552"/>
                  </a:lnTo>
                  <a:lnTo>
                    <a:pt x="71348" y="10001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63" name="SMARTInkShape-2830"/>
            <p:cNvSpPr/>
            <p:nvPr/>
          </p:nvSpPr>
          <p:spPr bwMode="auto">
            <a:xfrm>
              <a:off x="4429125" y="178594"/>
              <a:ext cx="28576" cy="45206"/>
            </a:xfrm>
            <a:custGeom>
              <a:avLst/>
              <a:gdLst/>
              <a:ahLst/>
              <a:cxnLst/>
              <a:rect l="0" t="0" r="0" b="0"/>
              <a:pathLst>
                <a:path w="28576" h="45206">
                  <a:moveTo>
                    <a:pt x="28575" y="0"/>
                  </a:moveTo>
                  <a:lnTo>
                    <a:pt x="22424" y="0"/>
                  </a:lnTo>
                  <a:lnTo>
                    <a:pt x="27669" y="0"/>
                  </a:lnTo>
                  <a:lnTo>
                    <a:pt x="4719" y="33792"/>
                  </a:lnTo>
                  <a:lnTo>
                    <a:pt x="932" y="45186"/>
                  </a:lnTo>
                  <a:lnTo>
                    <a:pt x="621" y="45205"/>
                  </a:lnTo>
                  <a:lnTo>
                    <a:pt x="0" y="428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70" name="SMARTInkShape-Group651"/>
          <p:cNvGrpSpPr/>
          <p:nvPr/>
        </p:nvGrpSpPr>
        <p:grpSpPr>
          <a:xfrm>
            <a:off x="3315107" y="828675"/>
            <a:ext cx="171044" cy="71439"/>
            <a:chOff x="3315107" y="828675"/>
            <a:chExt cx="171044" cy="71439"/>
          </a:xfrm>
        </p:grpSpPr>
        <p:sp>
          <p:nvSpPr>
            <p:cNvPr id="2539865" name="SMARTInkShape-2831"/>
            <p:cNvSpPr/>
            <p:nvPr/>
          </p:nvSpPr>
          <p:spPr bwMode="auto">
            <a:xfrm>
              <a:off x="3378994" y="871538"/>
              <a:ext cx="21432" cy="14288"/>
            </a:xfrm>
            <a:custGeom>
              <a:avLst/>
              <a:gdLst/>
              <a:ahLst/>
              <a:cxnLst/>
              <a:rect l="0" t="0" r="0" b="0"/>
              <a:pathLst>
                <a:path w="21432" h="14288">
                  <a:moveTo>
                    <a:pt x="21431" y="14287"/>
                  </a:moveTo>
                  <a:lnTo>
                    <a:pt x="17639" y="14287"/>
                  </a:lnTo>
                  <a:lnTo>
                    <a:pt x="13660" y="1217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66" name="SMARTInkShape-2832"/>
            <p:cNvSpPr/>
            <p:nvPr/>
          </p:nvSpPr>
          <p:spPr bwMode="auto">
            <a:xfrm>
              <a:off x="3315107" y="843170"/>
              <a:ext cx="21025" cy="28369"/>
            </a:xfrm>
            <a:custGeom>
              <a:avLst/>
              <a:gdLst/>
              <a:ahLst/>
              <a:cxnLst/>
              <a:rect l="0" t="0" r="0" b="0"/>
              <a:pathLst>
                <a:path w="21025" h="28369">
                  <a:moveTo>
                    <a:pt x="21024" y="28368"/>
                  </a:moveTo>
                  <a:lnTo>
                    <a:pt x="6551" y="11778"/>
                  </a:lnTo>
                  <a:lnTo>
                    <a:pt x="0" y="494"/>
                  </a:lnTo>
                  <a:lnTo>
                    <a:pt x="1891" y="104"/>
                  </a:lnTo>
                  <a:lnTo>
                    <a:pt x="3506" y="0"/>
                  </a:lnTo>
                  <a:lnTo>
                    <a:pt x="4583" y="725"/>
                  </a:lnTo>
                  <a:lnTo>
                    <a:pt x="5301" y="2002"/>
                  </a:lnTo>
                  <a:lnTo>
                    <a:pt x="13881" y="2836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67" name="SMARTInkShape-2833"/>
            <p:cNvSpPr/>
            <p:nvPr/>
          </p:nvSpPr>
          <p:spPr bwMode="auto">
            <a:xfrm>
              <a:off x="3357657" y="828675"/>
              <a:ext cx="49913" cy="42864"/>
            </a:xfrm>
            <a:custGeom>
              <a:avLst/>
              <a:gdLst/>
              <a:ahLst/>
              <a:cxnLst/>
              <a:rect l="0" t="0" r="0" b="0"/>
              <a:pathLst>
                <a:path w="49913" h="42864">
                  <a:moveTo>
                    <a:pt x="14193" y="42863"/>
                  </a:moveTo>
                  <a:lnTo>
                    <a:pt x="10401" y="39070"/>
                  </a:lnTo>
                  <a:lnTo>
                    <a:pt x="8539" y="35092"/>
                  </a:lnTo>
                  <a:lnTo>
                    <a:pt x="0" y="8345"/>
                  </a:lnTo>
                  <a:lnTo>
                    <a:pt x="7518" y="7500"/>
                  </a:lnTo>
                  <a:lnTo>
                    <a:pt x="34510" y="5074"/>
                  </a:lnTo>
                  <a:lnTo>
                    <a:pt x="4991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68" name="SMARTInkShape-2834"/>
            <p:cNvSpPr/>
            <p:nvPr/>
          </p:nvSpPr>
          <p:spPr bwMode="auto">
            <a:xfrm>
              <a:off x="3468467" y="828675"/>
              <a:ext cx="17684" cy="21432"/>
            </a:xfrm>
            <a:custGeom>
              <a:avLst/>
              <a:gdLst/>
              <a:ahLst/>
              <a:cxnLst/>
              <a:rect l="0" t="0" r="0" b="0"/>
              <a:pathLst>
                <a:path w="17684" h="21432">
                  <a:moveTo>
                    <a:pt x="17683" y="21431"/>
                  </a:moveTo>
                  <a:lnTo>
                    <a:pt x="13891" y="17639"/>
                  </a:lnTo>
                  <a:lnTo>
                    <a:pt x="12029" y="13660"/>
                  </a:lnTo>
                  <a:lnTo>
                    <a:pt x="11532" y="11488"/>
                  </a:lnTo>
                  <a:lnTo>
                    <a:pt x="10407" y="10040"/>
                  </a:lnTo>
                  <a:lnTo>
                    <a:pt x="683" y="3733"/>
                  </a:lnTo>
                  <a:lnTo>
                    <a:pt x="0" y="2489"/>
                  </a:lnTo>
                  <a:lnTo>
                    <a:pt x="338" y="1659"/>
                  </a:lnTo>
                  <a:lnTo>
                    <a:pt x="339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69" name="SMARTInkShape-2835"/>
            <p:cNvSpPr/>
            <p:nvPr/>
          </p:nvSpPr>
          <p:spPr bwMode="auto">
            <a:xfrm>
              <a:off x="3471863" y="864394"/>
              <a:ext cx="7144" cy="35720"/>
            </a:xfrm>
            <a:custGeom>
              <a:avLst/>
              <a:gdLst/>
              <a:ahLst/>
              <a:cxnLst/>
              <a:rect l="0" t="0" r="0" b="0"/>
              <a:pathLst>
                <a:path w="7144" h="35720">
                  <a:moveTo>
                    <a:pt x="0" y="35719"/>
                  </a:moveTo>
                  <a:lnTo>
                    <a:pt x="0" y="31926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75" name="SMARTInkShape-Group652"/>
          <p:cNvGrpSpPr/>
          <p:nvPr/>
        </p:nvGrpSpPr>
        <p:grpSpPr>
          <a:xfrm>
            <a:off x="3328990" y="757238"/>
            <a:ext cx="1993105" cy="378619"/>
            <a:chOff x="3328990" y="757238"/>
            <a:chExt cx="1993105" cy="378619"/>
          </a:xfrm>
        </p:grpSpPr>
        <p:sp>
          <p:nvSpPr>
            <p:cNvPr id="2539871" name="SMARTInkShape-2836"/>
            <p:cNvSpPr/>
            <p:nvPr/>
          </p:nvSpPr>
          <p:spPr bwMode="auto">
            <a:xfrm>
              <a:off x="3328990" y="842963"/>
              <a:ext cx="192880" cy="285751"/>
            </a:xfrm>
            <a:custGeom>
              <a:avLst/>
              <a:gdLst/>
              <a:ahLst/>
              <a:cxnLst/>
              <a:rect l="0" t="0" r="0" b="0"/>
              <a:pathLst>
                <a:path w="192880" h="285751">
                  <a:moveTo>
                    <a:pt x="21429" y="0"/>
                  </a:moveTo>
                  <a:lnTo>
                    <a:pt x="10495" y="0"/>
                  </a:lnTo>
                  <a:lnTo>
                    <a:pt x="9377" y="793"/>
                  </a:lnTo>
                  <a:lnTo>
                    <a:pt x="8632" y="2116"/>
                  </a:lnTo>
                  <a:lnTo>
                    <a:pt x="7436" y="6150"/>
                  </a:lnTo>
                  <a:lnTo>
                    <a:pt x="2290" y="12650"/>
                  </a:lnTo>
                  <a:lnTo>
                    <a:pt x="1016" y="16999"/>
                  </a:lnTo>
                  <a:lnTo>
                    <a:pt x="24" y="52542"/>
                  </a:lnTo>
                  <a:lnTo>
                    <a:pt x="0" y="83148"/>
                  </a:lnTo>
                  <a:lnTo>
                    <a:pt x="792" y="107264"/>
                  </a:lnTo>
                  <a:lnTo>
                    <a:pt x="7273" y="138706"/>
                  </a:lnTo>
                  <a:lnTo>
                    <a:pt x="19268" y="173151"/>
                  </a:lnTo>
                  <a:lnTo>
                    <a:pt x="30983" y="193761"/>
                  </a:lnTo>
                  <a:lnTo>
                    <a:pt x="46188" y="209400"/>
                  </a:lnTo>
                  <a:lnTo>
                    <a:pt x="81647" y="238206"/>
                  </a:lnTo>
                  <a:lnTo>
                    <a:pt x="116454" y="257040"/>
                  </a:lnTo>
                  <a:lnTo>
                    <a:pt x="151695" y="271450"/>
                  </a:lnTo>
                  <a:lnTo>
                    <a:pt x="192879" y="2857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72" name="SMARTInkShape-2837"/>
            <p:cNvSpPr/>
            <p:nvPr/>
          </p:nvSpPr>
          <p:spPr bwMode="auto">
            <a:xfrm>
              <a:off x="3586163" y="778669"/>
              <a:ext cx="1735932" cy="357188"/>
            </a:xfrm>
            <a:custGeom>
              <a:avLst/>
              <a:gdLst/>
              <a:ahLst/>
              <a:cxnLst/>
              <a:rect l="0" t="0" r="0" b="0"/>
              <a:pathLst>
                <a:path w="1735932" h="357188">
                  <a:moveTo>
                    <a:pt x="0" y="357187"/>
                  </a:moveTo>
                  <a:lnTo>
                    <a:pt x="28516" y="357187"/>
                  </a:lnTo>
                  <a:lnTo>
                    <a:pt x="60924" y="357187"/>
                  </a:lnTo>
                  <a:lnTo>
                    <a:pt x="96456" y="356394"/>
                  </a:lnTo>
                  <a:lnTo>
                    <a:pt x="123038" y="353395"/>
                  </a:lnTo>
                  <a:lnTo>
                    <a:pt x="148610" y="351533"/>
                  </a:lnTo>
                  <a:lnTo>
                    <a:pt x="173205" y="350705"/>
                  </a:lnTo>
                  <a:lnTo>
                    <a:pt x="197365" y="350338"/>
                  </a:lnTo>
                  <a:lnTo>
                    <a:pt x="221332" y="348058"/>
                  </a:lnTo>
                  <a:lnTo>
                    <a:pt x="245213" y="345192"/>
                  </a:lnTo>
                  <a:lnTo>
                    <a:pt x="269056" y="343919"/>
                  </a:lnTo>
                  <a:lnTo>
                    <a:pt x="292882" y="341236"/>
                  </a:lnTo>
                  <a:lnTo>
                    <a:pt x="317495" y="338192"/>
                  </a:lnTo>
                  <a:lnTo>
                    <a:pt x="344308" y="336838"/>
                  </a:lnTo>
                  <a:lnTo>
                    <a:pt x="372101" y="334120"/>
                  </a:lnTo>
                  <a:lnTo>
                    <a:pt x="400328" y="330267"/>
                  </a:lnTo>
                  <a:lnTo>
                    <a:pt x="428749" y="325908"/>
                  </a:lnTo>
                  <a:lnTo>
                    <a:pt x="457255" y="321325"/>
                  </a:lnTo>
                  <a:lnTo>
                    <a:pt x="485799" y="315848"/>
                  </a:lnTo>
                  <a:lnTo>
                    <a:pt x="514360" y="308123"/>
                  </a:lnTo>
                  <a:lnTo>
                    <a:pt x="542929" y="301514"/>
                  </a:lnTo>
                  <a:lnTo>
                    <a:pt x="571501" y="295931"/>
                  </a:lnTo>
                  <a:lnTo>
                    <a:pt x="600076" y="290804"/>
                  </a:lnTo>
                  <a:lnTo>
                    <a:pt x="630767" y="283763"/>
                  </a:lnTo>
                  <a:lnTo>
                    <a:pt x="662928" y="276135"/>
                  </a:lnTo>
                  <a:lnTo>
                    <a:pt x="695743" y="270100"/>
                  </a:lnTo>
                  <a:lnTo>
                    <a:pt x="728848" y="266888"/>
                  </a:lnTo>
                  <a:lnTo>
                    <a:pt x="762082" y="264667"/>
                  </a:lnTo>
                  <a:lnTo>
                    <a:pt x="795373" y="261034"/>
                  </a:lnTo>
                  <a:lnTo>
                    <a:pt x="828691" y="256773"/>
                  </a:lnTo>
                  <a:lnTo>
                    <a:pt x="862813" y="251440"/>
                  </a:lnTo>
                  <a:lnTo>
                    <a:pt x="880802" y="247795"/>
                  </a:lnTo>
                  <a:lnTo>
                    <a:pt x="899145" y="243778"/>
                  </a:lnTo>
                  <a:lnTo>
                    <a:pt x="918517" y="239512"/>
                  </a:lnTo>
                  <a:lnTo>
                    <a:pt x="938576" y="235081"/>
                  </a:lnTo>
                  <a:lnTo>
                    <a:pt x="959092" y="230539"/>
                  </a:lnTo>
                  <a:lnTo>
                    <a:pt x="979120" y="225924"/>
                  </a:lnTo>
                  <a:lnTo>
                    <a:pt x="998821" y="221260"/>
                  </a:lnTo>
                  <a:lnTo>
                    <a:pt x="1018306" y="216563"/>
                  </a:lnTo>
                  <a:lnTo>
                    <a:pt x="1038439" y="211844"/>
                  </a:lnTo>
                  <a:lnTo>
                    <a:pt x="1059005" y="207110"/>
                  </a:lnTo>
                  <a:lnTo>
                    <a:pt x="1079860" y="202367"/>
                  </a:lnTo>
                  <a:lnTo>
                    <a:pt x="1100112" y="196824"/>
                  </a:lnTo>
                  <a:lnTo>
                    <a:pt x="1119964" y="190747"/>
                  </a:lnTo>
                  <a:lnTo>
                    <a:pt x="1139549" y="184315"/>
                  </a:lnTo>
                  <a:lnTo>
                    <a:pt x="1158956" y="177645"/>
                  </a:lnTo>
                  <a:lnTo>
                    <a:pt x="1178243" y="170818"/>
                  </a:lnTo>
                  <a:lnTo>
                    <a:pt x="1197451" y="163885"/>
                  </a:lnTo>
                  <a:lnTo>
                    <a:pt x="1217401" y="156881"/>
                  </a:lnTo>
                  <a:lnTo>
                    <a:pt x="1237844" y="149831"/>
                  </a:lnTo>
                  <a:lnTo>
                    <a:pt x="1258617" y="142750"/>
                  </a:lnTo>
                  <a:lnTo>
                    <a:pt x="1278815" y="135648"/>
                  </a:lnTo>
                  <a:lnTo>
                    <a:pt x="1298631" y="128532"/>
                  </a:lnTo>
                  <a:lnTo>
                    <a:pt x="1318191" y="121406"/>
                  </a:lnTo>
                  <a:lnTo>
                    <a:pt x="1337581" y="114275"/>
                  </a:lnTo>
                  <a:lnTo>
                    <a:pt x="1356858" y="107140"/>
                  </a:lnTo>
                  <a:lnTo>
                    <a:pt x="1376060" y="100001"/>
                  </a:lnTo>
                  <a:lnTo>
                    <a:pt x="1394417" y="93655"/>
                  </a:lnTo>
                  <a:lnTo>
                    <a:pt x="1429630" y="82370"/>
                  </a:lnTo>
                  <a:lnTo>
                    <a:pt x="1461685" y="72063"/>
                  </a:lnTo>
                  <a:lnTo>
                    <a:pt x="1491806" y="62190"/>
                  </a:lnTo>
                  <a:lnTo>
                    <a:pt x="1521068" y="52511"/>
                  </a:lnTo>
                  <a:lnTo>
                    <a:pt x="1547832" y="45034"/>
                  </a:lnTo>
                  <a:lnTo>
                    <a:pt x="1572956" y="39065"/>
                  </a:lnTo>
                  <a:lnTo>
                    <a:pt x="1607826" y="31242"/>
                  </a:lnTo>
                  <a:lnTo>
                    <a:pt x="1641747" y="23604"/>
                  </a:lnTo>
                  <a:lnTo>
                    <a:pt x="1671377" y="18068"/>
                  </a:lnTo>
                  <a:lnTo>
                    <a:pt x="1706533" y="14435"/>
                  </a:lnTo>
                  <a:lnTo>
                    <a:pt x="1716718" y="14316"/>
                  </a:lnTo>
                  <a:lnTo>
                    <a:pt x="1721571" y="12184"/>
                  </a:lnTo>
                  <a:lnTo>
                    <a:pt x="1727362" y="8139"/>
                  </a:lnTo>
                  <a:lnTo>
                    <a:pt x="1732157" y="7439"/>
                  </a:lnTo>
                  <a:lnTo>
                    <a:pt x="1733415" y="6546"/>
                  </a:lnTo>
                  <a:lnTo>
                    <a:pt x="1734253" y="5158"/>
                  </a:lnTo>
                  <a:lnTo>
                    <a:pt x="173593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73" name="SMARTInkShape-2838"/>
            <p:cNvSpPr/>
            <p:nvPr/>
          </p:nvSpPr>
          <p:spPr bwMode="auto">
            <a:xfrm>
              <a:off x="5122069" y="757238"/>
              <a:ext cx="42863" cy="7144"/>
            </a:xfrm>
            <a:custGeom>
              <a:avLst/>
              <a:gdLst/>
              <a:ahLst/>
              <a:cxnLst/>
              <a:rect l="0" t="0" r="0" b="0"/>
              <a:pathLst>
                <a:path w="42863" h="7144">
                  <a:moveTo>
                    <a:pt x="42862" y="7143"/>
                  </a:moveTo>
                  <a:lnTo>
                    <a:pt x="32919" y="714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74" name="SMARTInkShape-2839"/>
            <p:cNvSpPr/>
            <p:nvPr/>
          </p:nvSpPr>
          <p:spPr bwMode="auto">
            <a:xfrm>
              <a:off x="5122069" y="764381"/>
              <a:ext cx="199124" cy="142876"/>
            </a:xfrm>
            <a:custGeom>
              <a:avLst/>
              <a:gdLst/>
              <a:ahLst/>
              <a:cxnLst/>
              <a:rect l="0" t="0" r="0" b="0"/>
              <a:pathLst>
                <a:path w="199124" h="142876">
                  <a:moveTo>
                    <a:pt x="0" y="0"/>
                  </a:moveTo>
                  <a:lnTo>
                    <a:pt x="31227" y="0"/>
                  </a:lnTo>
                  <a:lnTo>
                    <a:pt x="66759" y="0"/>
                  </a:lnTo>
                  <a:lnTo>
                    <a:pt x="93599" y="0"/>
                  </a:lnTo>
                  <a:lnTo>
                    <a:pt x="127321" y="0"/>
                  </a:lnTo>
                  <a:lnTo>
                    <a:pt x="161028" y="794"/>
                  </a:lnTo>
                  <a:lnTo>
                    <a:pt x="189754" y="9943"/>
                  </a:lnTo>
                  <a:lnTo>
                    <a:pt x="195461" y="14474"/>
                  </a:lnTo>
                  <a:lnTo>
                    <a:pt x="196982" y="16793"/>
                  </a:lnTo>
                  <a:lnTo>
                    <a:pt x="199123" y="27642"/>
                  </a:lnTo>
                  <a:lnTo>
                    <a:pt x="199053" y="50440"/>
                  </a:lnTo>
                  <a:lnTo>
                    <a:pt x="196153" y="61047"/>
                  </a:lnTo>
                  <a:lnTo>
                    <a:pt x="178005" y="91404"/>
                  </a:lnTo>
                  <a:lnTo>
                    <a:pt x="158682" y="124603"/>
                  </a:lnTo>
                  <a:lnTo>
                    <a:pt x="142875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88" name="SMARTInkShape-Group653"/>
          <p:cNvGrpSpPr/>
          <p:nvPr/>
        </p:nvGrpSpPr>
        <p:grpSpPr>
          <a:xfrm>
            <a:off x="3050381" y="300038"/>
            <a:ext cx="1035274" cy="200026"/>
            <a:chOff x="3050381" y="300038"/>
            <a:chExt cx="1035274" cy="200026"/>
          </a:xfrm>
        </p:grpSpPr>
        <p:sp>
          <p:nvSpPr>
            <p:cNvPr id="2539876" name="SMARTInkShape-2840"/>
            <p:cNvSpPr/>
            <p:nvPr/>
          </p:nvSpPr>
          <p:spPr bwMode="auto">
            <a:xfrm>
              <a:off x="3100388" y="371475"/>
              <a:ext cx="14262" cy="112472"/>
            </a:xfrm>
            <a:custGeom>
              <a:avLst/>
              <a:gdLst/>
              <a:ahLst/>
              <a:cxnLst/>
              <a:rect l="0" t="0" r="0" b="0"/>
              <a:pathLst>
                <a:path w="14262" h="112472">
                  <a:moveTo>
                    <a:pt x="7143" y="0"/>
                  </a:moveTo>
                  <a:lnTo>
                    <a:pt x="7143" y="32113"/>
                  </a:lnTo>
                  <a:lnTo>
                    <a:pt x="7937" y="45586"/>
                  </a:lnTo>
                  <a:lnTo>
                    <a:pt x="13625" y="73849"/>
                  </a:lnTo>
                  <a:lnTo>
                    <a:pt x="14261" y="108128"/>
                  </a:lnTo>
                  <a:lnTo>
                    <a:pt x="13476" y="110185"/>
                  </a:lnTo>
                  <a:lnTo>
                    <a:pt x="12159" y="111557"/>
                  </a:lnTo>
                  <a:lnTo>
                    <a:pt x="10487" y="112471"/>
                  </a:lnTo>
                  <a:lnTo>
                    <a:pt x="9373" y="112287"/>
                  </a:lnTo>
                  <a:lnTo>
                    <a:pt x="8630" y="111371"/>
                  </a:lnTo>
                  <a:lnTo>
                    <a:pt x="7804" y="108235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77" name="SMARTInkShape-2841"/>
            <p:cNvSpPr/>
            <p:nvPr/>
          </p:nvSpPr>
          <p:spPr bwMode="auto">
            <a:xfrm>
              <a:off x="3050381" y="332115"/>
              <a:ext cx="155426" cy="156737"/>
            </a:xfrm>
            <a:custGeom>
              <a:avLst/>
              <a:gdLst/>
              <a:ahLst/>
              <a:cxnLst/>
              <a:rect l="0" t="0" r="0" b="0"/>
              <a:pathLst>
                <a:path w="155426" h="156737">
                  <a:moveTo>
                    <a:pt x="0" y="32216"/>
                  </a:moveTo>
                  <a:lnTo>
                    <a:pt x="0" y="42858"/>
                  </a:lnTo>
                  <a:lnTo>
                    <a:pt x="794" y="44073"/>
                  </a:lnTo>
                  <a:lnTo>
                    <a:pt x="2117" y="44884"/>
                  </a:lnTo>
                  <a:lnTo>
                    <a:pt x="3793" y="45424"/>
                  </a:lnTo>
                  <a:lnTo>
                    <a:pt x="5703" y="44990"/>
                  </a:lnTo>
                  <a:lnTo>
                    <a:pt x="39197" y="27352"/>
                  </a:lnTo>
                  <a:lnTo>
                    <a:pt x="67098" y="15792"/>
                  </a:lnTo>
                  <a:lnTo>
                    <a:pt x="89466" y="7241"/>
                  </a:lnTo>
                  <a:lnTo>
                    <a:pt x="120349" y="0"/>
                  </a:lnTo>
                  <a:lnTo>
                    <a:pt x="128366" y="1494"/>
                  </a:lnTo>
                  <a:lnTo>
                    <a:pt x="137341" y="6797"/>
                  </a:lnTo>
                  <a:lnTo>
                    <a:pt x="139186" y="9714"/>
                  </a:lnTo>
                  <a:lnTo>
                    <a:pt x="141235" y="17188"/>
                  </a:lnTo>
                  <a:lnTo>
                    <a:pt x="138597" y="34113"/>
                  </a:lnTo>
                  <a:lnTo>
                    <a:pt x="126221" y="62531"/>
                  </a:lnTo>
                  <a:lnTo>
                    <a:pt x="118011" y="74264"/>
                  </a:lnTo>
                  <a:lnTo>
                    <a:pt x="93399" y="96027"/>
                  </a:lnTo>
                  <a:lnTo>
                    <a:pt x="93026" y="92575"/>
                  </a:lnTo>
                  <a:lnTo>
                    <a:pt x="95055" y="88676"/>
                  </a:lnTo>
                  <a:lnTo>
                    <a:pt x="99397" y="84297"/>
                  </a:lnTo>
                  <a:lnTo>
                    <a:pt x="123396" y="71083"/>
                  </a:lnTo>
                  <a:lnTo>
                    <a:pt x="133311" y="68868"/>
                  </a:lnTo>
                  <a:lnTo>
                    <a:pt x="141535" y="68350"/>
                  </a:lnTo>
                  <a:lnTo>
                    <a:pt x="148365" y="70236"/>
                  </a:lnTo>
                  <a:lnTo>
                    <a:pt x="151298" y="71850"/>
                  </a:lnTo>
                  <a:lnTo>
                    <a:pt x="153253" y="74514"/>
                  </a:lnTo>
                  <a:lnTo>
                    <a:pt x="155425" y="81707"/>
                  </a:lnTo>
                  <a:lnTo>
                    <a:pt x="154274" y="90195"/>
                  </a:lnTo>
                  <a:lnTo>
                    <a:pt x="144083" y="118197"/>
                  </a:lnTo>
                  <a:lnTo>
                    <a:pt x="132297" y="133187"/>
                  </a:lnTo>
                  <a:lnTo>
                    <a:pt x="99002" y="155893"/>
                  </a:lnTo>
                  <a:lnTo>
                    <a:pt x="96958" y="156736"/>
                  </a:lnTo>
                  <a:lnTo>
                    <a:pt x="95595" y="156504"/>
                  </a:lnTo>
                  <a:lnTo>
                    <a:pt x="94686" y="155556"/>
                  </a:lnTo>
                  <a:lnTo>
                    <a:pt x="93677" y="152386"/>
                  </a:lnTo>
                  <a:lnTo>
                    <a:pt x="92869" y="13222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78" name="SMARTInkShape-2842"/>
            <p:cNvSpPr/>
            <p:nvPr/>
          </p:nvSpPr>
          <p:spPr bwMode="auto">
            <a:xfrm>
              <a:off x="3278981" y="442913"/>
              <a:ext cx="14289" cy="34311"/>
            </a:xfrm>
            <a:custGeom>
              <a:avLst/>
              <a:gdLst/>
              <a:ahLst/>
              <a:cxnLst/>
              <a:rect l="0" t="0" r="0" b="0"/>
              <a:pathLst>
                <a:path w="14289" h="34311">
                  <a:moveTo>
                    <a:pt x="14288" y="0"/>
                  </a:moveTo>
                  <a:lnTo>
                    <a:pt x="8137" y="0"/>
                  </a:lnTo>
                  <a:lnTo>
                    <a:pt x="7806" y="793"/>
                  </a:lnTo>
                  <a:lnTo>
                    <a:pt x="7438" y="3792"/>
                  </a:lnTo>
                  <a:lnTo>
                    <a:pt x="5158" y="7770"/>
                  </a:lnTo>
                  <a:lnTo>
                    <a:pt x="2292" y="12184"/>
                  </a:lnTo>
                  <a:lnTo>
                    <a:pt x="680" y="19132"/>
                  </a:lnTo>
                  <a:lnTo>
                    <a:pt x="90" y="30967"/>
                  </a:lnTo>
                  <a:lnTo>
                    <a:pt x="854" y="32551"/>
                  </a:lnTo>
                  <a:lnTo>
                    <a:pt x="2157" y="33606"/>
                  </a:lnTo>
                  <a:lnTo>
                    <a:pt x="3819" y="34310"/>
                  </a:lnTo>
                  <a:lnTo>
                    <a:pt x="4927" y="33986"/>
                  </a:lnTo>
                  <a:lnTo>
                    <a:pt x="5666" y="32976"/>
                  </a:lnTo>
                  <a:lnTo>
                    <a:pt x="6159" y="31509"/>
                  </a:lnTo>
                  <a:lnTo>
                    <a:pt x="5694" y="29737"/>
                  </a:lnTo>
                  <a:lnTo>
                    <a:pt x="0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79" name="SMARTInkShape-2843"/>
            <p:cNvSpPr/>
            <p:nvPr/>
          </p:nvSpPr>
          <p:spPr bwMode="auto">
            <a:xfrm>
              <a:off x="3357563" y="314325"/>
              <a:ext cx="28576" cy="149467"/>
            </a:xfrm>
            <a:custGeom>
              <a:avLst/>
              <a:gdLst/>
              <a:ahLst/>
              <a:cxnLst/>
              <a:rect l="0" t="0" r="0" b="0"/>
              <a:pathLst>
                <a:path w="28576" h="149467">
                  <a:moveTo>
                    <a:pt x="7143" y="0"/>
                  </a:moveTo>
                  <a:lnTo>
                    <a:pt x="7143" y="3792"/>
                  </a:lnTo>
                  <a:lnTo>
                    <a:pt x="992" y="34320"/>
                  </a:lnTo>
                  <a:lnTo>
                    <a:pt x="196" y="64018"/>
                  </a:lnTo>
                  <a:lnTo>
                    <a:pt x="38" y="92814"/>
                  </a:lnTo>
                  <a:lnTo>
                    <a:pt x="3" y="127956"/>
                  </a:lnTo>
                  <a:lnTo>
                    <a:pt x="0" y="143720"/>
                  </a:lnTo>
                  <a:lnTo>
                    <a:pt x="794" y="145820"/>
                  </a:lnTo>
                  <a:lnTo>
                    <a:pt x="2116" y="147219"/>
                  </a:lnTo>
                  <a:lnTo>
                    <a:pt x="5703" y="148775"/>
                  </a:lnTo>
                  <a:lnTo>
                    <a:pt x="9942" y="149466"/>
                  </a:lnTo>
                  <a:lnTo>
                    <a:pt x="12184" y="148063"/>
                  </a:lnTo>
                  <a:lnTo>
                    <a:pt x="21486" y="134404"/>
                  </a:lnTo>
                  <a:lnTo>
                    <a:pt x="28575" y="1214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80" name="SMARTInkShape-2844"/>
            <p:cNvSpPr/>
            <p:nvPr/>
          </p:nvSpPr>
          <p:spPr bwMode="auto">
            <a:xfrm>
              <a:off x="3278981" y="392906"/>
              <a:ext cx="100014" cy="7145"/>
            </a:xfrm>
            <a:custGeom>
              <a:avLst/>
              <a:gdLst/>
              <a:ahLst/>
              <a:cxnLst/>
              <a:rect l="0" t="0" r="0" b="0"/>
              <a:pathLst>
                <a:path w="100014" h="7145">
                  <a:moveTo>
                    <a:pt x="0" y="7144"/>
                  </a:moveTo>
                  <a:lnTo>
                    <a:pt x="25630" y="6350"/>
                  </a:lnTo>
                  <a:lnTo>
                    <a:pt x="52952" y="1490"/>
                  </a:lnTo>
                  <a:lnTo>
                    <a:pt x="84896" y="294"/>
                  </a:lnTo>
                  <a:lnTo>
                    <a:pt x="10001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81" name="SMARTInkShape-2845"/>
            <p:cNvSpPr/>
            <p:nvPr/>
          </p:nvSpPr>
          <p:spPr bwMode="auto">
            <a:xfrm>
              <a:off x="3422150" y="344851"/>
              <a:ext cx="78289" cy="115460"/>
            </a:xfrm>
            <a:custGeom>
              <a:avLst/>
              <a:gdLst/>
              <a:ahLst/>
              <a:cxnLst/>
              <a:rect l="0" t="0" r="0" b="0"/>
              <a:pathLst>
                <a:path w="78289" h="115460">
                  <a:moveTo>
                    <a:pt x="6850" y="26624"/>
                  </a:moveTo>
                  <a:lnTo>
                    <a:pt x="3058" y="26624"/>
                  </a:lnTo>
                  <a:lnTo>
                    <a:pt x="1941" y="27418"/>
                  </a:lnTo>
                  <a:lnTo>
                    <a:pt x="1196" y="28741"/>
                  </a:lnTo>
                  <a:lnTo>
                    <a:pt x="0" y="36567"/>
                  </a:lnTo>
                  <a:lnTo>
                    <a:pt x="1954" y="41097"/>
                  </a:lnTo>
                  <a:lnTo>
                    <a:pt x="3586" y="43417"/>
                  </a:lnTo>
                  <a:lnTo>
                    <a:pt x="12916" y="77727"/>
                  </a:lnTo>
                  <a:lnTo>
                    <a:pt x="19484" y="93192"/>
                  </a:lnTo>
                  <a:lnTo>
                    <a:pt x="25322" y="102087"/>
                  </a:lnTo>
                  <a:lnTo>
                    <a:pt x="27405" y="109749"/>
                  </a:lnTo>
                  <a:lnTo>
                    <a:pt x="27892" y="114633"/>
                  </a:lnTo>
                  <a:lnTo>
                    <a:pt x="28815" y="115459"/>
                  </a:lnTo>
                  <a:lnTo>
                    <a:pt x="30225" y="115216"/>
                  </a:lnTo>
                  <a:lnTo>
                    <a:pt x="31959" y="114261"/>
                  </a:lnTo>
                  <a:lnTo>
                    <a:pt x="33114" y="112830"/>
                  </a:lnTo>
                  <a:lnTo>
                    <a:pt x="34398" y="109123"/>
                  </a:lnTo>
                  <a:lnTo>
                    <a:pt x="35335" y="75720"/>
                  </a:lnTo>
                  <a:lnTo>
                    <a:pt x="41067" y="40792"/>
                  </a:lnTo>
                  <a:lnTo>
                    <a:pt x="44240" y="21561"/>
                  </a:lnTo>
                  <a:lnTo>
                    <a:pt x="50208" y="7926"/>
                  </a:lnTo>
                  <a:lnTo>
                    <a:pt x="55543" y="0"/>
                  </a:lnTo>
                  <a:lnTo>
                    <a:pt x="56774" y="143"/>
                  </a:lnTo>
                  <a:lnTo>
                    <a:pt x="60260" y="2419"/>
                  </a:lnTo>
                  <a:lnTo>
                    <a:pt x="66684" y="11956"/>
                  </a:lnTo>
                  <a:lnTo>
                    <a:pt x="76624" y="39314"/>
                  </a:lnTo>
                  <a:lnTo>
                    <a:pt x="78288" y="4805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82" name="SMARTInkShape-2846"/>
            <p:cNvSpPr/>
            <p:nvPr/>
          </p:nvSpPr>
          <p:spPr bwMode="auto">
            <a:xfrm>
              <a:off x="3500758" y="355394"/>
              <a:ext cx="71118" cy="121287"/>
            </a:xfrm>
            <a:custGeom>
              <a:avLst/>
              <a:gdLst/>
              <a:ahLst/>
              <a:cxnLst/>
              <a:rect l="0" t="0" r="0" b="0"/>
              <a:pathLst>
                <a:path w="71118" h="121287">
                  <a:moveTo>
                    <a:pt x="13967" y="30369"/>
                  </a:moveTo>
                  <a:lnTo>
                    <a:pt x="10175" y="34161"/>
                  </a:lnTo>
                  <a:lnTo>
                    <a:pt x="8313" y="38139"/>
                  </a:lnTo>
                  <a:lnTo>
                    <a:pt x="160" y="71316"/>
                  </a:lnTo>
                  <a:lnTo>
                    <a:pt x="0" y="74336"/>
                  </a:lnTo>
                  <a:lnTo>
                    <a:pt x="6974" y="98688"/>
                  </a:lnTo>
                  <a:lnTo>
                    <a:pt x="10330" y="103860"/>
                  </a:lnTo>
                  <a:lnTo>
                    <a:pt x="11542" y="104763"/>
                  </a:lnTo>
                  <a:lnTo>
                    <a:pt x="12350" y="104571"/>
                  </a:lnTo>
                  <a:lnTo>
                    <a:pt x="12889" y="103649"/>
                  </a:lnTo>
                  <a:lnTo>
                    <a:pt x="24367" y="95673"/>
                  </a:lnTo>
                  <a:lnTo>
                    <a:pt x="29966" y="88232"/>
                  </a:lnTo>
                  <a:lnTo>
                    <a:pt x="36800" y="58097"/>
                  </a:lnTo>
                  <a:lnTo>
                    <a:pt x="46695" y="28023"/>
                  </a:lnTo>
                  <a:lnTo>
                    <a:pt x="51212" y="5563"/>
                  </a:lnTo>
                  <a:lnTo>
                    <a:pt x="54333" y="294"/>
                  </a:lnTo>
                  <a:lnTo>
                    <a:pt x="55165" y="0"/>
                  </a:lnTo>
                  <a:lnTo>
                    <a:pt x="55719" y="598"/>
                  </a:lnTo>
                  <a:lnTo>
                    <a:pt x="50283" y="31797"/>
                  </a:lnTo>
                  <a:lnTo>
                    <a:pt x="51920" y="59226"/>
                  </a:lnTo>
                  <a:lnTo>
                    <a:pt x="56977" y="93906"/>
                  </a:lnTo>
                  <a:lnTo>
                    <a:pt x="62895" y="116650"/>
                  </a:lnTo>
                  <a:lnTo>
                    <a:pt x="64048" y="118846"/>
                  </a:lnTo>
                  <a:lnTo>
                    <a:pt x="65611" y="120310"/>
                  </a:lnTo>
                  <a:lnTo>
                    <a:pt x="67446" y="121286"/>
                  </a:lnTo>
                  <a:lnTo>
                    <a:pt x="68670" y="120349"/>
                  </a:lnTo>
                  <a:lnTo>
                    <a:pt x="70029" y="115074"/>
                  </a:lnTo>
                  <a:lnTo>
                    <a:pt x="71117" y="875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83" name="SMARTInkShape-2847"/>
            <p:cNvSpPr/>
            <p:nvPr/>
          </p:nvSpPr>
          <p:spPr bwMode="auto">
            <a:xfrm>
              <a:off x="3593306" y="386872"/>
              <a:ext cx="71439" cy="77473"/>
            </a:xfrm>
            <a:custGeom>
              <a:avLst/>
              <a:gdLst/>
              <a:ahLst/>
              <a:cxnLst/>
              <a:rect l="0" t="0" r="0" b="0"/>
              <a:pathLst>
                <a:path w="71439" h="77473">
                  <a:moveTo>
                    <a:pt x="0" y="48897"/>
                  </a:moveTo>
                  <a:lnTo>
                    <a:pt x="3792" y="48897"/>
                  </a:lnTo>
                  <a:lnTo>
                    <a:pt x="4910" y="48103"/>
                  </a:lnTo>
                  <a:lnTo>
                    <a:pt x="5655" y="46780"/>
                  </a:lnTo>
                  <a:lnTo>
                    <a:pt x="6151" y="45104"/>
                  </a:lnTo>
                  <a:lnTo>
                    <a:pt x="10642" y="38954"/>
                  </a:lnTo>
                  <a:lnTo>
                    <a:pt x="16901" y="36540"/>
                  </a:lnTo>
                  <a:lnTo>
                    <a:pt x="29350" y="33065"/>
                  </a:lnTo>
                  <a:lnTo>
                    <a:pt x="40976" y="27008"/>
                  </a:lnTo>
                  <a:lnTo>
                    <a:pt x="53270" y="16921"/>
                  </a:lnTo>
                  <a:lnTo>
                    <a:pt x="55426" y="12725"/>
                  </a:lnTo>
                  <a:lnTo>
                    <a:pt x="56810" y="7356"/>
                  </a:lnTo>
                  <a:lnTo>
                    <a:pt x="53257" y="2633"/>
                  </a:lnTo>
                  <a:lnTo>
                    <a:pt x="49334" y="554"/>
                  </a:lnTo>
                  <a:lnTo>
                    <a:pt x="47177" y="0"/>
                  </a:lnTo>
                  <a:lnTo>
                    <a:pt x="45739" y="424"/>
                  </a:lnTo>
                  <a:lnTo>
                    <a:pt x="44780" y="1500"/>
                  </a:lnTo>
                  <a:lnTo>
                    <a:pt x="42921" y="4813"/>
                  </a:lnTo>
                  <a:lnTo>
                    <a:pt x="26103" y="26541"/>
                  </a:lnTo>
                  <a:lnTo>
                    <a:pt x="22816" y="39803"/>
                  </a:lnTo>
                  <a:lnTo>
                    <a:pt x="21842" y="49995"/>
                  </a:lnTo>
                  <a:lnTo>
                    <a:pt x="23731" y="55470"/>
                  </a:lnTo>
                  <a:lnTo>
                    <a:pt x="31411" y="65453"/>
                  </a:lnTo>
                  <a:lnTo>
                    <a:pt x="42027" y="72676"/>
                  </a:lnTo>
                  <a:lnTo>
                    <a:pt x="71438" y="7747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84" name="SMARTInkShape-2848"/>
            <p:cNvSpPr/>
            <p:nvPr/>
          </p:nvSpPr>
          <p:spPr bwMode="auto">
            <a:xfrm>
              <a:off x="3736181" y="357188"/>
              <a:ext cx="124261" cy="14288"/>
            </a:xfrm>
            <a:custGeom>
              <a:avLst/>
              <a:gdLst/>
              <a:ahLst/>
              <a:cxnLst/>
              <a:rect l="0" t="0" r="0" b="0"/>
              <a:pathLst>
                <a:path w="124261" h="14288">
                  <a:moveTo>
                    <a:pt x="0" y="14287"/>
                  </a:moveTo>
                  <a:lnTo>
                    <a:pt x="32715" y="14287"/>
                  </a:lnTo>
                  <a:lnTo>
                    <a:pt x="57968" y="12170"/>
                  </a:lnTo>
                  <a:lnTo>
                    <a:pt x="92183" y="7805"/>
                  </a:lnTo>
                  <a:lnTo>
                    <a:pt x="107835" y="6546"/>
                  </a:lnTo>
                  <a:lnTo>
                    <a:pt x="124260" y="679"/>
                  </a:lnTo>
                  <a:lnTo>
                    <a:pt x="124116" y="452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85" name="SMARTInkShape-2849"/>
            <p:cNvSpPr/>
            <p:nvPr/>
          </p:nvSpPr>
          <p:spPr bwMode="auto">
            <a:xfrm>
              <a:off x="3786188" y="414338"/>
              <a:ext cx="71438" cy="28533"/>
            </a:xfrm>
            <a:custGeom>
              <a:avLst/>
              <a:gdLst/>
              <a:ahLst/>
              <a:cxnLst/>
              <a:rect l="0" t="0" r="0" b="0"/>
              <a:pathLst>
                <a:path w="71438" h="28533">
                  <a:moveTo>
                    <a:pt x="0" y="14287"/>
                  </a:moveTo>
                  <a:lnTo>
                    <a:pt x="0" y="18079"/>
                  </a:lnTo>
                  <a:lnTo>
                    <a:pt x="793" y="19196"/>
                  </a:lnTo>
                  <a:lnTo>
                    <a:pt x="2116" y="19941"/>
                  </a:lnTo>
                  <a:lnTo>
                    <a:pt x="3792" y="20438"/>
                  </a:lnTo>
                  <a:lnTo>
                    <a:pt x="14473" y="26954"/>
                  </a:lnTo>
                  <a:lnTo>
                    <a:pt x="44542" y="28532"/>
                  </a:lnTo>
                  <a:lnTo>
                    <a:pt x="52340" y="27762"/>
                  </a:lnTo>
                  <a:lnTo>
                    <a:pt x="61193" y="22866"/>
                  </a:lnTo>
                  <a:lnTo>
                    <a:pt x="66355" y="18629"/>
                  </a:lnTo>
                  <a:lnTo>
                    <a:pt x="69178" y="11983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86" name="SMARTInkShape-2850"/>
            <p:cNvSpPr/>
            <p:nvPr/>
          </p:nvSpPr>
          <p:spPr bwMode="auto">
            <a:xfrm>
              <a:off x="3964992" y="321469"/>
              <a:ext cx="120663" cy="120219"/>
            </a:xfrm>
            <a:custGeom>
              <a:avLst/>
              <a:gdLst/>
              <a:ahLst/>
              <a:cxnLst/>
              <a:rect l="0" t="0" r="0" b="0"/>
              <a:pathLst>
                <a:path w="120663" h="120219">
                  <a:moveTo>
                    <a:pt x="42652" y="0"/>
                  </a:moveTo>
                  <a:lnTo>
                    <a:pt x="38860" y="0"/>
                  </a:lnTo>
                  <a:lnTo>
                    <a:pt x="34881" y="2116"/>
                  </a:lnTo>
                  <a:lnTo>
                    <a:pt x="25859" y="9943"/>
                  </a:lnTo>
                  <a:lnTo>
                    <a:pt x="7892" y="37584"/>
                  </a:lnTo>
                  <a:lnTo>
                    <a:pt x="2190" y="57703"/>
                  </a:lnTo>
                  <a:lnTo>
                    <a:pt x="0" y="92476"/>
                  </a:lnTo>
                  <a:lnTo>
                    <a:pt x="3644" y="105364"/>
                  </a:lnTo>
                  <a:lnTo>
                    <a:pt x="6328" y="108343"/>
                  </a:lnTo>
                  <a:lnTo>
                    <a:pt x="30323" y="117308"/>
                  </a:lnTo>
                  <a:lnTo>
                    <a:pt x="50376" y="120218"/>
                  </a:lnTo>
                  <a:lnTo>
                    <a:pt x="62224" y="116666"/>
                  </a:lnTo>
                  <a:lnTo>
                    <a:pt x="92560" y="101911"/>
                  </a:lnTo>
                  <a:lnTo>
                    <a:pt x="107799" y="89639"/>
                  </a:lnTo>
                  <a:lnTo>
                    <a:pt x="114733" y="80585"/>
                  </a:lnTo>
                  <a:lnTo>
                    <a:pt x="118344" y="71270"/>
                  </a:lnTo>
                  <a:lnTo>
                    <a:pt x="120662" y="52354"/>
                  </a:lnTo>
                  <a:lnTo>
                    <a:pt x="119265" y="48396"/>
                  </a:lnTo>
                  <a:lnTo>
                    <a:pt x="101297" y="29960"/>
                  </a:lnTo>
                  <a:lnTo>
                    <a:pt x="90147" y="25222"/>
                  </a:lnTo>
                  <a:lnTo>
                    <a:pt x="54870" y="16669"/>
                  </a:lnTo>
                  <a:lnTo>
                    <a:pt x="47419" y="14993"/>
                  </a:lnTo>
                  <a:lnTo>
                    <a:pt x="47417" y="14758"/>
                  </a:lnTo>
                  <a:lnTo>
                    <a:pt x="60889" y="12762"/>
                  </a:lnTo>
                  <a:lnTo>
                    <a:pt x="7837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87" name="SMARTInkShape-2851"/>
            <p:cNvSpPr/>
            <p:nvPr/>
          </p:nvSpPr>
          <p:spPr bwMode="auto">
            <a:xfrm>
              <a:off x="3986213" y="300038"/>
              <a:ext cx="50007" cy="200026"/>
            </a:xfrm>
            <a:custGeom>
              <a:avLst/>
              <a:gdLst/>
              <a:ahLst/>
              <a:cxnLst/>
              <a:rect l="0" t="0" r="0" b="0"/>
              <a:pathLst>
                <a:path w="50007" h="200026">
                  <a:moveTo>
                    <a:pt x="50006" y="0"/>
                  </a:moveTo>
                  <a:lnTo>
                    <a:pt x="46214" y="0"/>
                  </a:lnTo>
                  <a:lnTo>
                    <a:pt x="45096" y="793"/>
                  </a:lnTo>
                  <a:lnTo>
                    <a:pt x="44351" y="2116"/>
                  </a:lnTo>
                  <a:lnTo>
                    <a:pt x="35130" y="33490"/>
                  </a:lnTo>
                  <a:lnTo>
                    <a:pt x="26077" y="67645"/>
                  </a:lnTo>
                  <a:lnTo>
                    <a:pt x="19015" y="99330"/>
                  </a:lnTo>
                  <a:lnTo>
                    <a:pt x="11896" y="130061"/>
                  </a:lnTo>
                  <a:lnTo>
                    <a:pt x="4759" y="159274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94" name="SMARTInkShape-Group654"/>
          <p:cNvGrpSpPr/>
          <p:nvPr/>
        </p:nvGrpSpPr>
        <p:grpSpPr>
          <a:xfrm>
            <a:off x="358275" y="2528888"/>
            <a:ext cx="663282" cy="971551"/>
            <a:chOff x="358275" y="2528888"/>
            <a:chExt cx="663282" cy="971551"/>
          </a:xfrm>
        </p:grpSpPr>
        <p:sp>
          <p:nvSpPr>
            <p:cNvPr id="2539889" name="SMARTInkShape-2852"/>
            <p:cNvSpPr/>
            <p:nvPr/>
          </p:nvSpPr>
          <p:spPr bwMode="auto">
            <a:xfrm>
              <a:off x="358275" y="2949944"/>
              <a:ext cx="169203" cy="403178"/>
            </a:xfrm>
            <a:custGeom>
              <a:avLst/>
              <a:gdLst/>
              <a:ahLst/>
              <a:cxnLst/>
              <a:rect l="0" t="0" r="0" b="0"/>
              <a:pathLst>
                <a:path w="169203" h="403178">
                  <a:moveTo>
                    <a:pt x="20344" y="21856"/>
                  </a:moveTo>
                  <a:lnTo>
                    <a:pt x="2584" y="21856"/>
                  </a:lnTo>
                  <a:lnTo>
                    <a:pt x="1360" y="22650"/>
                  </a:lnTo>
                  <a:lnTo>
                    <a:pt x="544" y="23973"/>
                  </a:lnTo>
                  <a:lnTo>
                    <a:pt x="0" y="25648"/>
                  </a:lnTo>
                  <a:lnTo>
                    <a:pt x="10367" y="58877"/>
                  </a:lnTo>
                  <a:lnTo>
                    <a:pt x="14757" y="88524"/>
                  </a:lnTo>
                  <a:lnTo>
                    <a:pt x="20805" y="115428"/>
                  </a:lnTo>
                  <a:lnTo>
                    <a:pt x="29960" y="145379"/>
                  </a:lnTo>
                  <a:lnTo>
                    <a:pt x="36788" y="154278"/>
                  </a:lnTo>
                  <a:lnTo>
                    <a:pt x="44321" y="160085"/>
                  </a:lnTo>
                  <a:lnTo>
                    <a:pt x="50315" y="162666"/>
                  </a:lnTo>
                  <a:lnTo>
                    <a:pt x="53025" y="162561"/>
                  </a:lnTo>
                  <a:lnTo>
                    <a:pt x="58152" y="160327"/>
                  </a:lnTo>
                  <a:lnTo>
                    <a:pt x="63077" y="152455"/>
                  </a:lnTo>
                  <a:lnTo>
                    <a:pt x="72706" y="124206"/>
                  </a:lnTo>
                  <a:lnTo>
                    <a:pt x="76075" y="97337"/>
                  </a:lnTo>
                  <a:lnTo>
                    <a:pt x="77073" y="69268"/>
                  </a:lnTo>
                  <a:lnTo>
                    <a:pt x="77369" y="40843"/>
                  </a:lnTo>
                  <a:lnTo>
                    <a:pt x="83132" y="8815"/>
                  </a:lnTo>
                  <a:lnTo>
                    <a:pt x="83634" y="3637"/>
                  </a:lnTo>
                  <a:lnTo>
                    <a:pt x="84762" y="979"/>
                  </a:lnTo>
                  <a:lnTo>
                    <a:pt x="86308" y="0"/>
                  </a:lnTo>
                  <a:lnTo>
                    <a:pt x="88132" y="142"/>
                  </a:lnTo>
                  <a:lnTo>
                    <a:pt x="89349" y="1824"/>
                  </a:lnTo>
                  <a:lnTo>
                    <a:pt x="95253" y="27871"/>
                  </a:lnTo>
                  <a:lnTo>
                    <a:pt x="105422" y="61474"/>
                  </a:lnTo>
                  <a:lnTo>
                    <a:pt x="113983" y="92116"/>
                  </a:lnTo>
                  <a:lnTo>
                    <a:pt x="123080" y="126108"/>
                  </a:lnTo>
                  <a:lnTo>
                    <a:pt x="132415" y="159736"/>
                  </a:lnTo>
                  <a:lnTo>
                    <a:pt x="139738" y="193203"/>
                  </a:lnTo>
                  <a:lnTo>
                    <a:pt x="146433" y="226598"/>
                  </a:lnTo>
                  <a:lnTo>
                    <a:pt x="154700" y="259961"/>
                  </a:lnTo>
                  <a:lnTo>
                    <a:pt x="161549" y="291193"/>
                  </a:lnTo>
                  <a:lnTo>
                    <a:pt x="166446" y="319361"/>
                  </a:lnTo>
                  <a:lnTo>
                    <a:pt x="169202" y="352276"/>
                  </a:lnTo>
                  <a:lnTo>
                    <a:pt x="168431" y="377463"/>
                  </a:lnTo>
                  <a:lnTo>
                    <a:pt x="159648" y="397625"/>
                  </a:lnTo>
                  <a:lnTo>
                    <a:pt x="154223" y="403177"/>
                  </a:lnTo>
                  <a:lnTo>
                    <a:pt x="150872" y="403070"/>
                  </a:lnTo>
                  <a:lnTo>
                    <a:pt x="142915" y="398718"/>
                  </a:lnTo>
                  <a:lnTo>
                    <a:pt x="129510" y="383550"/>
                  </a:lnTo>
                  <a:lnTo>
                    <a:pt x="115484" y="356390"/>
                  </a:lnTo>
                  <a:lnTo>
                    <a:pt x="108137" y="332463"/>
                  </a:lnTo>
                  <a:lnTo>
                    <a:pt x="98925" y="2933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90" name="SMARTInkShape-2853"/>
            <p:cNvSpPr/>
            <p:nvPr/>
          </p:nvSpPr>
          <p:spPr bwMode="auto">
            <a:xfrm>
              <a:off x="551390" y="2857500"/>
              <a:ext cx="141555" cy="142545"/>
            </a:xfrm>
            <a:custGeom>
              <a:avLst/>
              <a:gdLst/>
              <a:ahLst/>
              <a:cxnLst/>
              <a:rect l="0" t="0" r="0" b="0"/>
              <a:pathLst>
                <a:path w="141555" h="142545">
                  <a:moveTo>
                    <a:pt x="55829" y="0"/>
                  </a:moveTo>
                  <a:lnTo>
                    <a:pt x="52036" y="3792"/>
                  </a:lnTo>
                  <a:lnTo>
                    <a:pt x="48058" y="5654"/>
                  </a:lnTo>
                  <a:lnTo>
                    <a:pt x="38130" y="7057"/>
                  </a:lnTo>
                  <a:lnTo>
                    <a:pt x="33940" y="11338"/>
                  </a:lnTo>
                  <a:lnTo>
                    <a:pt x="30225" y="18533"/>
                  </a:lnTo>
                  <a:lnTo>
                    <a:pt x="19657" y="52232"/>
                  </a:lnTo>
                  <a:lnTo>
                    <a:pt x="11437" y="85293"/>
                  </a:lnTo>
                  <a:lnTo>
                    <a:pt x="5369" y="97768"/>
                  </a:lnTo>
                  <a:lnTo>
                    <a:pt x="1652" y="103777"/>
                  </a:lnTo>
                  <a:lnTo>
                    <a:pt x="0" y="109094"/>
                  </a:lnTo>
                  <a:lnTo>
                    <a:pt x="354" y="111623"/>
                  </a:lnTo>
                  <a:lnTo>
                    <a:pt x="2863" y="116550"/>
                  </a:lnTo>
                  <a:lnTo>
                    <a:pt x="8738" y="123786"/>
                  </a:lnTo>
                  <a:lnTo>
                    <a:pt x="19298" y="130957"/>
                  </a:lnTo>
                  <a:lnTo>
                    <a:pt x="49519" y="137219"/>
                  </a:lnTo>
                  <a:lnTo>
                    <a:pt x="81217" y="141758"/>
                  </a:lnTo>
                  <a:lnTo>
                    <a:pt x="108683" y="142544"/>
                  </a:lnTo>
                  <a:lnTo>
                    <a:pt x="123240" y="138495"/>
                  </a:lnTo>
                  <a:lnTo>
                    <a:pt x="141554" y="1285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91" name="SMARTInkShape-2854"/>
            <p:cNvSpPr/>
            <p:nvPr/>
          </p:nvSpPr>
          <p:spPr bwMode="auto">
            <a:xfrm>
              <a:off x="638822" y="2787470"/>
              <a:ext cx="189854" cy="189183"/>
            </a:xfrm>
            <a:custGeom>
              <a:avLst/>
              <a:gdLst/>
              <a:ahLst/>
              <a:cxnLst/>
              <a:rect l="0" t="0" r="0" b="0"/>
              <a:pathLst>
                <a:path w="189854" h="189183">
                  <a:moveTo>
                    <a:pt x="4116" y="27168"/>
                  </a:moveTo>
                  <a:lnTo>
                    <a:pt x="4116" y="30960"/>
                  </a:lnTo>
                  <a:lnTo>
                    <a:pt x="3322" y="32077"/>
                  </a:lnTo>
                  <a:lnTo>
                    <a:pt x="1999" y="32822"/>
                  </a:lnTo>
                  <a:lnTo>
                    <a:pt x="323" y="33318"/>
                  </a:lnTo>
                  <a:lnTo>
                    <a:pt x="0" y="33649"/>
                  </a:lnTo>
                  <a:lnTo>
                    <a:pt x="578" y="33870"/>
                  </a:lnTo>
                  <a:lnTo>
                    <a:pt x="7209" y="34224"/>
                  </a:lnTo>
                  <a:lnTo>
                    <a:pt x="11576" y="32156"/>
                  </a:lnTo>
                  <a:lnTo>
                    <a:pt x="17750" y="28591"/>
                  </a:lnTo>
                  <a:lnTo>
                    <a:pt x="51625" y="17516"/>
                  </a:lnTo>
                  <a:lnTo>
                    <a:pt x="82204" y="8093"/>
                  </a:lnTo>
                  <a:lnTo>
                    <a:pt x="113291" y="704"/>
                  </a:lnTo>
                  <a:lnTo>
                    <a:pt x="122143" y="0"/>
                  </a:lnTo>
                  <a:lnTo>
                    <a:pt x="128838" y="1119"/>
                  </a:lnTo>
                  <a:lnTo>
                    <a:pt x="138394" y="6594"/>
                  </a:lnTo>
                  <a:lnTo>
                    <a:pt x="145286" y="20670"/>
                  </a:lnTo>
                  <a:lnTo>
                    <a:pt x="149408" y="39361"/>
                  </a:lnTo>
                  <a:lnTo>
                    <a:pt x="147266" y="68527"/>
                  </a:lnTo>
                  <a:lnTo>
                    <a:pt x="140810" y="101158"/>
                  </a:lnTo>
                  <a:lnTo>
                    <a:pt x="130784" y="130494"/>
                  </a:lnTo>
                  <a:lnTo>
                    <a:pt x="126591" y="162142"/>
                  </a:lnTo>
                  <a:lnTo>
                    <a:pt x="126812" y="175263"/>
                  </a:lnTo>
                  <a:lnTo>
                    <a:pt x="129555" y="183740"/>
                  </a:lnTo>
                  <a:lnTo>
                    <a:pt x="132192" y="186318"/>
                  </a:lnTo>
                  <a:lnTo>
                    <a:pt x="139355" y="189182"/>
                  </a:lnTo>
                  <a:lnTo>
                    <a:pt x="149947" y="186222"/>
                  </a:lnTo>
                  <a:lnTo>
                    <a:pt x="189853" y="16289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92" name="SMARTInkShape-2855"/>
            <p:cNvSpPr/>
            <p:nvPr/>
          </p:nvSpPr>
          <p:spPr bwMode="auto">
            <a:xfrm>
              <a:off x="685800" y="2843213"/>
              <a:ext cx="185739" cy="114301"/>
            </a:xfrm>
            <a:custGeom>
              <a:avLst/>
              <a:gdLst/>
              <a:ahLst/>
              <a:cxnLst/>
              <a:rect l="0" t="0" r="0" b="0"/>
              <a:pathLst>
                <a:path w="185739" h="114301">
                  <a:moveTo>
                    <a:pt x="0" y="114300"/>
                  </a:moveTo>
                  <a:lnTo>
                    <a:pt x="6497" y="108596"/>
                  </a:lnTo>
                  <a:lnTo>
                    <a:pt x="40193" y="85042"/>
                  </a:lnTo>
                  <a:lnTo>
                    <a:pt x="74703" y="66540"/>
                  </a:lnTo>
                  <a:lnTo>
                    <a:pt x="106448" y="48555"/>
                  </a:lnTo>
                  <a:lnTo>
                    <a:pt x="137197" y="31937"/>
                  </a:lnTo>
                  <a:lnTo>
                    <a:pt x="172857" y="8778"/>
                  </a:lnTo>
                  <a:lnTo>
                    <a:pt x="18573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93" name="SMARTInkShape-2856"/>
            <p:cNvSpPr/>
            <p:nvPr/>
          </p:nvSpPr>
          <p:spPr bwMode="auto">
            <a:xfrm>
              <a:off x="979800" y="2528888"/>
              <a:ext cx="41757" cy="971551"/>
            </a:xfrm>
            <a:custGeom>
              <a:avLst/>
              <a:gdLst/>
              <a:ahLst/>
              <a:cxnLst/>
              <a:rect l="0" t="0" r="0" b="0"/>
              <a:pathLst>
                <a:path w="41757" h="971551">
                  <a:moveTo>
                    <a:pt x="34613" y="0"/>
                  </a:moveTo>
                  <a:lnTo>
                    <a:pt x="30820" y="0"/>
                  </a:lnTo>
                  <a:lnTo>
                    <a:pt x="29703" y="793"/>
                  </a:lnTo>
                  <a:lnTo>
                    <a:pt x="28958" y="2116"/>
                  </a:lnTo>
                  <a:lnTo>
                    <a:pt x="28462" y="3792"/>
                  </a:lnTo>
                  <a:lnTo>
                    <a:pt x="21945" y="14473"/>
                  </a:lnTo>
                  <a:lnTo>
                    <a:pt x="21405" y="16792"/>
                  </a:lnTo>
                  <a:lnTo>
                    <a:pt x="14813" y="28591"/>
                  </a:lnTo>
                  <a:lnTo>
                    <a:pt x="13277" y="55187"/>
                  </a:lnTo>
                  <a:lnTo>
                    <a:pt x="18848" y="90640"/>
                  </a:lnTo>
                  <a:lnTo>
                    <a:pt x="19669" y="113309"/>
                  </a:lnTo>
                  <a:lnTo>
                    <a:pt x="20033" y="141905"/>
                  </a:lnTo>
                  <a:lnTo>
                    <a:pt x="20195" y="175252"/>
                  </a:lnTo>
                  <a:lnTo>
                    <a:pt x="20239" y="193035"/>
                  </a:lnTo>
                  <a:lnTo>
                    <a:pt x="20267" y="212827"/>
                  </a:lnTo>
                  <a:lnTo>
                    <a:pt x="20287" y="233959"/>
                  </a:lnTo>
                  <a:lnTo>
                    <a:pt x="20299" y="255985"/>
                  </a:lnTo>
                  <a:lnTo>
                    <a:pt x="19514" y="279400"/>
                  </a:lnTo>
                  <a:lnTo>
                    <a:pt x="18197" y="303742"/>
                  </a:lnTo>
                  <a:lnTo>
                    <a:pt x="16525" y="328701"/>
                  </a:lnTo>
                  <a:lnTo>
                    <a:pt x="14617" y="355659"/>
                  </a:lnTo>
                  <a:lnTo>
                    <a:pt x="12551" y="383949"/>
                  </a:lnTo>
                  <a:lnTo>
                    <a:pt x="10380" y="413129"/>
                  </a:lnTo>
                  <a:lnTo>
                    <a:pt x="8932" y="442900"/>
                  </a:lnTo>
                  <a:lnTo>
                    <a:pt x="7967" y="473067"/>
                  </a:lnTo>
                  <a:lnTo>
                    <a:pt x="7324" y="503496"/>
                  </a:lnTo>
                  <a:lnTo>
                    <a:pt x="6101" y="534895"/>
                  </a:lnTo>
                  <a:lnTo>
                    <a:pt x="4493" y="566940"/>
                  </a:lnTo>
                  <a:lnTo>
                    <a:pt x="2626" y="599416"/>
                  </a:lnTo>
                  <a:lnTo>
                    <a:pt x="1382" y="630592"/>
                  </a:lnTo>
                  <a:lnTo>
                    <a:pt x="553" y="660901"/>
                  </a:lnTo>
                  <a:lnTo>
                    <a:pt x="0" y="690631"/>
                  </a:lnTo>
                  <a:lnTo>
                    <a:pt x="1219" y="719977"/>
                  </a:lnTo>
                  <a:lnTo>
                    <a:pt x="3619" y="749066"/>
                  </a:lnTo>
                  <a:lnTo>
                    <a:pt x="6806" y="777983"/>
                  </a:lnTo>
                  <a:lnTo>
                    <a:pt x="9725" y="804405"/>
                  </a:lnTo>
                  <a:lnTo>
                    <a:pt x="12465" y="829164"/>
                  </a:lnTo>
                  <a:lnTo>
                    <a:pt x="15085" y="852813"/>
                  </a:lnTo>
                  <a:lnTo>
                    <a:pt x="18419" y="874136"/>
                  </a:lnTo>
                  <a:lnTo>
                    <a:pt x="22229" y="893907"/>
                  </a:lnTo>
                  <a:lnTo>
                    <a:pt x="29903" y="927517"/>
                  </a:lnTo>
                  <a:lnTo>
                    <a:pt x="41756" y="9715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97" name="SMARTInkShape-Group655"/>
          <p:cNvGrpSpPr/>
          <p:nvPr/>
        </p:nvGrpSpPr>
        <p:grpSpPr>
          <a:xfrm>
            <a:off x="7681696" y="3107531"/>
            <a:ext cx="322774" cy="335670"/>
            <a:chOff x="7681696" y="3107531"/>
            <a:chExt cx="322774" cy="335670"/>
          </a:xfrm>
        </p:grpSpPr>
        <p:sp>
          <p:nvSpPr>
            <p:cNvPr id="2539895" name="SMARTInkShape-2857"/>
            <p:cNvSpPr/>
            <p:nvPr/>
          </p:nvSpPr>
          <p:spPr bwMode="auto">
            <a:xfrm>
              <a:off x="7681696" y="3107531"/>
              <a:ext cx="322774" cy="164308"/>
            </a:xfrm>
            <a:custGeom>
              <a:avLst/>
              <a:gdLst/>
              <a:ahLst/>
              <a:cxnLst/>
              <a:rect l="0" t="0" r="0" b="0"/>
              <a:pathLst>
                <a:path w="322774" h="164308">
                  <a:moveTo>
                    <a:pt x="169285" y="0"/>
                  </a:moveTo>
                  <a:lnTo>
                    <a:pt x="165492" y="3792"/>
                  </a:lnTo>
                  <a:lnTo>
                    <a:pt x="161514" y="5655"/>
                  </a:lnTo>
                  <a:lnTo>
                    <a:pt x="130088" y="14362"/>
                  </a:lnTo>
                  <a:lnTo>
                    <a:pt x="94515" y="27203"/>
                  </a:lnTo>
                  <a:lnTo>
                    <a:pt x="63117" y="39299"/>
                  </a:lnTo>
                  <a:lnTo>
                    <a:pt x="49074" y="42866"/>
                  </a:lnTo>
                  <a:lnTo>
                    <a:pt x="31449" y="52213"/>
                  </a:lnTo>
                  <a:lnTo>
                    <a:pt x="0" y="56958"/>
                  </a:lnTo>
                  <a:lnTo>
                    <a:pt x="72" y="57022"/>
                  </a:lnTo>
                  <a:lnTo>
                    <a:pt x="2269" y="57093"/>
                  </a:lnTo>
                  <a:lnTo>
                    <a:pt x="36481" y="37687"/>
                  </a:lnTo>
                  <a:lnTo>
                    <a:pt x="68377" y="26160"/>
                  </a:lnTo>
                  <a:lnTo>
                    <a:pt x="96920" y="20093"/>
                  </a:lnTo>
                  <a:lnTo>
                    <a:pt x="128127" y="14751"/>
                  </a:lnTo>
                  <a:lnTo>
                    <a:pt x="160518" y="9731"/>
                  </a:lnTo>
                  <a:lnTo>
                    <a:pt x="193435" y="4854"/>
                  </a:lnTo>
                  <a:lnTo>
                    <a:pt x="226585" y="4274"/>
                  </a:lnTo>
                  <a:lnTo>
                    <a:pt x="258252" y="6662"/>
                  </a:lnTo>
                  <a:lnTo>
                    <a:pt x="285555" y="10370"/>
                  </a:lnTo>
                  <a:lnTo>
                    <a:pt x="311862" y="16919"/>
                  </a:lnTo>
                  <a:lnTo>
                    <a:pt x="316724" y="20011"/>
                  </a:lnTo>
                  <a:lnTo>
                    <a:pt x="319965" y="23659"/>
                  </a:lnTo>
                  <a:lnTo>
                    <a:pt x="322126" y="27679"/>
                  </a:lnTo>
                  <a:lnTo>
                    <a:pt x="322773" y="31153"/>
                  </a:lnTo>
                  <a:lnTo>
                    <a:pt x="322410" y="34262"/>
                  </a:lnTo>
                  <a:lnTo>
                    <a:pt x="321375" y="37129"/>
                  </a:lnTo>
                  <a:lnTo>
                    <a:pt x="308540" y="52541"/>
                  </a:lnTo>
                  <a:lnTo>
                    <a:pt x="282071" y="68396"/>
                  </a:lnTo>
                  <a:lnTo>
                    <a:pt x="252886" y="83148"/>
                  </a:lnTo>
                  <a:lnTo>
                    <a:pt x="220338" y="101366"/>
                  </a:lnTo>
                  <a:lnTo>
                    <a:pt x="185190" y="118242"/>
                  </a:lnTo>
                  <a:lnTo>
                    <a:pt x="155651" y="136907"/>
                  </a:lnTo>
                  <a:lnTo>
                    <a:pt x="153846" y="139690"/>
                  </a:lnTo>
                  <a:lnTo>
                    <a:pt x="153436" y="142339"/>
                  </a:lnTo>
                  <a:lnTo>
                    <a:pt x="153957" y="144899"/>
                  </a:lnTo>
                  <a:lnTo>
                    <a:pt x="158482" y="152294"/>
                  </a:lnTo>
                  <a:lnTo>
                    <a:pt x="164748" y="154999"/>
                  </a:lnTo>
                  <a:lnTo>
                    <a:pt x="196910" y="161787"/>
                  </a:lnTo>
                  <a:lnTo>
                    <a:pt x="226248" y="163809"/>
                  </a:lnTo>
                  <a:lnTo>
                    <a:pt x="247867" y="1643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96" name="SMARTInkShape-2858"/>
            <p:cNvSpPr/>
            <p:nvPr/>
          </p:nvSpPr>
          <p:spPr bwMode="auto">
            <a:xfrm>
              <a:off x="7865269" y="3429000"/>
              <a:ext cx="18150" cy="14201"/>
            </a:xfrm>
            <a:custGeom>
              <a:avLst/>
              <a:gdLst/>
              <a:ahLst/>
              <a:cxnLst/>
              <a:rect l="0" t="0" r="0" b="0"/>
              <a:pathLst>
                <a:path w="18150" h="14201">
                  <a:moveTo>
                    <a:pt x="0" y="7144"/>
                  </a:moveTo>
                  <a:lnTo>
                    <a:pt x="3793" y="7144"/>
                  </a:lnTo>
                  <a:lnTo>
                    <a:pt x="7771" y="9260"/>
                  </a:lnTo>
                  <a:lnTo>
                    <a:pt x="13001" y="13295"/>
                  </a:lnTo>
                  <a:lnTo>
                    <a:pt x="18149" y="14091"/>
                  </a:lnTo>
                  <a:lnTo>
                    <a:pt x="16532" y="14200"/>
                  </a:lnTo>
                  <a:lnTo>
                    <a:pt x="13169" y="1213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901" name="SMARTInkShape-Group656"/>
          <p:cNvGrpSpPr/>
          <p:nvPr/>
        </p:nvGrpSpPr>
        <p:grpSpPr>
          <a:xfrm>
            <a:off x="6900863" y="785813"/>
            <a:ext cx="464344" cy="62600"/>
            <a:chOff x="6900863" y="785813"/>
            <a:chExt cx="464344" cy="62600"/>
          </a:xfrm>
        </p:grpSpPr>
        <p:sp>
          <p:nvSpPr>
            <p:cNvPr id="2539898" name="SMARTInkShape-2859"/>
            <p:cNvSpPr/>
            <p:nvPr/>
          </p:nvSpPr>
          <p:spPr bwMode="auto">
            <a:xfrm>
              <a:off x="6900863" y="785813"/>
              <a:ext cx="92869" cy="27175"/>
            </a:xfrm>
            <a:custGeom>
              <a:avLst/>
              <a:gdLst/>
              <a:ahLst/>
              <a:cxnLst/>
              <a:rect l="0" t="0" r="0" b="0"/>
              <a:pathLst>
                <a:path w="92869" h="27175">
                  <a:moveTo>
                    <a:pt x="0" y="0"/>
                  </a:moveTo>
                  <a:lnTo>
                    <a:pt x="3792" y="3792"/>
                  </a:lnTo>
                  <a:lnTo>
                    <a:pt x="5654" y="7770"/>
                  </a:lnTo>
                  <a:lnTo>
                    <a:pt x="6150" y="9943"/>
                  </a:lnTo>
                  <a:lnTo>
                    <a:pt x="10935" y="14473"/>
                  </a:lnTo>
                  <a:lnTo>
                    <a:pt x="26942" y="23849"/>
                  </a:lnTo>
                  <a:lnTo>
                    <a:pt x="48287" y="27174"/>
                  </a:lnTo>
                  <a:lnTo>
                    <a:pt x="80770" y="23388"/>
                  </a:lnTo>
                  <a:lnTo>
                    <a:pt x="92868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99" name="SMARTInkShape-2860"/>
            <p:cNvSpPr/>
            <p:nvPr/>
          </p:nvSpPr>
          <p:spPr bwMode="auto">
            <a:xfrm>
              <a:off x="7122613" y="792956"/>
              <a:ext cx="78288" cy="34656"/>
            </a:xfrm>
            <a:custGeom>
              <a:avLst/>
              <a:gdLst/>
              <a:ahLst/>
              <a:cxnLst/>
              <a:rect l="0" t="0" r="0" b="0"/>
              <a:pathLst>
                <a:path w="78288" h="34656">
                  <a:moveTo>
                    <a:pt x="6850" y="0"/>
                  </a:moveTo>
                  <a:lnTo>
                    <a:pt x="6850" y="3793"/>
                  </a:lnTo>
                  <a:lnTo>
                    <a:pt x="4733" y="7771"/>
                  </a:lnTo>
                  <a:lnTo>
                    <a:pt x="1940" y="12185"/>
                  </a:lnTo>
                  <a:lnTo>
                    <a:pt x="368" y="19927"/>
                  </a:lnTo>
                  <a:lnTo>
                    <a:pt x="0" y="27642"/>
                  </a:lnTo>
                  <a:lnTo>
                    <a:pt x="1489" y="30334"/>
                  </a:lnTo>
                  <a:lnTo>
                    <a:pt x="4070" y="32129"/>
                  </a:lnTo>
                  <a:lnTo>
                    <a:pt x="15286" y="34655"/>
                  </a:lnTo>
                  <a:lnTo>
                    <a:pt x="24887" y="34453"/>
                  </a:lnTo>
                  <a:lnTo>
                    <a:pt x="52569" y="25738"/>
                  </a:lnTo>
                  <a:lnTo>
                    <a:pt x="78287" y="142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00" name="SMARTInkShape-2861"/>
            <p:cNvSpPr/>
            <p:nvPr/>
          </p:nvSpPr>
          <p:spPr bwMode="auto">
            <a:xfrm>
              <a:off x="7236619" y="814388"/>
              <a:ext cx="128588" cy="34025"/>
            </a:xfrm>
            <a:custGeom>
              <a:avLst/>
              <a:gdLst/>
              <a:ahLst/>
              <a:cxnLst/>
              <a:rect l="0" t="0" r="0" b="0"/>
              <a:pathLst>
                <a:path w="128588" h="34025">
                  <a:moveTo>
                    <a:pt x="0" y="0"/>
                  </a:moveTo>
                  <a:lnTo>
                    <a:pt x="0" y="9943"/>
                  </a:lnTo>
                  <a:lnTo>
                    <a:pt x="7584" y="20584"/>
                  </a:lnTo>
                  <a:lnTo>
                    <a:pt x="19885" y="30000"/>
                  </a:lnTo>
                  <a:lnTo>
                    <a:pt x="37377" y="34024"/>
                  </a:lnTo>
                  <a:lnTo>
                    <a:pt x="65226" y="31424"/>
                  </a:lnTo>
                  <a:lnTo>
                    <a:pt x="89314" y="21374"/>
                  </a:lnTo>
                  <a:lnTo>
                    <a:pt x="12858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907" name="SMARTInkShape-Group657"/>
          <p:cNvGrpSpPr/>
          <p:nvPr/>
        </p:nvGrpSpPr>
        <p:grpSpPr>
          <a:xfrm>
            <a:off x="5793581" y="93594"/>
            <a:ext cx="335758" cy="540362"/>
            <a:chOff x="5793581" y="93594"/>
            <a:chExt cx="335758" cy="540362"/>
          </a:xfrm>
        </p:grpSpPr>
        <p:sp>
          <p:nvSpPr>
            <p:cNvPr id="2539902" name="SMARTInkShape-2862"/>
            <p:cNvSpPr/>
            <p:nvPr/>
          </p:nvSpPr>
          <p:spPr bwMode="auto">
            <a:xfrm>
              <a:off x="5837945" y="121477"/>
              <a:ext cx="41362" cy="219434"/>
            </a:xfrm>
            <a:custGeom>
              <a:avLst/>
              <a:gdLst/>
              <a:ahLst/>
              <a:cxnLst/>
              <a:rect l="0" t="0" r="0" b="0"/>
              <a:pathLst>
                <a:path w="41362" h="219434">
                  <a:moveTo>
                    <a:pt x="41361" y="14254"/>
                  </a:moveTo>
                  <a:lnTo>
                    <a:pt x="37569" y="10462"/>
                  </a:lnTo>
                  <a:lnTo>
                    <a:pt x="35707" y="6483"/>
                  </a:lnTo>
                  <a:lnTo>
                    <a:pt x="35210" y="4311"/>
                  </a:lnTo>
                  <a:lnTo>
                    <a:pt x="34086" y="2863"/>
                  </a:lnTo>
                  <a:lnTo>
                    <a:pt x="28154" y="348"/>
                  </a:lnTo>
                  <a:lnTo>
                    <a:pt x="21018" y="0"/>
                  </a:lnTo>
                  <a:lnTo>
                    <a:pt x="19994" y="30042"/>
                  </a:lnTo>
                  <a:lnTo>
                    <a:pt x="19942" y="61646"/>
                  </a:lnTo>
                  <a:lnTo>
                    <a:pt x="19933" y="92061"/>
                  </a:lnTo>
                  <a:lnTo>
                    <a:pt x="19931" y="121181"/>
                  </a:lnTo>
                  <a:lnTo>
                    <a:pt x="17814" y="149917"/>
                  </a:lnTo>
                  <a:lnTo>
                    <a:pt x="13779" y="184280"/>
                  </a:lnTo>
                  <a:lnTo>
                    <a:pt x="5963" y="219433"/>
                  </a:lnTo>
                  <a:lnTo>
                    <a:pt x="5856" y="219302"/>
                  </a:lnTo>
                  <a:lnTo>
                    <a:pt x="5737" y="217041"/>
                  </a:lnTo>
                  <a:lnTo>
                    <a:pt x="0" y="194868"/>
                  </a:lnTo>
                  <a:lnTo>
                    <a:pt x="1060" y="167782"/>
                  </a:lnTo>
                  <a:lnTo>
                    <a:pt x="5643" y="13569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03" name="SMARTInkShape-2863"/>
            <p:cNvSpPr/>
            <p:nvPr/>
          </p:nvSpPr>
          <p:spPr bwMode="auto">
            <a:xfrm>
              <a:off x="5839223" y="93594"/>
              <a:ext cx="200702" cy="239389"/>
            </a:xfrm>
            <a:custGeom>
              <a:avLst/>
              <a:gdLst/>
              <a:ahLst/>
              <a:cxnLst/>
              <a:rect l="0" t="0" r="0" b="0"/>
              <a:pathLst>
                <a:path w="200702" h="239389">
                  <a:moveTo>
                    <a:pt x="18652" y="27850"/>
                  </a:moveTo>
                  <a:lnTo>
                    <a:pt x="7275" y="27850"/>
                  </a:lnTo>
                  <a:lnTo>
                    <a:pt x="3923" y="27056"/>
                  </a:lnTo>
                  <a:lnTo>
                    <a:pt x="1689" y="25733"/>
                  </a:lnTo>
                  <a:lnTo>
                    <a:pt x="200" y="24057"/>
                  </a:lnTo>
                  <a:lnTo>
                    <a:pt x="0" y="22940"/>
                  </a:lnTo>
                  <a:lnTo>
                    <a:pt x="661" y="22196"/>
                  </a:lnTo>
                  <a:lnTo>
                    <a:pt x="3633" y="21000"/>
                  </a:lnTo>
                  <a:lnTo>
                    <a:pt x="4147" y="17001"/>
                  </a:lnTo>
                  <a:lnTo>
                    <a:pt x="5014" y="15855"/>
                  </a:lnTo>
                  <a:lnTo>
                    <a:pt x="18830" y="8042"/>
                  </a:lnTo>
                  <a:lnTo>
                    <a:pt x="49894" y="0"/>
                  </a:lnTo>
                  <a:lnTo>
                    <a:pt x="82324" y="132"/>
                  </a:lnTo>
                  <a:lnTo>
                    <a:pt x="90078" y="3095"/>
                  </a:lnTo>
                  <a:lnTo>
                    <a:pt x="96170" y="9175"/>
                  </a:lnTo>
                  <a:lnTo>
                    <a:pt x="98905" y="13019"/>
                  </a:lnTo>
                  <a:lnTo>
                    <a:pt x="102756" y="29805"/>
                  </a:lnTo>
                  <a:lnTo>
                    <a:pt x="99423" y="40890"/>
                  </a:lnTo>
                  <a:lnTo>
                    <a:pt x="91856" y="51108"/>
                  </a:lnTo>
                  <a:lnTo>
                    <a:pt x="58808" y="80189"/>
                  </a:lnTo>
                  <a:lnTo>
                    <a:pt x="24911" y="102311"/>
                  </a:lnTo>
                  <a:lnTo>
                    <a:pt x="16626" y="105210"/>
                  </a:lnTo>
                  <a:lnTo>
                    <a:pt x="16507" y="105617"/>
                  </a:lnTo>
                  <a:lnTo>
                    <a:pt x="17223" y="105888"/>
                  </a:lnTo>
                  <a:lnTo>
                    <a:pt x="17699" y="105276"/>
                  </a:lnTo>
                  <a:lnTo>
                    <a:pt x="18229" y="102478"/>
                  </a:lnTo>
                  <a:lnTo>
                    <a:pt x="24814" y="98589"/>
                  </a:lnTo>
                  <a:lnTo>
                    <a:pt x="56770" y="88083"/>
                  </a:lnTo>
                  <a:lnTo>
                    <a:pt x="87449" y="85913"/>
                  </a:lnTo>
                  <a:lnTo>
                    <a:pt x="120881" y="85270"/>
                  </a:lnTo>
                  <a:lnTo>
                    <a:pt x="151247" y="85874"/>
                  </a:lnTo>
                  <a:lnTo>
                    <a:pt x="185720" y="92786"/>
                  </a:lnTo>
                  <a:lnTo>
                    <a:pt x="191943" y="94953"/>
                  </a:lnTo>
                  <a:lnTo>
                    <a:pt x="196092" y="98779"/>
                  </a:lnTo>
                  <a:lnTo>
                    <a:pt x="200701" y="109380"/>
                  </a:lnTo>
                  <a:lnTo>
                    <a:pt x="198517" y="122029"/>
                  </a:lnTo>
                  <a:lnTo>
                    <a:pt x="195712" y="128736"/>
                  </a:lnTo>
                  <a:lnTo>
                    <a:pt x="167603" y="157404"/>
                  </a:lnTo>
                  <a:lnTo>
                    <a:pt x="135193" y="182829"/>
                  </a:lnTo>
                  <a:lnTo>
                    <a:pt x="109342" y="198330"/>
                  </a:lnTo>
                  <a:lnTo>
                    <a:pt x="84094" y="211039"/>
                  </a:lnTo>
                  <a:lnTo>
                    <a:pt x="49684" y="227120"/>
                  </a:lnTo>
                  <a:lnTo>
                    <a:pt x="17197" y="239191"/>
                  </a:lnTo>
                  <a:lnTo>
                    <a:pt x="12920" y="239388"/>
                  </a:lnTo>
                  <a:lnTo>
                    <a:pt x="10068" y="238725"/>
                  </a:lnTo>
                  <a:lnTo>
                    <a:pt x="8167" y="237489"/>
                  </a:lnTo>
                  <a:lnTo>
                    <a:pt x="8487" y="235078"/>
                  </a:lnTo>
                  <a:lnTo>
                    <a:pt x="13076" y="228166"/>
                  </a:lnTo>
                  <a:lnTo>
                    <a:pt x="54371" y="199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04" name="SMARTInkShape-2864"/>
            <p:cNvSpPr/>
            <p:nvPr/>
          </p:nvSpPr>
          <p:spPr bwMode="auto">
            <a:xfrm>
              <a:off x="5972175" y="328710"/>
              <a:ext cx="157164" cy="95608"/>
            </a:xfrm>
            <a:custGeom>
              <a:avLst/>
              <a:gdLst/>
              <a:ahLst/>
              <a:cxnLst/>
              <a:rect l="0" t="0" r="0" b="0"/>
              <a:pathLst>
                <a:path w="157164" h="95608">
                  <a:moveTo>
                    <a:pt x="0" y="35621"/>
                  </a:moveTo>
                  <a:lnTo>
                    <a:pt x="3792" y="31829"/>
                  </a:lnTo>
                  <a:lnTo>
                    <a:pt x="5654" y="27850"/>
                  </a:lnTo>
                  <a:lnTo>
                    <a:pt x="6151" y="25678"/>
                  </a:lnTo>
                  <a:lnTo>
                    <a:pt x="10642" y="18829"/>
                  </a:lnTo>
                  <a:lnTo>
                    <a:pt x="17000" y="11772"/>
                  </a:lnTo>
                  <a:lnTo>
                    <a:pt x="21579" y="9147"/>
                  </a:lnTo>
                  <a:lnTo>
                    <a:pt x="23911" y="8447"/>
                  </a:lnTo>
                  <a:lnTo>
                    <a:pt x="25465" y="7186"/>
                  </a:lnTo>
                  <a:lnTo>
                    <a:pt x="28447" y="2413"/>
                  </a:lnTo>
                  <a:lnTo>
                    <a:pt x="31958" y="1018"/>
                  </a:lnTo>
                  <a:lnTo>
                    <a:pt x="41539" y="0"/>
                  </a:lnTo>
                  <a:lnTo>
                    <a:pt x="46263" y="3724"/>
                  </a:lnTo>
                  <a:lnTo>
                    <a:pt x="46717" y="5625"/>
                  </a:lnTo>
                  <a:lnTo>
                    <a:pt x="46226" y="7686"/>
                  </a:lnTo>
                  <a:lnTo>
                    <a:pt x="33117" y="39846"/>
                  </a:lnTo>
                  <a:lnTo>
                    <a:pt x="19286" y="69780"/>
                  </a:lnTo>
                  <a:lnTo>
                    <a:pt x="10741" y="83049"/>
                  </a:lnTo>
                  <a:lnTo>
                    <a:pt x="7854" y="94643"/>
                  </a:lnTo>
                  <a:lnTo>
                    <a:pt x="8411" y="95607"/>
                  </a:lnTo>
                  <a:lnTo>
                    <a:pt x="9576" y="95455"/>
                  </a:lnTo>
                  <a:lnTo>
                    <a:pt x="11147" y="94561"/>
                  </a:lnTo>
                  <a:lnTo>
                    <a:pt x="39303" y="90890"/>
                  </a:lnTo>
                  <a:lnTo>
                    <a:pt x="74527" y="79082"/>
                  </a:lnTo>
                  <a:lnTo>
                    <a:pt x="102604" y="69842"/>
                  </a:lnTo>
                  <a:lnTo>
                    <a:pt x="134038" y="59608"/>
                  </a:lnTo>
                  <a:lnTo>
                    <a:pt x="157163" y="4990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05" name="SMARTInkShape-2865"/>
            <p:cNvSpPr/>
            <p:nvPr/>
          </p:nvSpPr>
          <p:spPr bwMode="auto">
            <a:xfrm>
              <a:off x="5836444" y="440079"/>
              <a:ext cx="35720" cy="144829"/>
            </a:xfrm>
            <a:custGeom>
              <a:avLst/>
              <a:gdLst/>
              <a:ahLst/>
              <a:cxnLst/>
              <a:rect l="0" t="0" r="0" b="0"/>
              <a:pathLst>
                <a:path w="35720" h="144829">
                  <a:moveTo>
                    <a:pt x="35719" y="9977"/>
                  </a:moveTo>
                  <a:lnTo>
                    <a:pt x="29568" y="9977"/>
                  </a:lnTo>
                  <a:lnTo>
                    <a:pt x="22511" y="16128"/>
                  </a:lnTo>
                  <a:lnTo>
                    <a:pt x="17667" y="50680"/>
                  </a:lnTo>
                  <a:lnTo>
                    <a:pt x="15288" y="64812"/>
                  </a:lnTo>
                  <a:lnTo>
                    <a:pt x="21029" y="97194"/>
                  </a:lnTo>
                  <a:lnTo>
                    <a:pt x="21408" y="109241"/>
                  </a:lnTo>
                  <a:lnTo>
                    <a:pt x="25216" y="105976"/>
                  </a:lnTo>
                  <a:lnTo>
                    <a:pt x="27083" y="102120"/>
                  </a:lnTo>
                  <a:lnTo>
                    <a:pt x="28517" y="66673"/>
                  </a:lnTo>
                  <a:lnTo>
                    <a:pt x="29363" y="31431"/>
                  </a:lnTo>
                  <a:lnTo>
                    <a:pt x="35522" y="0"/>
                  </a:lnTo>
                  <a:lnTo>
                    <a:pt x="35588" y="151"/>
                  </a:lnTo>
                  <a:lnTo>
                    <a:pt x="35631" y="1045"/>
                  </a:lnTo>
                  <a:lnTo>
                    <a:pt x="30792" y="8977"/>
                  </a:lnTo>
                  <a:lnTo>
                    <a:pt x="23067" y="39823"/>
                  </a:lnTo>
                  <a:lnTo>
                    <a:pt x="16256" y="69495"/>
                  </a:lnTo>
                  <a:lnTo>
                    <a:pt x="14676" y="101903"/>
                  </a:lnTo>
                  <a:lnTo>
                    <a:pt x="8171" y="135683"/>
                  </a:lnTo>
                  <a:lnTo>
                    <a:pt x="7233" y="144828"/>
                  </a:lnTo>
                  <a:lnTo>
                    <a:pt x="7147" y="114611"/>
                  </a:lnTo>
                  <a:lnTo>
                    <a:pt x="5028" y="94955"/>
                  </a:lnTo>
                  <a:lnTo>
                    <a:pt x="0" y="7427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06" name="SMARTInkShape-2866"/>
            <p:cNvSpPr/>
            <p:nvPr/>
          </p:nvSpPr>
          <p:spPr bwMode="auto">
            <a:xfrm>
              <a:off x="5793581" y="507501"/>
              <a:ext cx="131682" cy="126455"/>
            </a:xfrm>
            <a:custGeom>
              <a:avLst/>
              <a:gdLst/>
              <a:ahLst/>
              <a:cxnLst/>
              <a:rect l="0" t="0" r="0" b="0"/>
              <a:pathLst>
                <a:path w="131682" h="126455">
                  <a:moveTo>
                    <a:pt x="0" y="6849"/>
                  </a:moveTo>
                  <a:lnTo>
                    <a:pt x="0" y="3057"/>
                  </a:lnTo>
                  <a:lnTo>
                    <a:pt x="794" y="1940"/>
                  </a:lnTo>
                  <a:lnTo>
                    <a:pt x="2117" y="1195"/>
                  </a:lnTo>
                  <a:lnTo>
                    <a:pt x="6151" y="0"/>
                  </a:lnTo>
                  <a:lnTo>
                    <a:pt x="10642" y="3585"/>
                  </a:lnTo>
                  <a:lnTo>
                    <a:pt x="12668" y="9632"/>
                  </a:lnTo>
                  <a:lnTo>
                    <a:pt x="15924" y="21961"/>
                  </a:lnTo>
                  <a:lnTo>
                    <a:pt x="18984" y="31822"/>
                  </a:lnTo>
                  <a:lnTo>
                    <a:pt x="24902" y="64465"/>
                  </a:lnTo>
                  <a:lnTo>
                    <a:pt x="29437" y="86963"/>
                  </a:lnTo>
                  <a:lnTo>
                    <a:pt x="39740" y="106694"/>
                  </a:lnTo>
                  <a:lnTo>
                    <a:pt x="40781" y="111512"/>
                  </a:lnTo>
                  <a:lnTo>
                    <a:pt x="46171" y="118983"/>
                  </a:lnTo>
                  <a:lnTo>
                    <a:pt x="49831" y="122086"/>
                  </a:lnTo>
                  <a:lnTo>
                    <a:pt x="58130" y="125534"/>
                  </a:lnTo>
                  <a:lnTo>
                    <a:pt x="62566" y="126454"/>
                  </a:lnTo>
                  <a:lnTo>
                    <a:pt x="71728" y="125359"/>
                  </a:lnTo>
                  <a:lnTo>
                    <a:pt x="81092" y="121433"/>
                  </a:lnTo>
                  <a:lnTo>
                    <a:pt x="95289" y="109503"/>
                  </a:lnTo>
                  <a:lnTo>
                    <a:pt x="108755" y="90446"/>
                  </a:lnTo>
                  <a:lnTo>
                    <a:pt x="120819" y="58081"/>
                  </a:lnTo>
                  <a:lnTo>
                    <a:pt x="131681" y="27795"/>
                  </a:lnTo>
                  <a:lnTo>
                    <a:pt x="128588" y="1399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918" name="SMARTInkShape-Group658"/>
          <p:cNvGrpSpPr/>
          <p:nvPr/>
        </p:nvGrpSpPr>
        <p:grpSpPr>
          <a:xfrm>
            <a:off x="7765666" y="64320"/>
            <a:ext cx="656398" cy="200000"/>
            <a:chOff x="7765666" y="64320"/>
            <a:chExt cx="656398" cy="200000"/>
          </a:xfrm>
        </p:grpSpPr>
        <p:sp>
          <p:nvSpPr>
            <p:cNvPr id="2539908" name="SMARTInkShape-2867"/>
            <p:cNvSpPr/>
            <p:nvPr/>
          </p:nvSpPr>
          <p:spPr bwMode="auto">
            <a:xfrm>
              <a:off x="7786688" y="121444"/>
              <a:ext cx="35719" cy="140717"/>
            </a:xfrm>
            <a:custGeom>
              <a:avLst/>
              <a:gdLst/>
              <a:ahLst/>
              <a:cxnLst/>
              <a:rect l="0" t="0" r="0" b="0"/>
              <a:pathLst>
                <a:path w="35719" h="140717">
                  <a:moveTo>
                    <a:pt x="35718" y="0"/>
                  </a:moveTo>
                  <a:lnTo>
                    <a:pt x="34925" y="17888"/>
                  </a:lnTo>
                  <a:lnTo>
                    <a:pt x="28443" y="51054"/>
                  </a:lnTo>
                  <a:lnTo>
                    <a:pt x="18719" y="85863"/>
                  </a:lnTo>
                  <a:lnTo>
                    <a:pt x="9216" y="115807"/>
                  </a:lnTo>
                  <a:lnTo>
                    <a:pt x="7270" y="127670"/>
                  </a:lnTo>
                  <a:lnTo>
                    <a:pt x="1113" y="140716"/>
                  </a:lnTo>
                  <a:lnTo>
                    <a:pt x="742" y="140642"/>
                  </a:lnTo>
                  <a:lnTo>
                    <a:pt x="220" y="136745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09" name="SMARTInkShape-2868"/>
            <p:cNvSpPr/>
            <p:nvPr/>
          </p:nvSpPr>
          <p:spPr bwMode="auto">
            <a:xfrm>
              <a:off x="7793831" y="185738"/>
              <a:ext cx="1" cy="21432"/>
            </a:xfrm>
            <a:custGeom>
              <a:avLst/>
              <a:gdLst/>
              <a:ahLst/>
              <a:cxnLst/>
              <a:rect l="0" t="0" r="0" b="0"/>
              <a:pathLst>
                <a:path w="1" h="21432">
                  <a:moveTo>
                    <a:pt x="0" y="21431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10" name="SMARTInkShape-2869"/>
            <p:cNvSpPr/>
            <p:nvPr/>
          </p:nvSpPr>
          <p:spPr bwMode="auto">
            <a:xfrm>
              <a:off x="7765666" y="100013"/>
              <a:ext cx="203401" cy="164307"/>
            </a:xfrm>
            <a:custGeom>
              <a:avLst/>
              <a:gdLst/>
              <a:ahLst/>
              <a:cxnLst/>
              <a:rect l="0" t="0" r="0" b="0"/>
              <a:pathLst>
                <a:path w="203401" h="164307">
                  <a:moveTo>
                    <a:pt x="28165" y="0"/>
                  </a:moveTo>
                  <a:lnTo>
                    <a:pt x="0" y="0"/>
                  </a:lnTo>
                  <a:lnTo>
                    <a:pt x="32786" y="0"/>
                  </a:lnTo>
                  <a:lnTo>
                    <a:pt x="62464" y="0"/>
                  </a:lnTo>
                  <a:lnTo>
                    <a:pt x="90010" y="0"/>
                  </a:lnTo>
                  <a:lnTo>
                    <a:pt x="117839" y="793"/>
                  </a:lnTo>
                  <a:lnTo>
                    <a:pt x="139931" y="5703"/>
                  </a:lnTo>
                  <a:lnTo>
                    <a:pt x="148747" y="9943"/>
                  </a:lnTo>
                  <a:lnTo>
                    <a:pt x="150621" y="12978"/>
                  </a:lnTo>
                  <a:lnTo>
                    <a:pt x="151078" y="16589"/>
                  </a:lnTo>
                  <a:lnTo>
                    <a:pt x="150588" y="20584"/>
                  </a:lnTo>
                  <a:lnTo>
                    <a:pt x="143694" y="29257"/>
                  </a:lnTo>
                  <a:lnTo>
                    <a:pt x="112317" y="52477"/>
                  </a:lnTo>
                  <a:lnTo>
                    <a:pt x="81624" y="69338"/>
                  </a:lnTo>
                  <a:lnTo>
                    <a:pt x="57194" y="82273"/>
                  </a:lnTo>
                  <a:lnTo>
                    <a:pt x="56250" y="83424"/>
                  </a:lnTo>
                  <a:lnTo>
                    <a:pt x="56413" y="84191"/>
                  </a:lnTo>
                  <a:lnTo>
                    <a:pt x="57315" y="83908"/>
                  </a:lnTo>
                  <a:lnTo>
                    <a:pt x="68702" y="77752"/>
                  </a:lnTo>
                  <a:lnTo>
                    <a:pt x="97203" y="68892"/>
                  </a:lnTo>
                  <a:lnTo>
                    <a:pt x="124115" y="61863"/>
                  </a:lnTo>
                  <a:lnTo>
                    <a:pt x="152197" y="58546"/>
                  </a:lnTo>
                  <a:lnTo>
                    <a:pt x="183634" y="63129"/>
                  </a:lnTo>
                  <a:lnTo>
                    <a:pt x="195422" y="67215"/>
                  </a:lnTo>
                  <a:lnTo>
                    <a:pt x="199201" y="70210"/>
                  </a:lnTo>
                  <a:lnTo>
                    <a:pt x="203400" y="77771"/>
                  </a:lnTo>
                  <a:lnTo>
                    <a:pt x="203149" y="86423"/>
                  </a:lnTo>
                  <a:lnTo>
                    <a:pt x="201971" y="90953"/>
                  </a:lnTo>
                  <a:lnTo>
                    <a:pt x="185144" y="108705"/>
                  </a:lnTo>
                  <a:lnTo>
                    <a:pt x="151807" y="130334"/>
                  </a:lnTo>
                  <a:lnTo>
                    <a:pt x="121468" y="149893"/>
                  </a:lnTo>
                  <a:lnTo>
                    <a:pt x="107733" y="157900"/>
                  </a:lnTo>
                  <a:lnTo>
                    <a:pt x="85315" y="16430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11" name="SMARTInkShape-2870"/>
            <p:cNvSpPr/>
            <p:nvPr/>
          </p:nvSpPr>
          <p:spPr bwMode="auto">
            <a:xfrm>
              <a:off x="7988156" y="228600"/>
              <a:ext cx="55708" cy="34317"/>
            </a:xfrm>
            <a:custGeom>
              <a:avLst/>
              <a:gdLst/>
              <a:ahLst/>
              <a:cxnLst/>
              <a:rect l="0" t="0" r="0" b="0"/>
              <a:pathLst>
                <a:path w="55708" h="34317">
                  <a:moveTo>
                    <a:pt x="55707" y="0"/>
                  </a:moveTo>
                  <a:lnTo>
                    <a:pt x="51914" y="0"/>
                  </a:lnTo>
                  <a:lnTo>
                    <a:pt x="21864" y="8819"/>
                  </a:lnTo>
                  <a:lnTo>
                    <a:pt x="3428" y="23911"/>
                  </a:lnTo>
                  <a:lnTo>
                    <a:pt x="721" y="28619"/>
                  </a:lnTo>
                  <a:lnTo>
                    <a:pt x="0" y="30985"/>
                  </a:lnTo>
                  <a:lnTo>
                    <a:pt x="312" y="32563"/>
                  </a:lnTo>
                  <a:lnTo>
                    <a:pt x="1314" y="33615"/>
                  </a:lnTo>
                  <a:lnTo>
                    <a:pt x="2776" y="34316"/>
                  </a:lnTo>
                  <a:lnTo>
                    <a:pt x="3751" y="33990"/>
                  </a:lnTo>
                  <a:lnTo>
                    <a:pt x="4401" y="32979"/>
                  </a:lnTo>
                  <a:lnTo>
                    <a:pt x="4834" y="31511"/>
                  </a:lnTo>
                  <a:lnTo>
                    <a:pt x="15474" y="19074"/>
                  </a:lnTo>
                  <a:lnTo>
                    <a:pt x="27132" y="71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12" name="SMARTInkShape-2871"/>
            <p:cNvSpPr/>
            <p:nvPr/>
          </p:nvSpPr>
          <p:spPr bwMode="auto">
            <a:xfrm>
              <a:off x="8087658" y="64320"/>
              <a:ext cx="41931" cy="176899"/>
            </a:xfrm>
            <a:custGeom>
              <a:avLst/>
              <a:gdLst/>
              <a:ahLst/>
              <a:cxnLst/>
              <a:rect l="0" t="0" r="0" b="0"/>
              <a:pathLst>
                <a:path w="41931" h="176899">
                  <a:moveTo>
                    <a:pt x="20498" y="7118"/>
                  </a:moveTo>
                  <a:lnTo>
                    <a:pt x="27616" y="0"/>
                  </a:lnTo>
                  <a:lnTo>
                    <a:pt x="26844" y="12179"/>
                  </a:lnTo>
                  <a:lnTo>
                    <a:pt x="17698" y="47295"/>
                  </a:lnTo>
                  <a:lnTo>
                    <a:pt x="10849" y="74408"/>
                  </a:lnTo>
                  <a:lnTo>
                    <a:pt x="3793" y="102550"/>
                  </a:lnTo>
                  <a:lnTo>
                    <a:pt x="0" y="134800"/>
                  </a:lnTo>
                  <a:lnTo>
                    <a:pt x="137" y="155281"/>
                  </a:lnTo>
                  <a:lnTo>
                    <a:pt x="2982" y="163720"/>
                  </a:lnTo>
                  <a:lnTo>
                    <a:pt x="9009" y="170116"/>
                  </a:lnTo>
                  <a:lnTo>
                    <a:pt x="16185" y="174811"/>
                  </a:lnTo>
                  <a:lnTo>
                    <a:pt x="22021" y="176898"/>
                  </a:lnTo>
                  <a:lnTo>
                    <a:pt x="29378" y="175709"/>
                  </a:lnTo>
                  <a:lnTo>
                    <a:pt x="41930" y="17142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13" name="SMARTInkShape-2872"/>
            <p:cNvSpPr/>
            <p:nvPr/>
          </p:nvSpPr>
          <p:spPr bwMode="auto">
            <a:xfrm>
              <a:off x="8009137" y="142875"/>
              <a:ext cx="191889" cy="7145"/>
            </a:xfrm>
            <a:custGeom>
              <a:avLst/>
              <a:gdLst/>
              <a:ahLst/>
              <a:cxnLst/>
              <a:rect l="0" t="0" r="0" b="0"/>
              <a:pathLst>
                <a:path w="191889" h="7145">
                  <a:moveTo>
                    <a:pt x="6151" y="7144"/>
                  </a:moveTo>
                  <a:lnTo>
                    <a:pt x="0" y="7144"/>
                  </a:lnTo>
                  <a:lnTo>
                    <a:pt x="29932" y="7144"/>
                  </a:lnTo>
                  <a:lnTo>
                    <a:pt x="64235" y="7144"/>
                  </a:lnTo>
                  <a:lnTo>
                    <a:pt x="94269" y="7144"/>
                  </a:lnTo>
                  <a:lnTo>
                    <a:pt x="126187" y="7144"/>
                  </a:lnTo>
                  <a:lnTo>
                    <a:pt x="161623" y="7144"/>
                  </a:lnTo>
                  <a:lnTo>
                    <a:pt x="19188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14" name="SMARTInkShape-2873"/>
            <p:cNvSpPr/>
            <p:nvPr/>
          </p:nvSpPr>
          <p:spPr bwMode="auto">
            <a:xfrm>
              <a:off x="8186738" y="147185"/>
              <a:ext cx="78582" cy="101305"/>
            </a:xfrm>
            <a:custGeom>
              <a:avLst/>
              <a:gdLst/>
              <a:ahLst/>
              <a:cxnLst/>
              <a:rect l="0" t="0" r="0" b="0"/>
              <a:pathLst>
                <a:path w="78582" h="101305">
                  <a:moveTo>
                    <a:pt x="0" y="2834"/>
                  </a:moveTo>
                  <a:lnTo>
                    <a:pt x="0" y="34945"/>
                  </a:lnTo>
                  <a:lnTo>
                    <a:pt x="0" y="68878"/>
                  </a:lnTo>
                  <a:lnTo>
                    <a:pt x="0" y="101304"/>
                  </a:lnTo>
                  <a:lnTo>
                    <a:pt x="793" y="101024"/>
                  </a:lnTo>
                  <a:lnTo>
                    <a:pt x="3792" y="98597"/>
                  </a:lnTo>
                  <a:lnTo>
                    <a:pt x="12184" y="84074"/>
                  </a:lnTo>
                  <a:lnTo>
                    <a:pt x="23603" y="61215"/>
                  </a:lnTo>
                  <a:lnTo>
                    <a:pt x="48080" y="25863"/>
                  </a:lnTo>
                  <a:lnTo>
                    <a:pt x="64124" y="3601"/>
                  </a:lnTo>
                  <a:lnTo>
                    <a:pt x="66561" y="964"/>
                  </a:lnTo>
                  <a:lnTo>
                    <a:pt x="68981" y="0"/>
                  </a:lnTo>
                  <a:lnTo>
                    <a:pt x="71387" y="151"/>
                  </a:lnTo>
                  <a:lnTo>
                    <a:pt x="77160" y="2304"/>
                  </a:lnTo>
                  <a:lnTo>
                    <a:pt x="77634" y="3274"/>
                  </a:lnTo>
                  <a:lnTo>
                    <a:pt x="78581" y="997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15" name="SMARTInkShape-2874"/>
            <p:cNvSpPr/>
            <p:nvPr/>
          </p:nvSpPr>
          <p:spPr bwMode="auto">
            <a:xfrm>
              <a:off x="8268623" y="157163"/>
              <a:ext cx="53847" cy="106994"/>
            </a:xfrm>
            <a:custGeom>
              <a:avLst/>
              <a:gdLst/>
              <a:ahLst/>
              <a:cxnLst/>
              <a:rect l="0" t="0" r="0" b="0"/>
              <a:pathLst>
                <a:path w="53847" h="106994">
                  <a:moveTo>
                    <a:pt x="32415" y="0"/>
                  </a:moveTo>
                  <a:lnTo>
                    <a:pt x="32415" y="7584"/>
                  </a:lnTo>
                  <a:lnTo>
                    <a:pt x="30298" y="13425"/>
                  </a:lnTo>
                  <a:lnTo>
                    <a:pt x="13282" y="46282"/>
                  </a:lnTo>
                  <a:lnTo>
                    <a:pt x="5940" y="69996"/>
                  </a:lnTo>
                  <a:lnTo>
                    <a:pt x="2345" y="85297"/>
                  </a:lnTo>
                  <a:lnTo>
                    <a:pt x="461" y="90202"/>
                  </a:lnTo>
                  <a:lnTo>
                    <a:pt x="0" y="94266"/>
                  </a:lnTo>
                  <a:lnTo>
                    <a:pt x="3177" y="105302"/>
                  </a:lnTo>
                  <a:lnTo>
                    <a:pt x="7778" y="106332"/>
                  </a:lnTo>
                  <a:lnTo>
                    <a:pt x="23668" y="106993"/>
                  </a:lnTo>
                  <a:lnTo>
                    <a:pt x="53846" y="9286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16" name="SMARTInkShape-2875"/>
            <p:cNvSpPr/>
            <p:nvPr/>
          </p:nvSpPr>
          <p:spPr bwMode="auto">
            <a:xfrm>
              <a:off x="8358188" y="172861"/>
              <a:ext cx="63876" cy="84315"/>
            </a:xfrm>
            <a:custGeom>
              <a:avLst/>
              <a:gdLst/>
              <a:ahLst/>
              <a:cxnLst/>
              <a:rect l="0" t="0" r="0" b="0"/>
              <a:pathLst>
                <a:path w="63876" h="84315">
                  <a:moveTo>
                    <a:pt x="0" y="55739"/>
                  </a:moveTo>
                  <a:lnTo>
                    <a:pt x="20584" y="55739"/>
                  </a:lnTo>
                  <a:lnTo>
                    <a:pt x="27140" y="53622"/>
                  </a:lnTo>
                  <a:lnTo>
                    <a:pt x="42736" y="41266"/>
                  </a:lnTo>
                  <a:lnTo>
                    <a:pt x="61114" y="22394"/>
                  </a:lnTo>
                  <a:lnTo>
                    <a:pt x="63351" y="15256"/>
                  </a:lnTo>
                  <a:lnTo>
                    <a:pt x="63875" y="10494"/>
                  </a:lnTo>
                  <a:lnTo>
                    <a:pt x="61990" y="5732"/>
                  </a:lnTo>
                  <a:lnTo>
                    <a:pt x="60376" y="3351"/>
                  </a:lnTo>
                  <a:lnTo>
                    <a:pt x="58507" y="1764"/>
                  </a:lnTo>
                  <a:lnTo>
                    <a:pt x="54314" y="0"/>
                  </a:lnTo>
                  <a:lnTo>
                    <a:pt x="52084" y="323"/>
                  </a:lnTo>
                  <a:lnTo>
                    <a:pt x="47490" y="2799"/>
                  </a:lnTo>
                  <a:lnTo>
                    <a:pt x="29533" y="19211"/>
                  </a:lnTo>
                  <a:lnTo>
                    <a:pt x="25032" y="27863"/>
                  </a:lnTo>
                  <a:lnTo>
                    <a:pt x="21905" y="51068"/>
                  </a:lnTo>
                  <a:lnTo>
                    <a:pt x="22365" y="64498"/>
                  </a:lnTo>
                  <a:lnTo>
                    <a:pt x="25286" y="71009"/>
                  </a:lnTo>
                  <a:lnTo>
                    <a:pt x="31392" y="79137"/>
                  </a:lnTo>
                  <a:lnTo>
                    <a:pt x="38029" y="82013"/>
                  </a:lnTo>
                  <a:lnTo>
                    <a:pt x="57150" y="8431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17" name="SMARTInkShape-2876"/>
            <p:cNvSpPr/>
            <p:nvPr/>
          </p:nvSpPr>
          <p:spPr bwMode="auto">
            <a:xfrm>
              <a:off x="8339850" y="178594"/>
              <a:ext cx="32626" cy="71438"/>
            </a:xfrm>
            <a:custGeom>
              <a:avLst/>
              <a:gdLst/>
              <a:ahLst/>
              <a:cxnLst/>
              <a:rect l="0" t="0" r="0" b="0"/>
              <a:pathLst>
                <a:path w="32626" h="71438">
                  <a:moveTo>
                    <a:pt x="32625" y="0"/>
                  </a:moveTo>
                  <a:lnTo>
                    <a:pt x="15832" y="0"/>
                  </a:lnTo>
                  <a:lnTo>
                    <a:pt x="14286" y="794"/>
                  </a:lnTo>
                  <a:lnTo>
                    <a:pt x="13256" y="2116"/>
                  </a:lnTo>
                  <a:lnTo>
                    <a:pt x="11316" y="5703"/>
                  </a:lnTo>
                  <a:lnTo>
                    <a:pt x="6555" y="12185"/>
                  </a:lnTo>
                  <a:lnTo>
                    <a:pt x="5164" y="16792"/>
                  </a:lnTo>
                  <a:lnTo>
                    <a:pt x="2080" y="36362"/>
                  </a:lnTo>
                  <a:lnTo>
                    <a:pt x="356" y="40910"/>
                  </a:lnTo>
                  <a:lnTo>
                    <a:pt x="0" y="44736"/>
                  </a:lnTo>
                  <a:lnTo>
                    <a:pt x="4383" y="65774"/>
                  </a:lnTo>
                  <a:lnTo>
                    <a:pt x="5860" y="67662"/>
                  </a:lnTo>
                  <a:lnTo>
                    <a:pt x="11194" y="714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924" name="SMARTInkShape-Group659"/>
          <p:cNvGrpSpPr/>
          <p:nvPr/>
        </p:nvGrpSpPr>
        <p:grpSpPr>
          <a:xfrm>
            <a:off x="2430384" y="3579019"/>
            <a:ext cx="579976" cy="490683"/>
            <a:chOff x="2430384" y="3579019"/>
            <a:chExt cx="579976" cy="490683"/>
          </a:xfrm>
        </p:grpSpPr>
        <p:sp>
          <p:nvSpPr>
            <p:cNvPr id="2539919" name="SMARTInkShape-2877"/>
            <p:cNvSpPr/>
            <p:nvPr/>
          </p:nvSpPr>
          <p:spPr bwMode="auto">
            <a:xfrm>
              <a:off x="2430384" y="3679751"/>
              <a:ext cx="148217" cy="389951"/>
            </a:xfrm>
            <a:custGeom>
              <a:avLst/>
              <a:gdLst/>
              <a:ahLst/>
              <a:cxnLst/>
              <a:rect l="0" t="0" r="0" b="0"/>
              <a:pathLst>
                <a:path w="148217" h="389951">
                  <a:moveTo>
                    <a:pt x="127079" y="63574"/>
                  </a:moveTo>
                  <a:lnTo>
                    <a:pt x="127079" y="59782"/>
                  </a:lnTo>
                  <a:lnTo>
                    <a:pt x="124962" y="55803"/>
                  </a:lnTo>
                  <a:lnTo>
                    <a:pt x="122169" y="51389"/>
                  </a:lnTo>
                  <a:lnTo>
                    <a:pt x="114428" y="32446"/>
                  </a:lnTo>
                  <a:lnTo>
                    <a:pt x="108602" y="23747"/>
                  </a:lnTo>
                  <a:lnTo>
                    <a:pt x="102244" y="7481"/>
                  </a:lnTo>
                  <a:lnTo>
                    <a:pt x="99410" y="4747"/>
                  </a:lnTo>
                  <a:lnTo>
                    <a:pt x="92027" y="1710"/>
                  </a:lnTo>
                  <a:lnTo>
                    <a:pt x="82738" y="0"/>
                  </a:lnTo>
                  <a:lnTo>
                    <a:pt x="71166" y="3286"/>
                  </a:lnTo>
                  <a:lnTo>
                    <a:pt x="43634" y="26035"/>
                  </a:lnTo>
                  <a:lnTo>
                    <a:pt x="21302" y="60249"/>
                  </a:lnTo>
                  <a:lnTo>
                    <a:pt x="8759" y="90669"/>
                  </a:lnTo>
                  <a:lnTo>
                    <a:pt x="0" y="123880"/>
                  </a:lnTo>
                  <a:lnTo>
                    <a:pt x="1278" y="134298"/>
                  </a:lnTo>
                  <a:lnTo>
                    <a:pt x="2730" y="139298"/>
                  </a:lnTo>
                  <a:lnTo>
                    <a:pt x="8577" y="146971"/>
                  </a:lnTo>
                  <a:lnTo>
                    <a:pt x="12359" y="150128"/>
                  </a:lnTo>
                  <a:lnTo>
                    <a:pt x="16467" y="151439"/>
                  </a:lnTo>
                  <a:lnTo>
                    <a:pt x="25266" y="150779"/>
                  </a:lnTo>
                  <a:lnTo>
                    <a:pt x="56345" y="133952"/>
                  </a:lnTo>
                  <a:lnTo>
                    <a:pt x="84355" y="111960"/>
                  </a:lnTo>
                  <a:lnTo>
                    <a:pt x="112182" y="79765"/>
                  </a:lnTo>
                  <a:lnTo>
                    <a:pt x="126898" y="66254"/>
                  </a:lnTo>
                  <a:lnTo>
                    <a:pt x="134936" y="61590"/>
                  </a:lnTo>
                  <a:lnTo>
                    <a:pt x="137079" y="61458"/>
                  </a:lnTo>
                  <a:lnTo>
                    <a:pt x="138508" y="62163"/>
                  </a:lnTo>
                  <a:lnTo>
                    <a:pt x="140096" y="67180"/>
                  </a:lnTo>
                  <a:lnTo>
                    <a:pt x="145315" y="100062"/>
                  </a:lnTo>
                  <a:lnTo>
                    <a:pt x="142889" y="133476"/>
                  </a:lnTo>
                  <a:lnTo>
                    <a:pt x="142043" y="162375"/>
                  </a:lnTo>
                  <a:lnTo>
                    <a:pt x="141667" y="191623"/>
                  </a:lnTo>
                  <a:lnTo>
                    <a:pt x="141500" y="220497"/>
                  </a:lnTo>
                  <a:lnTo>
                    <a:pt x="141425" y="249205"/>
                  </a:lnTo>
                  <a:lnTo>
                    <a:pt x="141392" y="275723"/>
                  </a:lnTo>
                  <a:lnTo>
                    <a:pt x="141378" y="300737"/>
                  </a:lnTo>
                  <a:lnTo>
                    <a:pt x="141369" y="334752"/>
                  </a:lnTo>
                  <a:lnTo>
                    <a:pt x="143483" y="363791"/>
                  </a:lnTo>
                  <a:lnTo>
                    <a:pt x="148216" y="389950"/>
                  </a:lnTo>
                  <a:lnTo>
                    <a:pt x="147520" y="389901"/>
                  </a:lnTo>
                  <a:lnTo>
                    <a:pt x="144630" y="387732"/>
                  </a:lnTo>
                  <a:lnTo>
                    <a:pt x="142817" y="382005"/>
                  </a:lnTo>
                  <a:lnTo>
                    <a:pt x="134222" y="34932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20" name="SMARTInkShape-2878"/>
            <p:cNvSpPr/>
            <p:nvPr/>
          </p:nvSpPr>
          <p:spPr bwMode="auto">
            <a:xfrm>
              <a:off x="2637899" y="3743325"/>
              <a:ext cx="103071" cy="182439"/>
            </a:xfrm>
            <a:custGeom>
              <a:avLst/>
              <a:gdLst/>
              <a:ahLst/>
              <a:cxnLst/>
              <a:rect l="0" t="0" r="0" b="0"/>
              <a:pathLst>
                <a:path w="103071" h="182439">
                  <a:moveTo>
                    <a:pt x="62439" y="0"/>
                  </a:moveTo>
                  <a:lnTo>
                    <a:pt x="45344" y="18682"/>
                  </a:lnTo>
                  <a:lnTo>
                    <a:pt x="24155" y="50585"/>
                  </a:lnTo>
                  <a:lnTo>
                    <a:pt x="12113" y="75401"/>
                  </a:lnTo>
                  <a:lnTo>
                    <a:pt x="3518" y="106655"/>
                  </a:lnTo>
                  <a:lnTo>
                    <a:pt x="0" y="141365"/>
                  </a:lnTo>
                  <a:lnTo>
                    <a:pt x="2409" y="156491"/>
                  </a:lnTo>
                  <a:lnTo>
                    <a:pt x="8242" y="169035"/>
                  </a:lnTo>
                  <a:lnTo>
                    <a:pt x="12020" y="174603"/>
                  </a:lnTo>
                  <a:lnTo>
                    <a:pt x="16920" y="178314"/>
                  </a:lnTo>
                  <a:lnTo>
                    <a:pt x="28714" y="182438"/>
                  </a:lnTo>
                  <a:lnTo>
                    <a:pt x="48742" y="180967"/>
                  </a:lnTo>
                  <a:lnTo>
                    <a:pt x="60585" y="173299"/>
                  </a:lnTo>
                  <a:lnTo>
                    <a:pt x="90122" y="141384"/>
                  </a:lnTo>
                  <a:lnTo>
                    <a:pt x="100451" y="115534"/>
                  </a:lnTo>
                  <a:lnTo>
                    <a:pt x="103070" y="87766"/>
                  </a:lnTo>
                  <a:lnTo>
                    <a:pt x="100870" y="68905"/>
                  </a:lnTo>
                  <a:lnTo>
                    <a:pt x="93013" y="52056"/>
                  </a:lnTo>
                  <a:lnTo>
                    <a:pt x="72358" y="25628"/>
                  </a:lnTo>
                  <a:lnTo>
                    <a:pt x="54001" y="13856"/>
                  </a:lnTo>
                  <a:lnTo>
                    <a:pt x="33480" y="9133"/>
                  </a:lnTo>
                  <a:lnTo>
                    <a:pt x="21522" y="12261"/>
                  </a:lnTo>
                  <a:lnTo>
                    <a:pt x="11710" y="18943"/>
                  </a:lnTo>
                  <a:lnTo>
                    <a:pt x="4703" y="27205"/>
                  </a:lnTo>
                  <a:lnTo>
                    <a:pt x="1059" y="38284"/>
                  </a:lnTo>
                  <a:lnTo>
                    <a:pt x="88" y="44573"/>
                  </a:lnTo>
                  <a:lnTo>
                    <a:pt x="1028" y="50353"/>
                  </a:lnTo>
                  <a:lnTo>
                    <a:pt x="6305" y="61008"/>
                  </a:lnTo>
                  <a:lnTo>
                    <a:pt x="10729" y="64485"/>
                  </a:lnTo>
                  <a:lnTo>
                    <a:pt x="33864" y="714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21" name="SMARTInkShape-2879"/>
            <p:cNvSpPr/>
            <p:nvPr/>
          </p:nvSpPr>
          <p:spPr bwMode="auto">
            <a:xfrm>
              <a:off x="2809163" y="3579019"/>
              <a:ext cx="105488" cy="360769"/>
            </a:xfrm>
            <a:custGeom>
              <a:avLst/>
              <a:gdLst/>
              <a:ahLst/>
              <a:cxnLst/>
              <a:rect l="0" t="0" r="0" b="0"/>
              <a:pathLst>
                <a:path w="105488" h="360769">
                  <a:moveTo>
                    <a:pt x="19762" y="0"/>
                  </a:moveTo>
                  <a:lnTo>
                    <a:pt x="15970" y="34320"/>
                  </a:lnTo>
                  <a:lnTo>
                    <a:pt x="13611" y="64320"/>
                  </a:lnTo>
                  <a:lnTo>
                    <a:pt x="10943" y="91028"/>
                  </a:lnTo>
                  <a:lnTo>
                    <a:pt x="7111" y="122213"/>
                  </a:lnTo>
                  <a:lnTo>
                    <a:pt x="2762" y="157240"/>
                  </a:lnTo>
                  <a:lnTo>
                    <a:pt x="300" y="191857"/>
                  </a:lnTo>
                  <a:lnTo>
                    <a:pt x="0" y="225763"/>
                  </a:lnTo>
                  <a:lnTo>
                    <a:pt x="2512" y="259354"/>
                  </a:lnTo>
                  <a:lnTo>
                    <a:pt x="6275" y="288570"/>
                  </a:lnTo>
                  <a:lnTo>
                    <a:pt x="12855" y="323098"/>
                  </a:lnTo>
                  <a:lnTo>
                    <a:pt x="15158" y="332080"/>
                  </a:lnTo>
                  <a:lnTo>
                    <a:pt x="24066" y="346293"/>
                  </a:lnTo>
                  <a:lnTo>
                    <a:pt x="35168" y="356314"/>
                  </a:lnTo>
                  <a:lnTo>
                    <a:pt x="45395" y="360768"/>
                  </a:lnTo>
                  <a:lnTo>
                    <a:pt x="57348" y="358514"/>
                  </a:lnTo>
                  <a:lnTo>
                    <a:pt x="63869" y="355690"/>
                  </a:lnTo>
                  <a:lnTo>
                    <a:pt x="75349" y="344086"/>
                  </a:lnTo>
                  <a:lnTo>
                    <a:pt x="95653" y="310767"/>
                  </a:lnTo>
                  <a:lnTo>
                    <a:pt x="105487" y="2928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22" name="SMARTInkShape-2880"/>
            <p:cNvSpPr/>
            <p:nvPr/>
          </p:nvSpPr>
          <p:spPr bwMode="auto">
            <a:xfrm>
              <a:off x="2707481" y="3729038"/>
              <a:ext cx="221458" cy="35719"/>
            </a:xfrm>
            <a:custGeom>
              <a:avLst/>
              <a:gdLst/>
              <a:ahLst/>
              <a:cxnLst/>
              <a:rect l="0" t="0" r="0" b="0"/>
              <a:pathLst>
                <a:path w="221458" h="35719">
                  <a:moveTo>
                    <a:pt x="0" y="35718"/>
                  </a:moveTo>
                  <a:lnTo>
                    <a:pt x="7291" y="34925"/>
                  </a:lnTo>
                  <a:lnTo>
                    <a:pt x="36679" y="29567"/>
                  </a:lnTo>
                  <a:lnTo>
                    <a:pt x="65020" y="25076"/>
                  </a:lnTo>
                  <a:lnTo>
                    <a:pt x="98552" y="22511"/>
                  </a:lnTo>
                  <a:lnTo>
                    <a:pt x="133623" y="17958"/>
                  </a:lnTo>
                  <a:lnTo>
                    <a:pt x="169150" y="11583"/>
                  </a:lnTo>
                  <a:lnTo>
                    <a:pt x="201019" y="4666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23" name="SMARTInkShape-2881"/>
            <p:cNvSpPr/>
            <p:nvPr/>
          </p:nvSpPr>
          <p:spPr bwMode="auto">
            <a:xfrm>
              <a:off x="2901795" y="3713458"/>
              <a:ext cx="108565" cy="183678"/>
            </a:xfrm>
            <a:custGeom>
              <a:avLst/>
              <a:gdLst/>
              <a:ahLst/>
              <a:cxnLst/>
              <a:rect l="0" t="0" r="0" b="0"/>
              <a:pathLst>
                <a:path w="108565" h="183678">
                  <a:moveTo>
                    <a:pt x="27143" y="22723"/>
                  </a:moveTo>
                  <a:lnTo>
                    <a:pt x="26349" y="30014"/>
                  </a:lnTo>
                  <a:lnTo>
                    <a:pt x="17200" y="59402"/>
                  </a:lnTo>
                  <a:lnTo>
                    <a:pt x="14142" y="80158"/>
                  </a:lnTo>
                  <a:lnTo>
                    <a:pt x="18812" y="114208"/>
                  </a:lnTo>
                  <a:lnTo>
                    <a:pt x="27379" y="149391"/>
                  </a:lnTo>
                  <a:lnTo>
                    <a:pt x="32804" y="163951"/>
                  </a:lnTo>
                  <a:lnTo>
                    <a:pt x="40506" y="175714"/>
                  </a:lnTo>
                  <a:lnTo>
                    <a:pt x="49222" y="182000"/>
                  </a:lnTo>
                  <a:lnTo>
                    <a:pt x="53768" y="183677"/>
                  </a:lnTo>
                  <a:lnTo>
                    <a:pt x="65170" y="183423"/>
                  </a:lnTo>
                  <a:lnTo>
                    <a:pt x="71544" y="182244"/>
                  </a:lnTo>
                  <a:lnTo>
                    <a:pt x="82860" y="174584"/>
                  </a:lnTo>
                  <a:lnTo>
                    <a:pt x="92387" y="162448"/>
                  </a:lnTo>
                  <a:lnTo>
                    <a:pt x="102213" y="136972"/>
                  </a:lnTo>
                  <a:lnTo>
                    <a:pt x="108564" y="104641"/>
                  </a:lnTo>
                  <a:lnTo>
                    <a:pt x="106124" y="69926"/>
                  </a:lnTo>
                  <a:lnTo>
                    <a:pt x="98787" y="36092"/>
                  </a:lnTo>
                  <a:lnTo>
                    <a:pt x="88353" y="18346"/>
                  </a:lnTo>
                  <a:lnTo>
                    <a:pt x="75778" y="6755"/>
                  </a:lnTo>
                  <a:lnTo>
                    <a:pt x="69091" y="2553"/>
                  </a:lnTo>
                  <a:lnTo>
                    <a:pt x="55311" y="0"/>
                  </a:lnTo>
                  <a:lnTo>
                    <a:pt x="48303" y="431"/>
                  </a:lnTo>
                  <a:lnTo>
                    <a:pt x="34166" y="9376"/>
                  </a:lnTo>
                  <a:lnTo>
                    <a:pt x="20739" y="24729"/>
                  </a:lnTo>
                  <a:lnTo>
                    <a:pt x="5842" y="55685"/>
                  </a:lnTo>
                  <a:lnTo>
                    <a:pt x="723" y="88405"/>
                  </a:lnTo>
                  <a:lnTo>
                    <a:pt x="0" y="112299"/>
                  </a:lnTo>
                  <a:lnTo>
                    <a:pt x="5711" y="12988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927" name="SMARTInkShape-Group660"/>
          <p:cNvGrpSpPr/>
          <p:nvPr/>
        </p:nvGrpSpPr>
        <p:grpSpPr>
          <a:xfrm>
            <a:off x="2407853" y="3542395"/>
            <a:ext cx="735169" cy="481511"/>
            <a:chOff x="2407853" y="3542395"/>
            <a:chExt cx="735169" cy="481511"/>
          </a:xfrm>
        </p:grpSpPr>
        <p:sp>
          <p:nvSpPr>
            <p:cNvPr id="2539925" name="SMARTInkShape-2882"/>
            <p:cNvSpPr/>
            <p:nvPr/>
          </p:nvSpPr>
          <p:spPr bwMode="auto">
            <a:xfrm>
              <a:off x="2571750" y="3786188"/>
              <a:ext cx="28576" cy="14288"/>
            </a:xfrm>
            <a:custGeom>
              <a:avLst/>
              <a:gdLst/>
              <a:ahLst/>
              <a:cxnLst/>
              <a:rect l="0" t="0" r="0" b="0"/>
              <a:pathLst>
                <a:path w="28576" h="14288">
                  <a:moveTo>
                    <a:pt x="28575" y="14287"/>
                  </a:moveTo>
                  <a:lnTo>
                    <a:pt x="24783" y="14287"/>
                  </a:lnTo>
                  <a:lnTo>
                    <a:pt x="20804" y="1217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26" name="SMARTInkShape-2883"/>
            <p:cNvSpPr/>
            <p:nvPr/>
          </p:nvSpPr>
          <p:spPr bwMode="auto">
            <a:xfrm>
              <a:off x="2407853" y="3542395"/>
              <a:ext cx="735169" cy="481511"/>
            </a:xfrm>
            <a:custGeom>
              <a:avLst/>
              <a:gdLst/>
              <a:ahLst/>
              <a:cxnLst/>
              <a:rect l="0" t="0" r="0" b="0"/>
              <a:pathLst>
                <a:path w="735169" h="481511">
                  <a:moveTo>
                    <a:pt x="28166" y="193786"/>
                  </a:moveTo>
                  <a:lnTo>
                    <a:pt x="4255" y="169875"/>
                  </a:lnTo>
                  <a:lnTo>
                    <a:pt x="1664" y="163051"/>
                  </a:lnTo>
                  <a:lnTo>
                    <a:pt x="512" y="157107"/>
                  </a:lnTo>
                  <a:lnTo>
                    <a:pt x="205" y="156633"/>
                  </a:lnTo>
                  <a:lnTo>
                    <a:pt x="0" y="157111"/>
                  </a:lnTo>
                  <a:lnTo>
                    <a:pt x="466" y="171666"/>
                  </a:lnTo>
                  <a:lnTo>
                    <a:pt x="6112" y="201078"/>
                  </a:lnTo>
                  <a:lnTo>
                    <a:pt x="13337" y="229042"/>
                  </a:lnTo>
                  <a:lnTo>
                    <a:pt x="19723" y="262108"/>
                  </a:lnTo>
                  <a:lnTo>
                    <a:pt x="22537" y="279815"/>
                  </a:lnTo>
                  <a:lnTo>
                    <a:pt x="26001" y="298764"/>
                  </a:lnTo>
                  <a:lnTo>
                    <a:pt x="29898" y="318540"/>
                  </a:lnTo>
                  <a:lnTo>
                    <a:pt x="34083" y="338868"/>
                  </a:lnTo>
                  <a:lnTo>
                    <a:pt x="38460" y="357976"/>
                  </a:lnTo>
                  <a:lnTo>
                    <a:pt x="42966" y="376271"/>
                  </a:lnTo>
                  <a:lnTo>
                    <a:pt x="52207" y="409828"/>
                  </a:lnTo>
                  <a:lnTo>
                    <a:pt x="61605" y="437972"/>
                  </a:lnTo>
                  <a:lnTo>
                    <a:pt x="75821" y="468544"/>
                  </a:lnTo>
                  <a:lnTo>
                    <a:pt x="83212" y="478619"/>
                  </a:lnTo>
                  <a:lnTo>
                    <a:pt x="86295" y="481306"/>
                  </a:lnTo>
                  <a:lnTo>
                    <a:pt x="89937" y="481510"/>
                  </a:lnTo>
                  <a:lnTo>
                    <a:pt x="98218" y="477503"/>
                  </a:lnTo>
                  <a:lnTo>
                    <a:pt x="111804" y="451153"/>
                  </a:lnTo>
                  <a:lnTo>
                    <a:pt x="123282" y="422207"/>
                  </a:lnTo>
                  <a:lnTo>
                    <a:pt x="136321" y="387381"/>
                  </a:lnTo>
                  <a:lnTo>
                    <a:pt x="143132" y="368093"/>
                  </a:lnTo>
                  <a:lnTo>
                    <a:pt x="150054" y="348091"/>
                  </a:lnTo>
                  <a:lnTo>
                    <a:pt x="156256" y="327612"/>
                  </a:lnTo>
                  <a:lnTo>
                    <a:pt x="161978" y="306816"/>
                  </a:lnTo>
                  <a:lnTo>
                    <a:pt x="167380" y="285808"/>
                  </a:lnTo>
                  <a:lnTo>
                    <a:pt x="173363" y="265453"/>
                  </a:lnTo>
                  <a:lnTo>
                    <a:pt x="179732" y="245533"/>
                  </a:lnTo>
                  <a:lnTo>
                    <a:pt x="186360" y="225903"/>
                  </a:lnTo>
                  <a:lnTo>
                    <a:pt x="200074" y="191391"/>
                  </a:lnTo>
                  <a:lnTo>
                    <a:pt x="214107" y="162559"/>
                  </a:lnTo>
                  <a:lnTo>
                    <a:pt x="228281" y="141808"/>
                  </a:lnTo>
                  <a:lnTo>
                    <a:pt x="235395" y="136115"/>
                  </a:lnTo>
                  <a:lnTo>
                    <a:pt x="242519" y="133114"/>
                  </a:lnTo>
                  <a:lnTo>
                    <a:pt x="249649" y="131907"/>
                  </a:lnTo>
                  <a:lnTo>
                    <a:pt x="255990" y="134277"/>
                  </a:lnTo>
                  <a:lnTo>
                    <a:pt x="267269" y="145377"/>
                  </a:lnTo>
                  <a:lnTo>
                    <a:pt x="282544" y="177062"/>
                  </a:lnTo>
                  <a:lnTo>
                    <a:pt x="290183" y="207255"/>
                  </a:lnTo>
                  <a:lnTo>
                    <a:pt x="295430" y="242635"/>
                  </a:lnTo>
                  <a:lnTo>
                    <a:pt x="296830" y="262071"/>
                  </a:lnTo>
                  <a:lnTo>
                    <a:pt x="297763" y="282172"/>
                  </a:lnTo>
                  <a:lnTo>
                    <a:pt x="298385" y="301922"/>
                  </a:lnTo>
                  <a:lnTo>
                    <a:pt x="298799" y="321440"/>
                  </a:lnTo>
                  <a:lnTo>
                    <a:pt x="299075" y="340801"/>
                  </a:lnTo>
                  <a:lnTo>
                    <a:pt x="299383" y="375014"/>
                  </a:lnTo>
                  <a:lnTo>
                    <a:pt x="299519" y="404507"/>
                  </a:lnTo>
                  <a:lnTo>
                    <a:pt x="300389" y="436580"/>
                  </a:lnTo>
                  <a:lnTo>
                    <a:pt x="303406" y="448009"/>
                  </a:lnTo>
                  <a:lnTo>
                    <a:pt x="304528" y="449787"/>
                  </a:lnTo>
                  <a:lnTo>
                    <a:pt x="305276" y="449385"/>
                  </a:lnTo>
                  <a:lnTo>
                    <a:pt x="314061" y="425955"/>
                  </a:lnTo>
                  <a:lnTo>
                    <a:pt x="322182" y="399102"/>
                  </a:lnTo>
                  <a:lnTo>
                    <a:pt x="331877" y="363619"/>
                  </a:lnTo>
                  <a:lnTo>
                    <a:pt x="337796" y="341933"/>
                  </a:lnTo>
                  <a:lnTo>
                    <a:pt x="344124" y="318745"/>
                  </a:lnTo>
                  <a:lnTo>
                    <a:pt x="350723" y="294554"/>
                  </a:lnTo>
                  <a:lnTo>
                    <a:pt x="357504" y="269696"/>
                  </a:lnTo>
                  <a:lnTo>
                    <a:pt x="364406" y="244393"/>
                  </a:lnTo>
                  <a:lnTo>
                    <a:pt x="371388" y="218793"/>
                  </a:lnTo>
                  <a:lnTo>
                    <a:pt x="378425" y="192995"/>
                  </a:lnTo>
                  <a:lnTo>
                    <a:pt x="385497" y="167065"/>
                  </a:lnTo>
                  <a:lnTo>
                    <a:pt x="392593" y="143428"/>
                  </a:lnTo>
                  <a:lnTo>
                    <a:pt x="399704" y="121321"/>
                  </a:lnTo>
                  <a:lnTo>
                    <a:pt x="406827" y="100232"/>
                  </a:lnTo>
                  <a:lnTo>
                    <a:pt x="421091" y="68334"/>
                  </a:lnTo>
                  <a:lnTo>
                    <a:pt x="440392" y="38876"/>
                  </a:lnTo>
                  <a:lnTo>
                    <a:pt x="445858" y="33362"/>
                  </a:lnTo>
                  <a:lnTo>
                    <a:pt x="451090" y="32068"/>
                  </a:lnTo>
                  <a:lnTo>
                    <a:pt x="456165" y="33587"/>
                  </a:lnTo>
                  <a:lnTo>
                    <a:pt x="461136" y="36980"/>
                  </a:lnTo>
                  <a:lnTo>
                    <a:pt x="475717" y="68303"/>
                  </a:lnTo>
                  <a:lnTo>
                    <a:pt x="483194" y="99387"/>
                  </a:lnTo>
                  <a:lnTo>
                    <a:pt x="488369" y="134368"/>
                  </a:lnTo>
                  <a:lnTo>
                    <a:pt x="489750" y="152587"/>
                  </a:lnTo>
                  <a:lnTo>
                    <a:pt x="490669" y="171082"/>
                  </a:lnTo>
                  <a:lnTo>
                    <a:pt x="491283" y="190557"/>
                  </a:lnTo>
                  <a:lnTo>
                    <a:pt x="491692" y="210683"/>
                  </a:lnTo>
                  <a:lnTo>
                    <a:pt x="491964" y="231245"/>
                  </a:lnTo>
                  <a:lnTo>
                    <a:pt x="491352" y="250509"/>
                  </a:lnTo>
                  <a:lnTo>
                    <a:pt x="490151" y="268907"/>
                  </a:lnTo>
                  <a:lnTo>
                    <a:pt x="487492" y="302580"/>
                  </a:lnTo>
                  <a:lnTo>
                    <a:pt x="486311" y="330774"/>
                  </a:lnTo>
                  <a:lnTo>
                    <a:pt x="485490" y="358033"/>
                  </a:lnTo>
                  <a:lnTo>
                    <a:pt x="485449" y="358053"/>
                  </a:lnTo>
                  <a:lnTo>
                    <a:pt x="495995" y="327981"/>
                  </a:lnTo>
                  <a:lnTo>
                    <a:pt x="501467" y="300789"/>
                  </a:lnTo>
                  <a:lnTo>
                    <a:pt x="504831" y="283378"/>
                  </a:lnTo>
                  <a:lnTo>
                    <a:pt x="508661" y="263832"/>
                  </a:lnTo>
                  <a:lnTo>
                    <a:pt x="512802" y="242865"/>
                  </a:lnTo>
                  <a:lnTo>
                    <a:pt x="517944" y="221743"/>
                  </a:lnTo>
                  <a:lnTo>
                    <a:pt x="523754" y="200518"/>
                  </a:lnTo>
                  <a:lnTo>
                    <a:pt x="530008" y="179224"/>
                  </a:lnTo>
                  <a:lnTo>
                    <a:pt x="537352" y="157090"/>
                  </a:lnTo>
                  <a:lnTo>
                    <a:pt x="545423" y="134397"/>
                  </a:lnTo>
                  <a:lnTo>
                    <a:pt x="553979" y="111331"/>
                  </a:lnTo>
                  <a:lnTo>
                    <a:pt x="562064" y="90398"/>
                  </a:lnTo>
                  <a:lnTo>
                    <a:pt x="569836" y="70885"/>
                  </a:lnTo>
                  <a:lnTo>
                    <a:pt x="585614" y="37564"/>
                  </a:lnTo>
                  <a:lnTo>
                    <a:pt x="610760" y="7798"/>
                  </a:lnTo>
                  <a:lnTo>
                    <a:pt x="623382" y="0"/>
                  </a:lnTo>
                  <a:lnTo>
                    <a:pt x="628970" y="1095"/>
                  </a:lnTo>
                  <a:lnTo>
                    <a:pt x="639413" y="10779"/>
                  </a:lnTo>
                  <a:lnTo>
                    <a:pt x="654217" y="45458"/>
                  </a:lnTo>
                  <a:lnTo>
                    <a:pt x="659630" y="77327"/>
                  </a:lnTo>
                  <a:lnTo>
                    <a:pt x="661073" y="94716"/>
                  </a:lnTo>
                  <a:lnTo>
                    <a:pt x="662035" y="113452"/>
                  </a:lnTo>
                  <a:lnTo>
                    <a:pt x="662677" y="133086"/>
                  </a:lnTo>
                  <a:lnTo>
                    <a:pt x="663104" y="153320"/>
                  </a:lnTo>
                  <a:lnTo>
                    <a:pt x="662596" y="173158"/>
                  </a:lnTo>
                  <a:lnTo>
                    <a:pt x="661463" y="192734"/>
                  </a:lnTo>
                  <a:lnTo>
                    <a:pt x="659914" y="212135"/>
                  </a:lnTo>
                  <a:lnTo>
                    <a:pt x="656076" y="244275"/>
                  </a:lnTo>
                  <a:lnTo>
                    <a:pt x="651725" y="270994"/>
                  </a:lnTo>
                  <a:lnTo>
                    <a:pt x="644812" y="300712"/>
                  </a:lnTo>
                  <a:lnTo>
                    <a:pt x="640104" y="308778"/>
                  </a:lnTo>
                  <a:lnTo>
                    <a:pt x="638530" y="308547"/>
                  </a:lnTo>
                  <a:lnTo>
                    <a:pt x="636783" y="301941"/>
                  </a:lnTo>
                  <a:lnTo>
                    <a:pt x="639591" y="273457"/>
                  </a:lnTo>
                  <a:lnTo>
                    <a:pt x="643339" y="246129"/>
                  </a:lnTo>
                  <a:lnTo>
                    <a:pt x="648445" y="213875"/>
                  </a:lnTo>
                  <a:lnTo>
                    <a:pt x="652029" y="195272"/>
                  </a:lnTo>
                  <a:lnTo>
                    <a:pt x="656006" y="175727"/>
                  </a:lnTo>
                  <a:lnTo>
                    <a:pt x="660245" y="157140"/>
                  </a:lnTo>
                  <a:lnTo>
                    <a:pt x="669188" y="121672"/>
                  </a:lnTo>
                  <a:lnTo>
                    <a:pt x="678454" y="89504"/>
                  </a:lnTo>
                  <a:lnTo>
                    <a:pt x="688658" y="63301"/>
                  </a:lnTo>
                  <a:lnTo>
                    <a:pt x="701130" y="49010"/>
                  </a:lnTo>
                  <a:lnTo>
                    <a:pt x="706203" y="47262"/>
                  </a:lnTo>
                  <a:lnTo>
                    <a:pt x="710378" y="48478"/>
                  </a:lnTo>
                  <a:lnTo>
                    <a:pt x="713955" y="51671"/>
                  </a:lnTo>
                  <a:lnTo>
                    <a:pt x="726574" y="82710"/>
                  </a:lnTo>
                  <a:lnTo>
                    <a:pt x="731476" y="115844"/>
                  </a:lnTo>
                  <a:lnTo>
                    <a:pt x="732783" y="134681"/>
                  </a:lnTo>
                  <a:lnTo>
                    <a:pt x="733654" y="155177"/>
                  </a:lnTo>
                  <a:lnTo>
                    <a:pt x="734235" y="176778"/>
                  </a:lnTo>
                  <a:lnTo>
                    <a:pt x="734623" y="199116"/>
                  </a:lnTo>
                  <a:lnTo>
                    <a:pt x="734881" y="221152"/>
                  </a:lnTo>
                  <a:lnTo>
                    <a:pt x="735053" y="242986"/>
                  </a:lnTo>
                  <a:lnTo>
                    <a:pt x="735168" y="264686"/>
                  </a:lnTo>
                  <a:lnTo>
                    <a:pt x="734450" y="285503"/>
                  </a:lnTo>
                  <a:lnTo>
                    <a:pt x="733178" y="305731"/>
                  </a:lnTo>
                  <a:lnTo>
                    <a:pt x="731537" y="325566"/>
                  </a:lnTo>
                  <a:lnTo>
                    <a:pt x="727596" y="356072"/>
                  </a:lnTo>
                  <a:lnTo>
                    <a:pt x="722391" y="390149"/>
                  </a:lnTo>
                  <a:lnTo>
                    <a:pt x="721170" y="392163"/>
                  </a:lnTo>
                  <a:lnTo>
                    <a:pt x="719562" y="391919"/>
                  </a:lnTo>
                  <a:lnTo>
                    <a:pt x="717697" y="390168"/>
                  </a:lnTo>
                  <a:lnTo>
                    <a:pt x="714703" y="357902"/>
                  </a:lnTo>
                  <a:lnTo>
                    <a:pt x="713966" y="34380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928" name="SMARTInkShape-2884"/>
          <p:cNvSpPr/>
          <p:nvPr/>
        </p:nvSpPr>
        <p:spPr bwMode="auto">
          <a:xfrm>
            <a:off x="8058150" y="3336131"/>
            <a:ext cx="14289" cy="14289"/>
          </a:xfrm>
          <a:custGeom>
            <a:avLst/>
            <a:gdLst/>
            <a:ahLst/>
            <a:cxnLst/>
            <a:rect l="0" t="0" r="0" b="0"/>
            <a:pathLst>
              <a:path w="14289" h="14289">
                <a:moveTo>
                  <a:pt x="0" y="0"/>
                </a:moveTo>
                <a:lnTo>
                  <a:pt x="0" y="6151"/>
                </a:lnTo>
                <a:lnTo>
                  <a:pt x="7136" y="14280"/>
                </a:lnTo>
                <a:lnTo>
                  <a:pt x="14288" y="14288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943" name="SMARTInkShape-Group662"/>
          <p:cNvGrpSpPr/>
          <p:nvPr/>
        </p:nvGrpSpPr>
        <p:grpSpPr>
          <a:xfrm>
            <a:off x="4659012" y="3580924"/>
            <a:ext cx="3324755" cy="947211"/>
            <a:chOff x="4659012" y="3580924"/>
            <a:chExt cx="3324755" cy="947211"/>
          </a:xfrm>
        </p:grpSpPr>
        <p:sp>
          <p:nvSpPr>
            <p:cNvPr id="2539929" name="SMARTInkShape-2885"/>
            <p:cNvSpPr/>
            <p:nvPr/>
          </p:nvSpPr>
          <p:spPr bwMode="auto">
            <a:xfrm>
              <a:off x="4746478" y="4179094"/>
              <a:ext cx="32161" cy="237150"/>
            </a:xfrm>
            <a:custGeom>
              <a:avLst/>
              <a:gdLst/>
              <a:ahLst/>
              <a:cxnLst/>
              <a:rect l="0" t="0" r="0" b="0"/>
              <a:pathLst>
                <a:path w="32161" h="237150">
                  <a:moveTo>
                    <a:pt x="4116" y="0"/>
                  </a:moveTo>
                  <a:lnTo>
                    <a:pt x="324" y="3792"/>
                  </a:lnTo>
                  <a:lnTo>
                    <a:pt x="0" y="6497"/>
                  </a:lnTo>
                  <a:lnTo>
                    <a:pt x="4444" y="37814"/>
                  </a:lnTo>
                  <a:lnTo>
                    <a:pt x="10475" y="64032"/>
                  </a:lnTo>
                  <a:lnTo>
                    <a:pt x="20376" y="97377"/>
                  </a:lnTo>
                  <a:lnTo>
                    <a:pt x="23249" y="123447"/>
                  </a:lnTo>
                  <a:lnTo>
                    <a:pt x="26642" y="148793"/>
                  </a:lnTo>
                  <a:lnTo>
                    <a:pt x="30899" y="183257"/>
                  </a:lnTo>
                  <a:lnTo>
                    <a:pt x="32160" y="211461"/>
                  </a:lnTo>
                  <a:lnTo>
                    <a:pt x="31661" y="225745"/>
                  </a:lnTo>
                  <a:lnTo>
                    <a:pt x="28794" y="234739"/>
                  </a:lnTo>
                  <a:lnTo>
                    <a:pt x="27711" y="236661"/>
                  </a:lnTo>
                  <a:lnTo>
                    <a:pt x="26990" y="237149"/>
                  </a:lnTo>
                  <a:lnTo>
                    <a:pt x="26509" y="236681"/>
                  </a:lnTo>
                  <a:lnTo>
                    <a:pt x="17903" y="202666"/>
                  </a:lnTo>
                  <a:lnTo>
                    <a:pt x="13418" y="179767"/>
                  </a:lnTo>
                  <a:lnTo>
                    <a:pt x="8779" y="151070"/>
                  </a:lnTo>
                  <a:lnTo>
                    <a:pt x="6188" y="119794"/>
                  </a:lnTo>
                  <a:lnTo>
                    <a:pt x="4116" y="714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0" name="SMARTInkShape-2886"/>
            <p:cNvSpPr/>
            <p:nvPr/>
          </p:nvSpPr>
          <p:spPr bwMode="auto">
            <a:xfrm>
              <a:off x="4659012" y="4043396"/>
              <a:ext cx="405360" cy="484739"/>
            </a:xfrm>
            <a:custGeom>
              <a:avLst/>
              <a:gdLst/>
              <a:ahLst/>
              <a:cxnLst/>
              <a:rect l="0" t="0" r="0" b="0"/>
              <a:pathLst>
                <a:path w="405360" h="484739">
                  <a:moveTo>
                    <a:pt x="13001" y="135698"/>
                  </a:moveTo>
                  <a:lnTo>
                    <a:pt x="9208" y="135698"/>
                  </a:lnTo>
                  <a:lnTo>
                    <a:pt x="5230" y="139931"/>
                  </a:lnTo>
                  <a:lnTo>
                    <a:pt x="1609" y="146310"/>
                  </a:lnTo>
                  <a:lnTo>
                    <a:pt x="0" y="151791"/>
                  </a:lnTo>
                  <a:lnTo>
                    <a:pt x="365" y="153571"/>
                  </a:lnTo>
                  <a:lnTo>
                    <a:pt x="1402" y="154757"/>
                  </a:lnTo>
                  <a:lnTo>
                    <a:pt x="2886" y="155547"/>
                  </a:lnTo>
                  <a:lnTo>
                    <a:pt x="16354" y="149076"/>
                  </a:lnTo>
                  <a:lnTo>
                    <a:pt x="49529" y="126170"/>
                  </a:lnTo>
                  <a:lnTo>
                    <a:pt x="73685" y="109767"/>
                  </a:lnTo>
                  <a:lnTo>
                    <a:pt x="102413" y="89777"/>
                  </a:lnTo>
                  <a:lnTo>
                    <a:pt x="133702" y="68457"/>
                  </a:lnTo>
                  <a:lnTo>
                    <a:pt x="166129" y="48399"/>
                  </a:lnTo>
                  <a:lnTo>
                    <a:pt x="196945" y="31017"/>
                  </a:lnTo>
                  <a:lnTo>
                    <a:pt x="226516" y="16148"/>
                  </a:lnTo>
                  <a:lnTo>
                    <a:pt x="255534" y="4248"/>
                  </a:lnTo>
                  <a:lnTo>
                    <a:pt x="277956" y="17"/>
                  </a:lnTo>
                  <a:lnTo>
                    <a:pt x="287269" y="0"/>
                  </a:lnTo>
                  <a:lnTo>
                    <a:pt x="295065" y="2370"/>
                  </a:lnTo>
                  <a:lnTo>
                    <a:pt x="307960" y="11353"/>
                  </a:lnTo>
                  <a:lnTo>
                    <a:pt x="311240" y="17877"/>
                  </a:lnTo>
                  <a:lnTo>
                    <a:pt x="312768" y="33591"/>
                  </a:lnTo>
                  <a:lnTo>
                    <a:pt x="305373" y="64080"/>
                  </a:lnTo>
                  <a:lnTo>
                    <a:pt x="293227" y="88787"/>
                  </a:lnTo>
                  <a:lnTo>
                    <a:pt x="276452" y="114849"/>
                  </a:lnTo>
                  <a:lnTo>
                    <a:pt x="255767" y="139661"/>
                  </a:lnTo>
                  <a:lnTo>
                    <a:pt x="229393" y="172150"/>
                  </a:lnTo>
                  <a:lnTo>
                    <a:pt x="196102" y="203547"/>
                  </a:lnTo>
                  <a:lnTo>
                    <a:pt x="189629" y="208716"/>
                  </a:lnTo>
                  <a:lnTo>
                    <a:pt x="187903" y="208983"/>
                  </a:lnTo>
                  <a:lnTo>
                    <a:pt x="186752" y="208367"/>
                  </a:lnTo>
                  <a:lnTo>
                    <a:pt x="215837" y="189639"/>
                  </a:lnTo>
                  <a:lnTo>
                    <a:pt x="246667" y="172582"/>
                  </a:lnTo>
                  <a:lnTo>
                    <a:pt x="272427" y="163203"/>
                  </a:lnTo>
                  <a:lnTo>
                    <a:pt x="299751" y="156389"/>
                  </a:lnTo>
                  <a:lnTo>
                    <a:pt x="327770" y="152832"/>
                  </a:lnTo>
                  <a:lnTo>
                    <a:pt x="354511" y="152838"/>
                  </a:lnTo>
                  <a:lnTo>
                    <a:pt x="376978" y="158132"/>
                  </a:lnTo>
                  <a:lnTo>
                    <a:pt x="393314" y="170010"/>
                  </a:lnTo>
                  <a:lnTo>
                    <a:pt x="399893" y="177623"/>
                  </a:lnTo>
                  <a:lnTo>
                    <a:pt x="405087" y="196665"/>
                  </a:lnTo>
                  <a:lnTo>
                    <a:pt x="405359" y="207299"/>
                  </a:lnTo>
                  <a:lnTo>
                    <a:pt x="397197" y="233931"/>
                  </a:lnTo>
                  <a:lnTo>
                    <a:pt x="381398" y="265082"/>
                  </a:lnTo>
                  <a:lnTo>
                    <a:pt x="358502" y="300094"/>
                  </a:lnTo>
                  <a:lnTo>
                    <a:pt x="344935" y="318320"/>
                  </a:lnTo>
                  <a:lnTo>
                    <a:pt x="330333" y="336821"/>
                  </a:lnTo>
                  <a:lnTo>
                    <a:pt x="315043" y="355504"/>
                  </a:lnTo>
                  <a:lnTo>
                    <a:pt x="283237" y="391081"/>
                  </a:lnTo>
                  <a:lnTo>
                    <a:pt x="251374" y="423827"/>
                  </a:lnTo>
                  <a:lnTo>
                    <a:pt x="221338" y="451609"/>
                  </a:lnTo>
                  <a:lnTo>
                    <a:pt x="196347" y="470836"/>
                  </a:lnTo>
                  <a:lnTo>
                    <a:pt x="177038" y="482292"/>
                  </a:lnTo>
                  <a:lnTo>
                    <a:pt x="165810" y="484738"/>
                  </a:lnTo>
                  <a:lnTo>
                    <a:pt x="163292" y="482691"/>
                  </a:lnTo>
                  <a:lnTo>
                    <a:pt x="162408" y="478945"/>
                  </a:lnTo>
                  <a:lnTo>
                    <a:pt x="162612" y="474067"/>
                  </a:lnTo>
                  <a:lnTo>
                    <a:pt x="178068" y="444447"/>
                  </a:lnTo>
                  <a:lnTo>
                    <a:pt x="198283" y="418970"/>
                  </a:lnTo>
                  <a:lnTo>
                    <a:pt x="234457" y="37858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1" name="SMARTInkShape-2887"/>
            <p:cNvSpPr/>
            <p:nvPr/>
          </p:nvSpPr>
          <p:spPr bwMode="auto">
            <a:xfrm>
              <a:off x="5186363" y="4143375"/>
              <a:ext cx="242888" cy="114301"/>
            </a:xfrm>
            <a:custGeom>
              <a:avLst/>
              <a:gdLst/>
              <a:ahLst/>
              <a:cxnLst/>
              <a:rect l="0" t="0" r="0" b="0"/>
              <a:pathLst>
                <a:path w="242888" h="114301">
                  <a:moveTo>
                    <a:pt x="0" y="114300"/>
                  </a:moveTo>
                  <a:lnTo>
                    <a:pt x="17888" y="113506"/>
                  </a:lnTo>
                  <a:lnTo>
                    <a:pt x="48226" y="100565"/>
                  </a:lnTo>
                  <a:lnTo>
                    <a:pt x="74702" y="87564"/>
                  </a:lnTo>
                  <a:lnTo>
                    <a:pt x="106448" y="69866"/>
                  </a:lnTo>
                  <a:lnTo>
                    <a:pt x="140989" y="53333"/>
                  </a:lnTo>
                  <a:lnTo>
                    <a:pt x="176359" y="38380"/>
                  </a:lnTo>
                  <a:lnTo>
                    <a:pt x="204389" y="23895"/>
                  </a:lnTo>
                  <a:lnTo>
                    <a:pt x="24288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2" name="SMARTInkShape-2888"/>
            <p:cNvSpPr/>
            <p:nvPr/>
          </p:nvSpPr>
          <p:spPr bwMode="auto">
            <a:xfrm>
              <a:off x="5286375" y="4108381"/>
              <a:ext cx="261941" cy="232320"/>
            </a:xfrm>
            <a:custGeom>
              <a:avLst/>
              <a:gdLst/>
              <a:ahLst/>
              <a:cxnLst/>
              <a:rect l="0" t="0" r="0" b="0"/>
              <a:pathLst>
                <a:path w="261941" h="232320">
                  <a:moveTo>
                    <a:pt x="0" y="20707"/>
                  </a:moveTo>
                  <a:lnTo>
                    <a:pt x="3792" y="20707"/>
                  </a:lnTo>
                  <a:lnTo>
                    <a:pt x="37021" y="13431"/>
                  </a:lnTo>
                  <a:lnTo>
                    <a:pt x="71609" y="7499"/>
                  </a:lnTo>
                  <a:lnTo>
                    <a:pt x="105749" y="1723"/>
                  </a:lnTo>
                  <a:lnTo>
                    <a:pt x="134432" y="0"/>
                  </a:lnTo>
                  <a:lnTo>
                    <a:pt x="166920" y="284"/>
                  </a:lnTo>
                  <a:lnTo>
                    <a:pt x="197007" y="5042"/>
                  </a:lnTo>
                  <a:lnTo>
                    <a:pt x="225236" y="11479"/>
                  </a:lnTo>
                  <a:lnTo>
                    <a:pt x="241392" y="16076"/>
                  </a:lnTo>
                  <a:lnTo>
                    <a:pt x="247447" y="20001"/>
                  </a:lnTo>
                  <a:lnTo>
                    <a:pt x="256291" y="30712"/>
                  </a:lnTo>
                  <a:lnTo>
                    <a:pt x="260751" y="43409"/>
                  </a:lnTo>
                  <a:lnTo>
                    <a:pt x="261940" y="50129"/>
                  </a:lnTo>
                  <a:lnTo>
                    <a:pt x="256029" y="78549"/>
                  </a:lnTo>
                  <a:lnTo>
                    <a:pt x="240431" y="112104"/>
                  </a:lnTo>
                  <a:lnTo>
                    <a:pt x="216936" y="147183"/>
                  </a:lnTo>
                  <a:lnTo>
                    <a:pt x="193659" y="178919"/>
                  </a:lnTo>
                  <a:lnTo>
                    <a:pt x="171680" y="208431"/>
                  </a:lnTo>
                  <a:lnTo>
                    <a:pt x="149883" y="230969"/>
                  </a:lnTo>
                  <a:lnTo>
                    <a:pt x="149928" y="232319"/>
                  </a:lnTo>
                  <a:lnTo>
                    <a:pt x="178594" y="22073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3" name="SMARTInkShape-2889"/>
            <p:cNvSpPr/>
            <p:nvPr/>
          </p:nvSpPr>
          <p:spPr bwMode="auto">
            <a:xfrm>
              <a:off x="5865019" y="3903079"/>
              <a:ext cx="459897" cy="490328"/>
            </a:xfrm>
            <a:custGeom>
              <a:avLst/>
              <a:gdLst/>
              <a:ahLst/>
              <a:cxnLst/>
              <a:rect l="0" t="0" r="0" b="0"/>
              <a:pathLst>
                <a:path w="459897" h="490328">
                  <a:moveTo>
                    <a:pt x="0" y="40271"/>
                  </a:moveTo>
                  <a:lnTo>
                    <a:pt x="3792" y="40271"/>
                  </a:lnTo>
                  <a:lnTo>
                    <a:pt x="7771" y="42388"/>
                  </a:lnTo>
                  <a:lnTo>
                    <a:pt x="9943" y="44063"/>
                  </a:lnTo>
                  <a:lnTo>
                    <a:pt x="16590" y="45925"/>
                  </a:lnTo>
                  <a:lnTo>
                    <a:pt x="33792" y="47121"/>
                  </a:lnTo>
                  <a:lnTo>
                    <a:pt x="64677" y="40860"/>
                  </a:lnTo>
                  <a:lnTo>
                    <a:pt x="96774" y="30303"/>
                  </a:lnTo>
                  <a:lnTo>
                    <a:pt x="132214" y="21002"/>
                  </a:lnTo>
                  <a:lnTo>
                    <a:pt x="158775" y="12922"/>
                  </a:lnTo>
                  <a:lnTo>
                    <a:pt x="184337" y="6155"/>
                  </a:lnTo>
                  <a:lnTo>
                    <a:pt x="218924" y="0"/>
                  </a:lnTo>
                  <a:lnTo>
                    <a:pt x="249281" y="293"/>
                  </a:lnTo>
                  <a:lnTo>
                    <a:pt x="259056" y="1713"/>
                  </a:lnTo>
                  <a:lnTo>
                    <a:pt x="265573" y="5041"/>
                  </a:lnTo>
                  <a:lnTo>
                    <a:pt x="269917" y="9640"/>
                  </a:lnTo>
                  <a:lnTo>
                    <a:pt x="274744" y="21895"/>
                  </a:lnTo>
                  <a:lnTo>
                    <a:pt x="276890" y="37925"/>
                  </a:lnTo>
                  <a:lnTo>
                    <a:pt x="266721" y="72384"/>
                  </a:lnTo>
                  <a:lnTo>
                    <a:pt x="252951" y="98993"/>
                  </a:lnTo>
                  <a:lnTo>
                    <a:pt x="236247" y="125107"/>
                  </a:lnTo>
                  <a:lnTo>
                    <a:pt x="208993" y="157659"/>
                  </a:lnTo>
                  <a:lnTo>
                    <a:pt x="183191" y="186619"/>
                  </a:lnTo>
                  <a:lnTo>
                    <a:pt x="171048" y="208252"/>
                  </a:lnTo>
                  <a:lnTo>
                    <a:pt x="170388" y="211790"/>
                  </a:lnTo>
                  <a:lnTo>
                    <a:pt x="170742" y="214148"/>
                  </a:lnTo>
                  <a:lnTo>
                    <a:pt x="174153" y="215720"/>
                  </a:lnTo>
                  <a:lnTo>
                    <a:pt x="186409" y="217467"/>
                  </a:lnTo>
                  <a:lnTo>
                    <a:pt x="218745" y="207074"/>
                  </a:lnTo>
                  <a:lnTo>
                    <a:pt x="251207" y="197485"/>
                  </a:lnTo>
                  <a:lnTo>
                    <a:pt x="269865" y="192705"/>
                  </a:lnTo>
                  <a:lnTo>
                    <a:pt x="288653" y="187138"/>
                  </a:lnTo>
                  <a:lnTo>
                    <a:pt x="307529" y="181045"/>
                  </a:lnTo>
                  <a:lnTo>
                    <a:pt x="326464" y="174601"/>
                  </a:lnTo>
                  <a:lnTo>
                    <a:pt x="345436" y="169512"/>
                  </a:lnTo>
                  <a:lnTo>
                    <a:pt x="364434" y="165325"/>
                  </a:lnTo>
                  <a:lnTo>
                    <a:pt x="400095" y="159351"/>
                  </a:lnTo>
                  <a:lnTo>
                    <a:pt x="429174" y="156695"/>
                  </a:lnTo>
                  <a:lnTo>
                    <a:pt x="448978" y="161865"/>
                  </a:lnTo>
                  <a:lnTo>
                    <a:pt x="456480" y="166578"/>
                  </a:lnTo>
                  <a:lnTo>
                    <a:pt x="459896" y="173688"/>
                  </a:lnTo>
                  <a:lnTo>
                    <a:pt x="459456" y="192172"/>
                  </a:lnTo>
                  <a:lnTo>
                    <a:pt x="445503" y="215732"/>
                  </a:lnTo>
                  <a:lnTo>
                    <a:pt x="421045" y="243666"/>
                  </a:lnTo>
                  <a:lnTo>
                    <a:pt x="386362" y="277248"/>
                  </a:lnTo>
                  <a:lnTo>
                    <a:pt x="366318" y="295093"/>
                  </a:lnTo>
                  <a:lnTo>
                    <a:pt x="345019" y="313340"/>
                  </a:lnTo>
                  <a:lnTo>
                    <a:pt x="322881" y="331854"/>
                  </a:lnTo>
                  <a:lnTo>
                    <a:pt x="300185" y="350547"/>
                  </a:lnTo>
                  <a:lnTo>
                    <a:pt x="277117" y="369359"/>
                  </a:lnTo>
                  <a:lnTo>
                    <a:pt x="253801" y="388251"/>
                  </a:lnTo>
                  <a:lnTo>
                    <a:pt x="233494" y="404814"/>
                  </a:lnTo>
                  <a:lnTo>
                    <a:pt x="198231" y="433800"/>
                  </a:lnTo>
                  <a:lnTo>
                    <a:pt x="168800" y="457796"/>
                  </a:lnTo>
                  <a:lnTo>
                    <a:pt x="128587" y="49032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4" name="SMARTInkShape-2890"/>
            <p:cNvSpPr/>
            <p:nvPr/>
          </p:nvSpPr>
          <p:spPr bwMode="auto">
            <a:xfrm>
              <a:off x="6679470" y="3760025"/>
              <a:ext cx="145987" cy="368839"/>
            </a:xfrm>
            <a:custGeom>
              <a:avLst/>
              <a:gdLst/>
              <a:ahLst/>
              <a:cxnLst/>
              <a:rect l="0" t="0" r="0" b="0"/>
              <a:pathLst>
                <a:path w="145987" h="368839">
                  <a:moveTo>
                    <a:pt x="28511" y="104744"/>
                  </a:moveTo>
                  <a:lnTo>
                    <a:pt x="28511" y="81800"/>
                  </a:lnTo>
                  <a:lnTo>
                    <a:pt x="26394" y="76555"/>
                  </a:lnTo>
                  <a:lnTo>
                    <a:pt x="23601" y="71578"/>
                  </a:lnTo>
                  <a:lnTo>
                    <a:pt x="22029" y="65901"/>
                  </a:lnTo>
                  <a:lnTo>
                    <a:pt x="21809" y="66148"/>
                  </a:lnTo>
                  <a:lnTo>
                    <a:pt x="21662" y="67107"/>
                  </a:lnTo>
                  <a:lnTo>
                    <a:pt x="16516" y="81640"/>
                  </a:lnTo>
                  <a:lnTo>
                    <a:pt x="14904" y="106277"/>
                  </a:lnTo>
                  <a:lnTo>
                    <a:pt x="14525" y="130031"/>
                  </a:lnTo>
                  <a:lnTo>
                    <a:pt x="12241" y="160697"/>
                  </a:lnTo>
                  <a:lnTo>
                    <a:pt x="9374" y="194699"/>
                  </a:lnTo>
                  <a:lnTo>
                    <a:pt x="8100" y="228332"/>
                  </a:lnTo>
                  <a:lnTo>
                    <a:pt x="5417" y="261801"/>
                  </a:lnTo>
                  <a:lnTo>
                    <a:pt x="2372" y="293610"/>
                  </a:lnTo>
                  <a:lnTo>
                    <a:pt x="1018" y="320976"/>
                  </a:lnTo>
                  <a:lnTo>
                    <a:pt x="257" y="351110"/>
                  </a:lnTo>
                  <a:lnTo>
                    <a:pt x="0" y="368838"/>
                  </a:lnTo>
                  <a:lnTo>
                    <a:pt x="735" y="338335"/>
                  </a:lnTo>
                  <a:lnTo>
                    <a:pt x="3731" y="314925"/>
                  </a:lnTo>
                  <a:lnTo>
                    <a:pt x="7708" y="286528"/>
                  </a:lnTo>
                  <a:lnTo>
                    <a:pt x="12122" y="253799"/>
                  </a:lnTo>
                  <a:lnTo>
                    <a:pt x="14410" y="235070"/>
                  </a:lnTo>
                  <a:lnTo>
                    <a:pt x="16729" y="215440"/>
                  </a:lnTo>
                  <a:lnTo>
                    <a:pt x="19068" y="195210"/>
                  </a:lnTo>
                  <a:lnTo>
                    <a:pt x="21423" y="174580"/>
                  </a:lnTo>
                  <a:lnTo>
                    <a:pt x="23785" y="153682"/>
                  </a:lnTo>
                  <a:lnTo>
                    <a:pt x="26155" y="133401"/>
                  </a:lnTo>
                  <a:lnTo>
                    <a:pt x="28528" y="113530"/>
                  </a:lnTo>
                  <a:lnTo>
                    <a:pt x="30903" y="93932"/>
                  </a:lnTo>
                  <a:lnTo>
                    <a:pt x="35660" y="59457"/>
                  </a:lnTo>
                  <a:lnTo>
                    <a:pt x="41214" y="30642"/>
                  </a:lnTo>
                  <a:lnTo>
                    <a:pt x="48973" y="9897"/>
                  </a:lnTo>
                  <a:lnTo>
                    <a:pt x="52471" y="4206"/>
                  </a:lnTo>
                  <a:lnTo>
                    <a:pt x="55597" y="1206"/>
                  </a:lnTo>
                  <a:lnTo>
                    <a:pt x="58475" y="0"/>
                  </a:lnTo>
                  <a:lnTo>
                    <a:pt x="61187" y="783"/>
                  </a:lnTo>
                  <a:lnTo>
                    <a:pt x="66317" y="5887"/>
                  </a:lnTo>
                  <a:lnTo>
                    <a:pt x="73668" y="32855"/>
                  </a:lnTo>
                  <a:lnTo>
                    <a:pt x="80596" y="59829"/>
                  </a:lnTo>
                  <a:lnTo>
                    <a:pt x="88172" y="90338"/>
                  </a:lnTo>
                  <a:lnTo>
                    <a:pt x="94186" y="122418"/>
                  </a:lnTo>
                  <a:lnTo>
                    <a:pt x="99504" y="155197"/>
                  </a:lnTo>
                  <a:lnTo>
                    <a:pt x="104514" y="188286"/>
                  </a:lnTo>
                  <a:lnTo>
                    <a:pt x="109386" y="221513"/>
                  </a:lnTo>
                  <a:lnTo>
                    <a:pt x="114197" y="248452"/>
                  </a:lnTo>
                  <a:lnTo>
                    <a:pt x="121368" y="281467"/>
                  </a:lnTo>
                  <a:lnTo>
                    <a:pt x="130903" y="313483"/>
                  </a:lnTo>
                  <a:lnTo>
                    <a:pt x="135667" y="320548"/>
                  </a:lnTo>
                  <a:lnTo>
                    <a:pt x="138048" y="322432"/>
                  </a:lnTo>
                  <a:lnTo>
                    <a:pt x="140429" y="322894"/>
                  </a:lnTo>
                  <a:lnTo>
                    <a:pt x="142811" y="322409"/>
                  </a:lnTo>
                  <a:lnTo>
                    <a:pt x="145193" y="321291"/>
                  </a:lnTo>
                  <a:lnTo>
                    <a:pt x="145986" y="318959"/>
                  </a:lnTo>
                  <a:lnTo>
                    <a:pt x="139594" y="291782"/>
                  </a:lnTo>
                  <a:lnTo>
                    <a:pt x="125453" y="261850"/>
                  </a:lnTo>
                  <a:lnTo>
                    <a:pt x="106183" y="231639"/>
                  </a:lnTo>
                  <a:lnTo>
                    <a:pt x="92805" y="2119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5" name="SMARTInkShape-2891"/>
            <p:cNvSpPr/>
            <p:nvPr/>
          </p:nvSpPr>
          <p:spPr bwMode="auto">
            <a:xfrm>
              <a:off x="6650831" y="3943350"/>
              <a:ext cx="228601" cy="98639"/>
            </a:xfrm>
            <a:custGeom>
              <a:avLst/>
              <a:gdLst/>
              <a:ahLst/>
              <a:cxnLst/>
              <a:rect l="0" t="0" r="0" b="0"/>
              <a:pathLst>
                <a:path w="228601" h="98639">
                  <a:moveTo>
                    <a:pt x="0" y="78581"/>
                  </a:moveTo>
                  <a:lnTo>
                    <a:pt x="0" y="82373"/>
                  </a:lnTo>
                  <a:lnTo>
                    <a:pt x="4233" y="86352"/>
                  </a:lnTo>
                  <a:lnTo>
                    <a:pt x="19886" y="95374"/>
                  </a:lnTo>
                  <a:lnTo>
                    <a:pt x="41171" y="98638"/>
                  </a:lnTo>
                  <a:lnTo>
                    <a:pt x="67584" y="95813"/>
                  </a:lnTo>
                  <a:lnTo>
                    <a:pt x="99312" y="82364"/>
                  </a:lnTo>
                  <a:lnTo>
                    <a:pt x="133849" y="67090"/>
                  </a:lnTo>
                  <a:lnTo>
                    <a:pt x="169216" y="44926"/>
                  </a:lnTo>
                  <a:lnTo>
                    <a:pt x="204832" y="18250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6" name="SMARTInkShape-2892"/>
            <p:cNvSpPr/>
            <p:nvPr/>
          </p:nvSpPr>
          <p:spPr bwMode="auto">
            <a:xfrm>
              <a:off x="6958015" y="3764019"/>
              <a:ext cx="142874" cy="312351"/>
            </a:xfrm>
            <a:custGeom>
              <a:avLst/>
              <a:gdLst/>
              <a:ahLst/>
              <a:cxnLst/>
              <a:rect l="0" t="0" r="0" b="0"/>
              <a:pathLst>
                <a:path w="142874" h="312351">
                  <a:moveTo>
                    <a:pt x="21429" y="22169"/>
                  </a:moveTo>
                  <a:lnTo>
                    <a:pt x="20635" y="40850"/>
                  </a:lnTo>
                  <a:lnTo>
                    <a:pt x="15278" y="76546"/>
                  </a:lnTo>
                  <a:lnTo>
                    <a:pt x="14580" y="107513"/>
                  </a:lnTo>
                  <a:lnTo>
                    <a:pt x="12299" y="132331"/>
                  </a:lnTo>
                  <a:lnTo>
                    <a:pt x="9433" y="159236"/>
                  </a:lnTo>
                  <a:lnTo>
                    <a:pt x="8161" y="187069"/>
                  </a:lnTo>
                  <a:lnTo>
                    <a:pt x="7594" y="213197"/>
                  </a:lnTo>
                  <a:lnTo>
                    <a:pt x="7275" y="248103"/>
                  </a:lnTo>
                  <a:lnTo>
                    <a:pt x="7181" y="278554"/>
                  </a:lnTo>
                  <a:lnTo>
                    <a:pt x="6365" y="295661"/>
                  </a:lnTo>
                  <a:lnTo>
                    <a:pt x="993" y="312350"/>
                  </a:lnTo>
                  <a:lnTo>
                    <a:pt x="661" y="311667"/>
                  </a:lnTo>
                  <a:lnTo>
                    <a:pt x="84" y="283561"/>
                  </a:lnTo>
                  <a:lnTo>
                    <a:pt x="23" y="251577"/>
                  </a:lnTo>
                  <a:lnTo>
                    <a:pt x="9" y="222288"/>
                  </a:lnTo>
                  <a:lnTo>
                    <a:pt x="3" y="188898"/>
                  </a:lnTo>
                  <a:lnTo>
                    <a:pt x="0" y="155537"/>
                  </a:lnTo>
                  <a:lnTo>
                    <a:pt x="2115" y="122189"/>
                  </a:lnTo>
                  <a:lnTo>
                    <a:pt x="5701" y="89641"/>
                  </a:lnTo>
                  <a:lnTo>
                    <a:pt x="9940" y="59300"/>
                  </a:lnTo>
                  <a:lnTo>
                    <a:pt x="19130" y="24623"/>
                  </a:lnTo>
                  <a:lnTo>
                    <a:pt x="23846" y="15851"/>
                  </a:lnTo>
                  <a:lnTo>
                    <a:pt x="26216" y="15575"/>
                  </a:lnTo>
                  <a:lnTo>
                    <a:pt x="28589" y="17773"/>
                  </a:lnTo>
                  <a:lnTo>
                    <a:pt x="33342" y="28153"/>
                  </a:lnTo>
                  <a:lnTo>
                    <a:pt x="40481" y="57103"/>
                  </a:lnTo>
                  <a:lnTo>
                    <a:pt x="45243" y="82145"/>
                  </a:lnTo>
                  <a:lnTo>
                    <a:pt x="50005" y="111266"/>
                  </a:lnTo>
                  <a:lnTo>
                    <a:pt x="54767" y="141936"/>
                  </a:lnTo>
                  <a:lnTo>
                    <a:pt x="59529" y="171442"/>
                  </a:lnTo>
                  <a:lnTo>
                    <a:pt x="64291" y="198314"/>
                  </a:lnTo>
                  <a:lnTo>
                    <a:pt x="71435" y="233639"/>
                  </a:lnTo>
                  <a:lnTo>
                    <a:pt x="76991" y="252680"/>
                  </a:lnTo>
                  <a:lnTo>
                    <a:pt x="84753" y="266435"/>
                  </a:lnTo>
                  <a:lnTo>
                    <a:pt x="98047" y="279311"/>
                  </a:lnTo>
                  <a:lnTo>
                    <a:pt x="101877" y="280116"/>
                  </a:lnTo>
                  <a:lnTo>
                    <a:pt x="105223" y="279064"/>
                  </a:lnTo>
                  <a:lnTo>
                    <a:pt x="111852" y="272869"/>
                  </a:lnTo>
                  <a:lnTo>
                    <a:pt x="120090" y="262179"/>
                  </a:lnTo>
                  <a:lnTo>
                    <a:pt x="129861" y="235187"/>
                  </a:lnTo>
                  <a:lnTo>
                    <a:pt x="133120" y="209183"/>
                  </a:lnTo>
                  <a:lnTo>
                    <a:pt x="135363" y="179105"/>
                  </a:lnTo>
                  <a:lnTo>
                    <a:pt x="139006" y="147216"/>
                  </a:lnTo>
                  <a:lnTo>
                    <a:pt x="141154" y="114522"/>
                  </a:lnTo>
                  <a:lnTo>
                    <a:pt x="142108" y="83059"/>
                  </a:lnTo>
                  <a:lnTo>
                    <a:pt x="142533" y="55845"/>
                  </a:lnTo>
                  <a:lnTo>
                    <a:pt x="142772" y="22005"/>
                  </a:lnTo>
                  <a:lnTo>
                    <a:pt x="142842" y="3246"/>
                  </a:lnTo>
                  <a:lnTo>
                    <a:pt x="142059" y="823"/>
                  </a:lnTo>
                  <a:lnTo>
                    <a:pt x="140742" y="0"/>
                  </a:lnTo>
                  <a:lnTo>
                    <a:pt x="139071" y="246"/>
                  </a:lnTo>
                  <a:lnTo>
                    <a:pt x="137957" y="1997"/>
                  </a:lnTo>
                  <a:lnTo>
                    <a:pt x="131809" y="25078"/>
                  </a:lnTo>
                  <a:lnTo>
                    <a:pt x="133457" y="34310"/>
                  </a:lnTo>
                  <a:lnTo>
                    <a:pt x="142873" y="507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7" name="SMARTInkShape-2893"/>
            <p:cNvSpPr/>
            <p:nvPr/>
          </p:nvSpPr>
          <p:spPr bwMode="auto">
            <a:xfrm>
              <a:off x="7329488" y="3693319"/>
              <a:ext cx="21432" cy="275285"/>
            </a:xfrm>
            <a:custGeom>
              <a:avLst/>
              <a:gdLst/>
              <a:ahLst/>
              <a:cxnLst/>
              <a:rect l="0" t="0" r="0" b="0"/>
              <a:pathLst>
                <a:path w="21432" h="275285">
                  <a:moveTo>
                    <a:pt x="21431" y="0"/>
                  </a:moveTo>
                  <a:lnTo>
                    <a:pt x="20637" y="18682"/>
                  </a:lnTo>
                  <a:lnTo>
                    <a:pt x="15776" y="47963"/>
                  </a:lnTo>
                  <a:lnTo>
                    <a:pt x="14728" y="82209"/>
                  </a:lnTo>
                  <a:lnTo>
                    <a:pt x="13689" y="108768"/>
                  </a:lnTo>
                  <a:lnTo>
                    <a:pt x="10582" y="136448"/>
                  </a:lnTo>
                  <a:lnTo>
                    <a:pt x="8672" y="162508"/>
                  </a:lnTo>
                  <a:lnTo>
                    <a:pt x="7029" y="187319"/>
                  </a:lnTo>
                  <a:lnTo>
                    <a:pt x="2435" y="222807"/>
                  </a:lnTo>
                  <a:lnTo>
                    <a:pt x="721" y="252195"/>
                  </a:lnTo>
                  <a:lnTo>
                    <a:pt x="63" y="275284"/>
                  </a:lnTo>
                  <a:lnTo>
                    <a:pt x="0" y="2500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8" name="SMARTInkShape-2894"/>
            <p:cNvSpPr/>
            <p:nvPr/>
          </p:nvSpPr>
          <p:spPr bwMode="auto">
            <a:xfrm>
              <a:off x="7143750" y="3707606"/>
              <a:ext cx="42864" cy="50008"/>
            </a:xfrm>
            <a:custGeom>
              <a:avLst/>
              <a:gdLst/>
              <a:ahLst/>
              <a:cxnLst/>
              <a:rect l="0" t="0" r="0" b="0"/>
              <a:pathLst>
                <a:path w="42864" h="50008">
                  <a:moveTo>
                    <a:pt x="0" y="50007"/>
                  </a:moveTo>
                  <a:lnTo>
                    <a:pt x="0" y="40064"/>
                  </a:lnTo>
                  <a:lnTo>
                    <a:pt x="2117" y="35533"/>
                  </a:lnTo>
                  <a:lnTo>
                    <a:pt x="34311" y="1411"/>
                  </a:lnTo>
                  <a:lnTo>
                    <a:pt x="37210" y="627"/>
                  </a:lnTo>
                  <a:lnTo>
                    <a:pt x="4286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39" name="SMARTInkShape-2895"/>
            <p:cNvSpPr/>
            <p:nvPr/>
          </p:nvSpPr>
          <p:spPr bwMode="auto">
            <a:xfrm>
              <a:off x="7186932" y="3700463"/>
              <a:ext cx="13969" cy="289510"/>
            </a:xfrm>
            <a:custGeom>
              <a:avLst/>
              <a:gdLst/>
              <a:ahLst/>
              <a:cxnLst/>
              <a:rect l="0" t="0" r="0" b="0"/>
              <a:pathLst>
                <a:path w="13969" h="289510">
                  <a:moveTo>
                    <a:pt x="6824" y="0"/>
                  </a:moveTo>
                  <a:lnTo>
                    <a:pt x="13673" y="0"/>
                  </a:lnTo>
                  <a:lnTo>
                    <a:pt x="13960" y="30527"/>
                  </a:lnTo>
                  <a:lnTo>
                    <a:pt x="13966" y="58169"/>
                  </a:lnTo>
                  <a:lnTo>
                    <a:pt x="13967" y="91495"/>
                  </a:lnTo>
                  <a:lnTo>
                    <a:pt x="13968" y="116864"/>
                  </a:lnTo>
                  <a:lnTo>
                    <a:pt x="13968" y="144014"/>
                  </a:lnTo>
                  <a:lnTo>
                    <a:pt x="13968" y="171956"/>
                  </a:lnTo>
                  <a:lnTo>
                    <a:pt x="13968" y="206877"/>
                  </a:lnTo>
                  <a:lnTo>
                    <a:pt x="10175" y="237333"/>
                  </a:lnTo>
                  <a:lnTo>
                    <a:pt x="6692" y="269571"/>
                  </a:lnTo>
                  <a:lnTo>
                    <a:pt x="761" y="289509"/>
                  </a:lnTo>
                  <a:lnTo>
                    <a:pt x="401" y="289049"/>
                  </a:lnTo>
                  <a:lnTo>
                    <a:pt x="0" y="284306"/>
                  </a:lnTo>
                  <a:lnTo>
                    <a:pt x="5377" y="253927"/>
                  </a:lnTo>
                  <a:lnTo>
                    <a:pt x="8512" y="223404"/>
                  </a:lnTo>
                  <a:lnTo>
                    <a:pt x="13968" y="1857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40" name="SMARTInkShape-2896"/>
            <p:cNvSpPr/>
            <p:nvPr/>
          </p:nvSpPr>
          <p:spPr bwMode="auto">
            <a:xfrm>
              <a:off x="7200900" y="3650456"/>
              <a:ext cx="178708" cy="368119"/>
            </a:xfrm>
            <a:custGeom>
              <a:avLst/>
              <a:gdLst/>
              <a:ahLst/>
              <a:cxnLst/>
              <a:rect l="0" t="0" r="0" b="0"/>
              <a:pathLst>
                <a:path w="178708" h="368119">
                  <a:moveTo>
                    <a:pt x="0" y="0"/>
                  </a:moveTo>
                  <a:lnTo>
                    <a:pt x="0" y="6151"/>
                  </a:lnTo>
                  <a:lnTo>
                    <a:pt x="3793" y="10642"/>
                  </a:lnTo>
                  <a:lnTo>
                    <a:pt x="9888" y="12668"/>
                  </a:lnTo>
                  <a:lnTo>
                    <a:pt x="37815" y="19778"/>
                  </a:lnTo>
                  <a:lnTo>
                    <a:pt x="64033" y="26409"/>
                  </a:lnTo>
                  <a:lnTo>
                    <a:pt x="95790" y="34989"/>
                  </a:lnTo>
                  <a:lnTo>
                    <a:pt x="125661" y="51907"/>
                  </a:lnTo>
                  <a:lnTo>
                    <a:pt x="153032" y="73588"/>
                  </a:lnTo>
                  <a:lnTo>
                    <a:pt x="171108" y="104442"/>
                  </a:lnTo>
                  <a:lnTo>
                    <a:pt x="178707" y="127117"/>
                  </a:lnTo>
                  <a:lnTo>
                    <a:pt x="178379" y="154657"/>
                  </a:lnTo>
                  <a:lnTo>
                    <a:pt x="171355" y="184624"/>
                  </a:lnTo>
                  <a:lnTo>
                    <a:pt x="157649" y="213818"/>
                  </a:lnTo>
                  <a:lnTo>
                    <a:pt x="138858" y="244785"/>
                  </a:lnTo>
                  <a:lnTo>
                    <a:pt x="117277" y="275481"/>
                  </a:lnTo>
                  <a:lnTo>
                    <a:pt x="94457" y="302353"/>
                  </a:lnTo>
                  <a:lnTo>
                    <a:pt x="59296" y="336001"/>
                  </a:lnTo>
                  <a:lnTo>
                    <a:pt x="24061" y="362822"/>
                  </a:lnTo>
                  <a:lnTo>
                    <a:pt x="11751" y="367629"/>
                  </a:lnTo>
                  <a:lnTo>
                    <a:pt x="8628" y="368118"/>
                  </a:lnTo>
                  <a:lnTo>
                    <a:pt x="7340" y="367649"/>
                  </a:lnTo>
                  <a:lnTo>
                    <a:pt x="7275" y="366543"/>
                  </a:lnTo>
                  <a:lnTo>
                    <a:pt x="14767" y="353610"/>
                  </a:lnTo>
                  <a:lnTo>
                    <a:pt x="57150" y="3143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41" name="SMARTInkShape-2897"/>
            <p:cNvSpPr/>
            <p:nvPr/>
          </p:nvSpPr>
          <p:spPr bwMode="auto">
            <a:xfrm>
              <a:off x="7679570" y="3636169"/>
              <a:ext cx="7106" cy="280579"/>
            </a:xfrm>
            <a:custGeom>
              <a:avLst/>
              <a:gdLst/>
              <a:ahLst/>
              <a:cxnLst/>
              <a:rect l="0" t="0" r="0" b="0"/>
              <a:pathLst>
                <a:path w="7106" h="280579">
                  <a:moveTo>
                    <a:pt x="7105" y="0"/>
                  </a:moveTo>
                  <a:lnTo>
                    <a:pt x="7105" y="30325"/>
                  </a:lnTo>
                  <a:lnTo>
                    <a:pt x="7105" y="61288"/>
                  </a:lnTo>
                  <a:lnTo>
                    <a:pt x="7105" y="96211"/>
                  </a:lnTo>
                  <a:lnTo>
                    <a:pt x="7105" y="122929"/>
                  </a:lnTo>
                  <a:lnTo>
                    <a:pt x="7105" y="150679"/>
                  </a:lnTo>
                  <a:lnTo>
                    <a:pt x="7105" y="178887"/>
                  </a:lnTo>
                  <a:lnTo>
                    <a:pt x="4988" y="205182"/>
                  </a:lnTo>
                  <a:lnTo>
                    <a:pt x="1450" y="238065"/>
                  </a:lnTo>
                  <a:lnTo>
                    <a:pt x="157" y="271474"/>
                  </a:lnTo>
                  <a:lnTo>
                    <a:pt x="0" y="280578"/>
                  </a:lnTo>
                  <a:lnTo>
                    <a:pt x="3756" y="245100"/>
                  </a:lnTo>
                  <a:lnTo>
                    <a:pt x="7105" y="2286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42" name="SMARTInkShape-2898"/>
            <p:cNvSpPr/>
            <p:nvPr/>
          </p:nvSpPr>
          <p:spPr bwMode="auto">
            <a:xfrm>
              <a:off x="7615238" y="3580924"/>
              <a:ext cx="368529" cy="376715"/>
            </a:xfrm>
            <a:custGeom>
              <a:avLst/>
              <a:gdLst/>
              <a:ahLst/>
              <a:cxnLst/>
              <a:rect l="0" t="0" r="0" b="0"/>
              <a:pathLst>
                <a:path w="368529" h="376715">
                  <a:moveTo>
                    <a:pt x="0" y="55245"/>
                  </a:moveTo>
                  <a:lnTo>
                    <a:pt x="0" y="59037"/>
                  </a:lnTo>
                  <a:lnTo>
                    <a:pt x="2116" y="63016"/>
                  </a:lnTo>
                  <a:lnTo>
                    <a:pt x="9942" y="72038"/>
                  </a:lnTo>
                  <a:lnTo>
                    <a:pt x="13772" y="72790"/>
                  </a:lnTo>
                  <a:lnTo>
                    <a:pt x="47528" y="66326"/>
                  </a:lnTo>
                  <a:lnTo>
                    <a:pt x="78287" y="59763"/>
                  </a:lnTo>
                  <a:lnTo>
                    <a:pt x="103057" y="53019"/>
                  </a:lnTo>
                  <a:lnTo>
                    <a:pt x="130734" y="43937"/>
                  </a:lnTo>
                  <a:lnTo>
                    <a:pt x="161556" y="31963"/>
                  </a:lnTo>
                  <a:lnTo>
                    <a:pt x="189542" y="20820"/>
                  </a:lnTo>
                  <a:lnTo>
                    <a:pt x="215210" y="11370"/>
                  </a:lnTo>
                  <a:lnTo>
                    <a:pt x="250385" y="2381"/>
                  </a:lnTo>
                  <a:lnTo>
                    <a:pt x="268445" y="0"/>
                  </a:lnTo>
                  <a:lnTo>
                    <a:pt x="275007" y="952"/>
                  </a:lnTo>
                  <a:lnTo>
                    <a:pt x="284415" y="6244"/>
                  </a:lnTo>
                  <a:lnTo>
                    <a:pt x="285653" y="10672"/>
                  </a:lnTo>
                  <a:lnTo>
                    <a:pt x="282796" y="21941"/>
                  </a:lnTo>
                  <a:lnTo>
                    <a:pt x="268470" y="49258"/>
                  </a:lnTo>
                  <a:lnTo>
                    <a:pt x="253728" y="73221"/>
                  </a:lnTo>
                  <a:lnTo>
                    <a:pt x="235005" y="98953"/>
                  </a:lnTo>
                  <a:lnTo>
                    <a:pt x="210808" y="123618"/>
                  </a:lnTo>
                  <a:lnTo>
                    <a:pt x="186297" y="147810"/>
                  </a:lnTo>
                  <a:lnTo>
                    <a:pt x="154417" y="179509"/>
                  </a:lnTo>
                  <a:lnTo>
                    <a:pt x="129897" y="207761"/>
                  </a:lnTo>
                  <a:lnTo>
                    <a:pt x="128667" y="212485"/>
                  </a:lnTo>
                  <a:lnTo>
                    <a:pt x="129433" y="216428"/>
                  </a:lnTo>
                  <a:lnTo>
                    <a:pt x="131533" y="219850"/>
                  </a:lnTo>
                  <a:lnTo>
                    <a:pt x="142332" y="223653"/>
                  </a:lnTo>
                  <a:lnTo>
                    <a:pt x="172611" y="225793"/>
                  </a:lnTo>
                  <a:lnTo>
                    <a:pt x="201334" y="225500"/>
                  </a:lnTo>
                  <a:lnTo>
                    <a:pt x="232621" y="222724"/>
                  </a:lnTo>
                  <a:lnTo>
                    <a:pt x="265048" y="223078"/>
                  </a:lnTo>
                  <a:lnTo>
                    <a:pt x="296392" y="225087"/>
                  </a:lnTo>
                  <a:lnTo>
                    <a:pt x="323553" y="225980"/>
                  </a:lnTo>
                  <a:lnTo>
                    <a:pt x="357364" y="234068"/>
                  </a:lnTo>
                  <a:lnTo>
                    <a:pt x="363655" y="238754"/>
                  </a:lnTo>
                  <a:lnTo>
                    <a:pt x="367055" y="244259"/>
                  </a:lnTo>
                  <a:lnTo>
                    <a:pt x="368528" y="250311"/>
                  </a:lnTo>
                  <a:lnTo>
                    <a:pt x="366335" y="256726"/>
                  </a:lnTo>
                  <a:lnTo>
                    <a:pt x="355432" y="270204"/>
                  </a:lnTo>
                  <a:lnTo>
                    <a:pt x="320066" y="294973"/>
                  </a:lnTo>
                  <a:lnTo>
                    <a:pt x="288037" y="311016"/>
                  </a:lnTo>
                  <a:lnTo>
                    <a:pt x="252634" y="326877"/>
                  </a:lnTo>
                  <a:lnTo>
                    <a:pt x="234305" y="335552"/>
                  </a:lnTo>
                  <a:lnTo>
                    <a:pt x="198591" y="352069"/>
                  </a:lnTo>
                  <a:lnTo>
                    <a:pt x="166844" y="364702"/>
                  </a:lnTo>
                  <a:lnTo>
                    <a:pt x="135731" y="37671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944" name="SMARTInkShape-2899"/>
          <p:cNvSpPr/>
          <p:nvPr/>
        </p:nvSpPr>
        <p:spPr bwMode="auto">
          <a:xfrm>
            <a:off x="5943600" y="3967809"/>
            <a:ext cx="55955" cy="338437"/>
          </a:xfrm>
          <a:custGeom>
            <a:avLst/>
            <a:gdLst/>
            <a:ahLst/>
            <a:cxnLst/>
            <a:rect l="0" t="0" r="0" b="0"/>
            <a:pathLst>
              <a:path w="55955" h="338437">
                <a:moveTo>
                  <a:pt x="14288" y="4116"/>
                </a:moveTo>
                <a:lnTo>
                  <a:pt x="14288" y="324"/>
                </a:lnTo>
                <a:lnTo>
                  <a:pt x="15081" y="0"/>
                </a:lnTo>
                <a:lnTo>
                  <a:pt x="18080" y="1758"/>
                </a:lnTo>
                <a:lnTo>
                  <a:pt x="19197" y="3338"/>
                </a:lnTo>
                <a:lnTo>
                  <a:pt x="26145" y="28363"/>
                </a:lnTo>
                <a:lnTo>
                  <a:pt x="28649" y="54868"/>
                </a:lnTo>
                <a:lnTo>
                  <a:pt x="32048" y="79060"/>
                </a:lnTo>
                <a:lnTo>
                  <a:pt x="38320" y="107804"/>
                </a:lnTo>
                <a:lnTo>
                  <a:pt x="44812" y="139100"/>
                </a:lnTo>
                <a:lnTo>
                  <a:pt x="47698" y="171530"/>
                </a:lnTo>
                <a:lnTo>
                  <a:pt x="51097" y="204464"/>
                </a:lnTo>
                <a:lnTo>
                  <a:pt x="54459" y="236034"/>
                </a:lnTo>
                <a:lnTo>
                  <a:pt x="55954" y="263295"/>
                </a:lnTo>
                <a:lnTo>
                  <a:pt x="53003" y="297162"/>
                </a:lnTo>
                <a:lnTo>
                  <a:pt x="49805" y="328966"/>
                </a:lnTo>
                <a:lnTo>
                  <a:pt x="48284" y="332602"/>
                </a:lnTo>
                <a:lnTo>
                  <a:pt x="46477" y="335025"/>
                </a:lnTo>
                <a:lnTo>
                  <a:pt x="42352" y="337718"/>
                </a:lnTo>
                <a:lnTo>
                  <a:pt x="40141" y="338436"/>
                </a:lnTo>
                <a:lnTo>
                  <a:pt x="33451" y="330767"/>
                </a:lnTo>
                <a:lnTo>
                  <a:pt x="25980" y="315982"/>
                </a:lnTo>
                <a:lnTo>
                  <a:pt x="16517" y="283757"/>
                </a:lnTo>
                <a:lnTo>
                  <a:pt x="8399" y="255137"/>
                </a:lnTo>
                <a:lnTo>
                  <a:pt x="0" y="22557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957" name="SMARTInkShape-Group664"/>
          <p:cNvGrpSpPr/>
          <p:nvPr/>
        </p:nvGrpSpPr>
        <p:grpSpPr>
          <a:xfrm>
            <a:off x="5779294" y="3979069"/>
            <a:ext cx="1232824" cy="794870"/>
            <a:chOff x="5779294" y="3979069"/>
            <a:chExt cx="1232824" cy="794870"/>
          </a:xfrm>
        </p:grpSpPr>
        <p:sp>
          <p:nvSpPr>
            <p:cNvPr id="2539945" name="SMARTInkShape-2900"/>
            <p:cNvSpPr/>
            <p:nvPr/>
          </p:nvSpPr>
          <p:spPr bwMode="auto">
            <a:xfrm>
              <a:off x="6008283" y="4557713"/>
              <a:ext cx="69632" cy="119593"/>
            </a:xfrm>
            <a:custGeom>
              <a:avLst/>
              <a:gdLst/>
              <a:ahLst/>
              <a:cxnLst/>
              <a:rect l="0" t="0" r="0" b="0"/>
              <a:pathLst>
                <a:path w="69632" h="119593">
                  <a:moveTo>
                    <a:pt x="35330" y="42862"/>
                  </a:moveTo>
                  <a:lnTo>
                    <a:pt x="31537" y="42862"/>
                  </a:lnTo>
                  <a:lnTo>
                    <a:pt x="30420" y="42068"/>
                  </a:lnTo>
                  <a:lnTo>
                    <a:pt x="29675" y="40745"/>
                  </a:lnTo>
                  <a:lnTo>
                    <a:pt x="28480" y="32919"/>
                  </a:lnTo>
                  <a:lnTo>
                    <a:pt x="27588" y="31471"/>
                  </a:lnTo>
                  <a:lnTo>
                    <a:pt x="26200" y="30505"/>
                  </a:lnTo>
                  <a:lnTo>
                    <a:pt x="24481" y="29862"/>
                  </a:lnTo>
                  <a:lnTo>
                    <a:pt x="23334" y="28639"/>
                  </a:lnTo>
                  <a:lnTo>
                    <a:pt x="19378" y="20973"/>
                  </a:lnTo>
                  <a:lnTo>
                    <a:pt x="14981" y="15607"/>
                  </a:lnTo>
                  <a:lnTo>
                    <a:pt x="12263" y="14874"/>
                  </a:lnTo>
                  <a:lnTo>
                    <a:pt x="10426" y="14678"/>
                  </a:lnTo>
                  <a:lnTo>
                    <a:pt x="6270" y="16578"/>
                  </a:lnTo>
                  <a:lnTo>
                    <a:pt x="4050" y="18195"/>
                  </a:lnTo>
                  <a:lnTo>
                    <a:pt x="1584" y="24226"/>
                  </a:lnTo>
                  <a:lnTo>
                    <a:pt x="0" y="41033"/>
                  </a:lnTo>
                  <a:lnTo>
                    <a:pt x="5391" y="64549"/>
                  </a:lnTo>
                  <a:lnTo>
                    <a:pt x="21102" y="99888"/>
                  </a:lnTo>
                  <a:lnTo>
                    <a:pt x="25831" y="107894"/>
                  </a:lnTo>
                  <a:lnTo>
                    <a:pt x="30579" y="111452"/>
                  </a:lnTo>
                  <a:lnTo>
                    <a:pt x="37714" y="113456"/>
                  </a:lnTo>
                  <a:lnTo>
                    <a:pt x="40094" y="112943"/>
                  </a:lnTo>
                  <a:lnTo>
                    <a:pt x="44856" y="110257"/>
                  </a:lnTo>
                  <a:lnTo>
                    <a:pt x="46443" y="108429"/>
                  </a:lnTo>
                  <a:lnTo>
                    <a:pt x="54248" y="89449"/>
                  </a:lnTo>
                  <a:lnTo>
                    <a:pt x="55644" y="80501"/>
                  </a:lnTo>
                  <a:lnTo>
                    <a:pt x="52638" y="66538"/>
                  </a:lnTo>
                  <a:lnTo>
                    <a:pt x="46720" y="56139"/>
                  </a:lnTo>
                  <a:lnTo>
                    <a:pt x="32903" y="40601"/>
                  </a:lnTo>
                  <a:lnTo>
                    <a:pt x="30537" y="39767"/>
                  </a:lnTo>
                  <a:lnTo>
                    <a:pt x="28166" y="40005"/>
                  </a:lnTo>
                  <a:lnTo>
                    <a:pt x="25791" y="40957"/>
                  </a:lnTo>
                  <a:lnTo>
                    <a:pt x="24208" y="42386"/>
                  </a:lnTo>
                  <a:lnTo>
                    <a:pt x="17667" y="56430"/>
                  </a:lnTo>
                  <a:lnTo>
                    <a:pt x="17690" y="67149"/>
                  </a:lnTo>
                  <a:lnTo>
                    <a:pt x="22864" y="99635"/>
                  </a:lnTo>
                  <a:lnTo>
                    <a:pt x="24638" y="104523"/>
                  </a:lnTo>
                  <a:lnTo>
                    <a:pt x="30843" y="112071"/>
                  </a:lnTo>
                  <a:lnTo>
                    <a:pt x="38098" y="117278"/>
                  </a:lnTo>
                  <a:lnTo>
                    <a:pt x="43969" y="119592"/>
                  </a:lnTo>
                  <a:lnTo>
                    <a:pt x="46645" y="119415"/>
                  </a:lnTo>
                  <a:lnTo>
                    <a:pt x="51735" y="117102"/>
                  </a:lnTo>
                  <a:lnTo>
                    <a:pt x="59064" y="111338"/>
                  </a:lnTo>
                  <a:lnTo>
                    <a:pt x="66262" y="97018"/>
                  </a:lnTo>
                  <a:lnTo>
                    <a:pt x="69631" y="77694"/>
                  </a:lnTo>
                  <a:lnTo>
                    <a:pt x="66836" y="56887"/>
                  </a:lnTo>
                  <a:lnTo>
                    <a:pt x="54219" y="24207"/>
                  </a:lnTo>
                  <a:lnTo>
                    <a:pt x="49546" y="18696"/>
                  </a:lnTo>
                  <a:lnTo>
                    <a:pt x="47188" y="17226"/>
                  </a:lnTo>
                  <a:lnTo>
                    <a:pt x="44823" y="17040"/>
                  </a:lnTo>
                  <a:lnTo>
                    <a:pt x="40078" y="18950"/>
                  </a:lnTo>
                  <a:lnTo>
                    <a:pt x="32944" y="24488"/>
                  </a:lnTo>
                  <a:lnTo>
                    <a:pt x="30301" y="33108"/>
                  </a:lnTo>
                  <a:lnTo>
                    <a:pt x="28464" y="64096"/>
                  </a:lnTo>
                  <a:lnTo>
                    <a:pt x="29004" y="94229"/>
                  </a:lnTo>
                  <a:lnTo>
                    <a:pt x="31989" y="100881"/>
                  </a:lnTo>
                  <a:lnTo>
                    <a:pt x="33896" y="102973"/>
                  </a:lnTo>
                  <a:lnTo>
                    <a:pt x="38132" y="105297"/>
                  </a:lnTo>
                  <a:lnTo>
                    <a:pt x="39579" y="105123"/>
                  </a:lnTo>
                  <a:lnTo>
                    <a:pt x="40544" y="104213"/>
                  </a:lnTo>
                  <a:lnTo>
                    <a:pt x="41187" y="102813"/>
                  </a:lnTo>
                  <a:lnTo>
                    <a:pt x="42360" y="70429"/>
                  </a:lnTo>
                  <a:lnTo>
                    <a:pt x="36747" y="36959"/>
                  </a:lnTo>
                  <a:lnTo>
                    <a:pt x="2818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46" name="SMARTInkShape-2901"/>
            <p:cNvSpPr/>
            <p:nvPr/>
          </p:nvSpPr>
          <p:spPr bwMode="auto">
            <a:xfrm>
              <a:off x="5800725" y="4572000"/>
              <a:ext cx="63956" cy="182672"/>
            </a:xfrm>
            <a:custGeom>
              <a:avLst/>
              <a:gdLst/>
              <a:ahLst/>
              <a:cxnLst/>
              <a:rect l="0" t="0" r="0" b="0"/>
              <a:pathLst>
                <a:path w="63956" h="182672">
                  <a:moveTo>
                    <a:pt x="0" y="0"/>
                  </a:moveTo>
                  <a:lnTo>
                    <a:pt x="3792" y="0"/>
                  </a:lnTo>
                  <a:lnTo>
                    <a:pt x="7771" y="2117"/>
                  </a:lnTo>
                  <a:lnTo>
                    <a:pt x="9943" y="3792"/>
                  </a:lnTo>
                  <a:lnTo>
                    <a:pt x="21486" y="30015"/>
                  </a:lnTo>
                  <a:lnTo>
                    <a:pt x="34139" y="65277"/>
                  </a:lnTo>
                  <a:lnTo>
                    <a:pt x="48519" y="100677"/>
                  </a:lnTo>
                  <a:lnTo>
                    <a:pt x="54593" y="128784"/>
                  </a:lnTo>
                  <a:lnTo>
                    <a:pt x="60437" y="159142"/>
                  </a:lnTo>
                  <a:lnTo>
                    <a:pt x="63955" y="182671"/>
                  </a:lnTo>
                  <a:lnTo>
                    <a:pt x="63274" y="182106"/>
                  </a:lnTo>
                  <a:lnTo>
                    <a:pt x="60401" y="177244"/>
                  </a:lnTo>
                  <a:lnTo>
                    <a:pt x="53643" y="144488"/>
                  </a:lnTo>
                  <a:lnTo>
                    <a:pt x="50006" y="1285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47" name="SMARTInkShape-2902"/>
            <p:cNvSpPr/>
            <p:nvPr/>
          </p:nvSpPr>
          <p:spPr bwMode="auto">
            <a:xfrm>
              <a:off x="5779294" y="4537802"/>
              <a:ext cx="179351" cy="236137"/>
            </a:xfrm>
            <a:custGeom>
              <a:avLst/>
              <a:gdLst/>
              <a:ahLst/>
              <a:cxnLst/>
              <a:rect l="0" t="0" r="0" b="0"/>
              <a:pathLst>
                <a:path w="179351" h="236137">
                  <a:moveTo>
                    <a:pt x="0" y="27054"/>
                  </a:moveTo>
                  <a:lnTo>
                    <a:pt x="0" y="43847"/>
                  </a:lnTo>
                  <a:lnTo>
                    <a:pt x="794" y="45393"/>
                  </a:lnTo>
                  <a:lnTo>
                    <a:pt x="2117" y="46424"/>
                  </a:lnTo>
                  <a:lnTo>
                    <a:pt x="5703" y="47569"/>
                  </a:lnTo>
                  <a:lnTo>
                    <a:pt x="20585" y="48365"/>
                  </a:lnTo>
                  <a:lnTo>
                    <a:pt x="33792" y="44657"/>
                  </a:lnTo>
                  <a:lnTo>
                    <a:pt x="40948" y="38582"/>
                  </a:lnTo>
                  <a:lnTo>
                    <a:pt x="60220" y="17959"/>
                  </a:lnTo>
                  <a:lnTo>
                    <a:pt x="82463" y="1901"/>
                  </a:lnTo>
                  <a:lnTo>
                    <a:pt x="87715" y="0"/>
                  </a:lnTo>
                  <a:lnTo>
                    <a:pt x="89433" y="287"/>
                  </a:lnTo>
                  <a:lnTo>
                    <a:pt x="90578" y="1272"/>
                  </a:lnTo>
                  <a:lnTo>
                    <a:pt x="94306" y="6450"/>
                  </a:lnTo>
                  <a:lnTo>
                    <a:pt x="96209" y="8556"/>
                  </a:lnTo>
                  <a:lnTo>
                    <a:pt x="98322" y="15129"/>
                  </a:lnTo>
                  <a:lnTo>
                    <a:pt x="98467" y="24135"/>
                  </a:lnTo>
                  <a:lnTo>
                    <a:pt x="89970" y="56186"/>
                  </a:lnTo>
                  <a:lnTo>
                    <a:pt x="86098" y="90956"/>
                  </a:lnTo>
                  <a:lnTo>
                    <a:pt x="85835" y="100051"/>
                  </a:lnTo>
                  <a:lnTo>
                    <a:pt x="86592" y="101119"/>
                  </a:lnTo>
                  <a:lnTo>
                    <a:pt x="87891" y="101037"/>
                  </a:lnTo>
                  <a:lnTo>
                    <a:pt x="107973" y="88828"/>
                  </a:lnTo>
                  <a:lnTo>
                    <a:pt x="117838" y="81497"/>
                  </a:lnTo>
                  <a:lnTo>
                    <a:pt x="151770" y="66128"/>
                  </a:lnTo>
                  <a:lnTo>
                    <a:pt x="161645" y="64264"/>
                  </a:lnTo>
                  <a:lnTo>
                    <a:pt x="171325" y="65553"/>
                  </a:lnTo>
                  <a:lnTo>
                    <a:pt x="176129" y="67007"/>
                  </a:lnTo>
                  <a:lnTo>
                    <a:pt x="178538" y="69565"/>
                  </a:lnTo>
                  <a:lnTo>
                    <a:pt x="179350" y="72857"/>
                  </a:lnTo>
                  <a:lnTo>
                    <a:pt x="179098" y="76639"/>
                  </a:lnTo>
                  <a:lnTo>
                    <a:pt x="163118" y="108637"/>
                  </a:lnTo>
                  <a:lnTo>
                    <a:pt x="145434" y="135100"/>
                  </a:lnTo>
                  <a:lnTo>
                    <a:pt x="122202" y="163049"/>
                  </a:lnTo>
                  <a:lnTo>
                    <a:pt x="100237" y="191438"/>
                  </a:lnTo>
                  <a:lnTo>
                    <a:pt x="70820" y="226796"/>
                  </a:lnTo>
                  <a:lnTo>
                    <a:pt x="62202" y="236136"/>
                  </a:lnTo>
                  <a:lnTo>
                    <a:pt x="91642" y="206864"/>
                  </a:lnTo>
                  <a:lnTo>
                    <a:pt x="123729" y="174785"/>
                  </a:lnTo>
                  <a:lnTo>
                    <a:pt x="135731" y="16278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48" name="SMARTInkShape-2903"/>
            <p:cNvSpPr/>
            <p:nvPr/>
          </p:nvSpPr>
          <p:spPr bwMode="auto">
            <a:xfrm>
              <a:off x="6129753" y="4329113"/>
              <a:ext cx="73926" cy="245752"/>
            </a:xfrm>
            <a:custGeom>
              <a:avLst/>
              <a:gdLst/>
              <a:ahLst/>
              <a:cxnLst/>
              <a:rect l="0" t="0" r="0" b="0"/>
              <a:pathLst>
                <a:path w="73926" h="245752">
                  <a:moveTo>
                    <a:pt x="28160" y="0"/>
                  </a:moveTo>
                  <a:lnTo>
                    <a:pt x="24367" y="0"/>
                  </a:lnTo>
                  <a:lnTo>
                    <a:pt x="20389" y="2116"/>
                  </a:lnTo>
                  <a:lnTo>
                    <a:pt x="15975" y="4909"/>
                  </a:lnTo>
                  <a:lnTo>
                    <a:pt x="11367" y="6150"/>
                  </a:lnTo>
                  <a:lnTo>
                    <a:pt x="6673" y="10935"/>
                  </a:lnTo>
                  <a:lnTo>
                    <a:pt x="4311" y="14434"/>
                  </a:lnTo>
                  <a:lnTo>
                    <a:pt x="984" y="30734"/>
                  </a:lnTo>
                  <a:lnTo>
                    <a:pt x="0" y="50646"/>
                  </a:lnTo>
                  <a:lnTo>
                    <a:pt x="10279" y="85204"/>
                  </a:lnTo>
                  <a:lnTo>
                    <a:pt x="19069" y="117144"/>
                  </a:lnTo>
                  <a:lnTo>
                    <a:pt x="31375" y="147069"/>
                  </a:lnTo>
                  <a:lnTo>
                    <a:pt x="45076" y="175250"/>
                  </a:lnTo>
                  <a:lnTo>
                    <a:pt x="64881" y="210079"/>
                  </a:lnTo>
                  <a:lnTo>
                    <a:pt x="72995" y="225670"/>
                  </a:lnTo>
                  <a:lnTo>
                    <a:pt x="73925" y="229821"/>
                  </a:lnTo>
                  <a:lnTo>
                    <a:pt x="73751" y="233383"/>
                  </a:lnTo>
                  <a:lnTo>
                    <a:pt x="71441" y="239457"/>
                  </a:lnTo>
                  <a:lnTo>
                    <a:pt x="67769" y="244802"/>
                  </a:lnTo>
                  <a:lnTo>
                    <a:pt x="64884" y="245751"/>
                  </a:lnTo>
                  <a:lnTo>
                    <a:pt x="57446" y="244689"/>
                  </a:lnTo>
                  <a:lnTo>
                    <a:pt x="35303" y="2357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49" name="SMARTInkShape-2904"/>
            <p:cNvSpPr/>
            <p:nvPr/>
          </p:nvSpPr>
          <p:spPr bwMode="auto">
            <a:xfrm>
              <a:off x="6143625" y="4500563"/>
              <a:ext cx="85726" cy="14288"/>
            </a:xfrm>
            <a:custGeom>
              <a:avLst/>
              <a:gdLst/>
              <a:ahLst/>
              <a:cxnLst/>
              <a:rect l="0" t="0" r="0" b="0"/>
              <a:pathLst>
                <a:path w="85726" h="14288">
                  <a:moveTo>
                    <a:pt x="0" y="0"/>
                  </a:moveTo>
                  <a:lnTo>
                    <a:pt x="6497" y="5703"/>
                  </a:lnTo>
                  <a:lnTo>
                    <a:pt x="17888" y="11391"/>
                  </a:lnTo>
                  <a:lnTo>
                    <a:pt x="50078" y="14118"/>
                  </a:lnTo>
                  <a:lnTo>
                    <a:pt x="85725" y="142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50" name="SMARTInkShape-2905"/>
            <p:cNvSpPr/>
            <p:nvPr/>
          </p:nvSpPr>
          <p:spPr bwMode="auto">
            <a:xfrm>
              <a:off x="6250781" y="4360377"/>
              <a:ext cx="278608" cy="217200"/>
            </a:xfrm>
            <a:custGeom>
              <a:avLst/>
              <a:gdLst/>
              <a:ahLst/>
              <a:cxnLst/>
              <a:rect l="0" t="0" r="0" b="0"/>
              <a:pathLst>
                <a:path w="278608" h="217200">
                  <a:moveTo>
                    <a:pt x="0" y="118754"/>
                  </a:moveTo>
                  <a:lnTo>
                    <a:pt x="0" y="150128"/>
                  </a:lnTo>
                  <a:lnTo>
                    <a:pt x="0" y="182623"/>
                  </a:lnTo>
                  <a:lnTo>
                    <a:pt x="794" y="198092"/>
                  </a:lnTo>
                  <a:lnTo>
                    <a:pt x="3792" y="205080"/>
                  </a:lnTo>
                  <a:lnTo>
                    <a:pt x="9943" y="213477"/>
                  </a:lnTo>
                  <a:lnTo>
                    <a:pt x="14473" y="216416"/>
                  </a:lnTo>
                  <a:lnTo>
                    <a:pt x="16793" y="217199"/>
                  </a:lnTo>
                  <a:lnTo>
                    <a:pt x="19133" y="216928"/>
                  </a:lnTo>
                  <a:lnTo>
                    <a:pt x="23849" y="214510"/>
                  </a:lnTo>
                  <a:lnTo>
                    <a:pt x="30967" y="204894"/>
                  </a:lnTo>
                  <a:lnTo>
                    <a:pt x="34311" y="188198"/>
                  </a:lnTo>
                  <a:lnTo>
                    <a:pt x="37650" y="154210"/>
                  </a:lnTo>
                  <a:lnTo>
                    <a:pt x="42405" y="121475"/>
                  </a:lnTo>
                  <a:lnTo>
                    <a:pt x="42772" y="113559"/>
                  </a:lnTo>
                  <a:lnTo>
                    <a:pt x="43639" y="123402"/>
                  </a:lnTo>
                  <a:lnTo>
                    <a:pt x="48514" y="142750"/>
                  </a:lnTo>
                  <a:lnTo>
                    <a:pt x="51681" y="160260"/>
                  </a:lnTo>
                  <a:lnTo>
                    <a:pt x="66773" y="194875"/>
                  </a:lnTo>
                  <a:lnTo>
                    <a:pt x="71481" y="200211"/>
                  </a:lnTo>
                  <a:lnTo>
                    <a:pt x="76220" y="202582"/>
                  </a:lnTo>
                  <a:lnTo>
                    <a:pt x="80971" y="203636"/>
                  </a:lnTo>
                  <a:lnTo>
                    <a:pt x="87845" y="199871"/>
                  </a:lnTo>
                  <a:lnTo>
                    <a:pt x="95399" y="192906"/>
                  </a:lnTo>
                  <a:lnTo>
                    <a:pt x="101402" y="184519"/>
                  </a:lnTo>
                  <a:lnTo>
                    <a:pt x="108515" y="151609"/>
                  </a:lnTo>
                  <a:lnTo>
                    <a:pt x="112586" y="125050"/>
                  </a:lnTo>
                  <a:lnTo>
                    <a:pt x="113792" y="94955"/>
                  </a:lnTo>
                  <a:lnTo>
                    <a:pt x="114150" y="63019"/>
                  </a:lnTo>
                  <a:lnTo>
                    <a:pt x="112139" y="33449"/>
                  </a:lnTo>
                  <a:lnTo>
                    <a:pt x="107019" y="3363"/>
                  </a:lnTo>
                  <a:lnTo>
                    <a:pt x="105477" y="1346"/>
                  </a:lnTo>
                  <a:lnTo>
                    <a:pt x="103656" y="0"/>
                  </a:lnTo>
                  <a:lnTo>
                    <a:pt x="102441" y="691"/>
                  </a:lnTo>
                  <a:lnTo>
                    <a:pt x="101092" y="5692"/>
                  </a:lnTo>
                  <a:lnTo>
                    <a:pt x="98038" y="36250"/>
                  </a:lnTo>
                  <a:lnTo>
                    <a:pt x="93890" y="71765"/>
                  </a:lnTo>
                  <a:lnTo>
                    <a:pt x="98774" y="104445"/>
                  </a:lnTo>
                  <a:lnTo>
                    <a:pt x="107382" y="136418"/>
                  </a:lnTo>
                  <a:lnTo>
                    <a:pt x="114367" y="151240"/>
                  </a:lnTo>
                  <a:lnTo>
                    <a:pt x="119092" y="157005"/>
                  </a:lnTo>
                  <a:lnTo>
                    <a:pt x="123838" y="159567"/>
                  </a:lnTo>
                  <a:lnTo>
                    <a:pt x="126215" y="159456"/>
                  </a:lnTo>
                  <a:lnTo>
                    <a:pt x="130973" y="157217"/>
                  </a:lnTo>
                  <a:lnTo>
                    <a:pt x="138114" y="147701"/>
                  </a:lnTo>
                  <a:lnTo>
                    <a:pt x="152400" y="117167"/>
                  </a:lnTo>
                  <a:lnTo>
                    <a:pt x="158652" y="82827"/>
                  </a:lnTo>
                  <a:lnTo>
                    <a:pt x="164355" y="59490"/>
                  </a:lnTo>
                  <a:lnTo>
                    <a:pt x="165927" y="57813"/>
                  </a:lnTo>
                  <a:lnTo>
                    <a:pt x="167768" y="56696"/>
                  </a:lnTo>
                  <a:lnTo>
                    <a:pt x="168995" y="57538"/>
                  </a:lnTo>
                  <a:lnTo>
                    <a:pt x="170359" y="62708"/>
                  </a:lnTo>
                  <a:lnTo>
                    <a:pt x="175147" y="91896"/>
                  </a:lnTo>
                  <a:lnTo>
                    <a:pt x="178140" y="126124"/>
                  </a:lnTo>
                  <a:lnTo>
                    <a:pt x="178554" y="158893"/>
                  </a:lnTo>
                  <a:lnTo>
                    <a:pt x="178586" y="170604"/>
                  </a:lnTo>
                  <a:lnTo>
                    <a:pt x="179382" y="171577"/>
                  </a:lnTo>
                  <a:lnTo>
                    <a:pt x="180707" y="171432"/>
                  </a:lnTo>
                  <a:lnTo>
                    <a:pt x="184744" y="169288"/>
                  </a:lnTo>
                  <a:lnTo>
                    <a:pt x="192580" y="134801"/>
                  </a:lnTo>
                  <a:lnTo>
                    <a:pt x="193474" y="134215"/>
                  </a:lnTo>
                  <a:lnTo>
                    <a:pt x="199006" y="133196"/>
                  </a:lnTo>
                  <a:lnTo>
                    <a:pt x="203516" y="136880"/>
                  </a:lnTo>
                  <a:lnTo>
                    <a:pt x="205545" y="140833"/>
                  </a:lnTo>
                  <a:lnTo>
                    <a:pt x="206087" y="142999"/>
                  </a:lnTo>
                  <a:lnTo>
                    <a:pt x="207241" y="144442"/>
                  </a:lnTo>
                  <a:lnTo>
                    <a:pt x="210641" y="146046"/>
                  </a:lnTo>
                  <a:lnTo>
                    <a:pt x="211865" y="147268"/>
                  </a:lnTo>
                  <a:lnTo>
                    <a:pt x="213587" y="151191"/>
                  </a:lnTo>
                  <a:lnTo>
                    <a:pt x="213829" y="150698"/>
                  </a:lnTo>
                  <a:lnTo>
                    <a:pt x="215043" y="137160"/>
                  </a:lnTo>
                  <a:lnTo>
                    <a:pt x="232650" y="101852"/>
                  </a:lnTo>
                  <a:lnTo>
                    <a:pt x="241774" y="67769"/>
                  </a:lnTo>
                  <a:lnTo>
                    <a:pt x="242790" y="52202"/>
                  </a:lnTo>
                  <a:lnTo>
                    <a:pt x="242029" y="50574"/>
                  </a:lnTo>
                  <a:lnTo>
                    <a:pt x="240728" y="49488"/>
                  </a:lnTo>
                  <a:lnTo>
                    <a:pt x="239066" y="48764"/>
                  </a:lnTo>
                  <a:lnTo>
                    <a:pt x="237959" y="49076"/>
                  </a:lnTo>
                  <a:lnTo>
                    <a:pt x="237221" y="50077"/>
                  </a:lnTo>
                  <a:lnTo>
                    <a:pt x="236182" y="55278"/>
                  </a:lnTo>
                  <a:lnTo>
                    <a:pt x="236555" y="90637"/>
                  </a:lnTo>
                  <a:lnTo>
                    <a:pt x="243021" y="125083"/>
                  </a:lnTo>
                  <a:lnTo>
                    <a:pt x="246386" y="132944"/>
                  </a:lnTo>
                  <a:lnTo>
                    <a:pt x="252645" y="139084"/>
                  </a:lnTo>
                  <a:lnTo>
                    <a:pt x="256536" y="141832"/>
                  </a:lnTo>
                  <a:lnTo>
                    <a:pt x="259924" y="142871"/>
                  </a:lnTo>
                  <a:lnTo>
                    <a:pt x="262976" y="142769"/>
                  </a:lnTo>
                  <a:lnTo>
                    <a:pt x="265805" y="141908"/>
                  </a:lnTo>
                  <a:lnTo>
                    <a:pt x="271065" y="136718"/>
                  </a:lnTo>
                  <a:lnTo>
                    <a:pt x="275255" y="129120"/>
                  </a:lnTo>
                  <a:lnTo>
                    <a:pt x="278607" y="11161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51" name="SMARTInkShape-2906"/>
            <p:cNvSpPr/>
            <p:nvPr/>
          </p:nvSpPr>
          <p:spPr bwMode="auto">
            <a:xfrm>
              <a:off x="6543675" y="4314825"/>
              <a:ext cx="78582" cy="57151"/>
            </a:xfrm>
            <a:custGeom>
              <a:avLst/>
              <a:gdLst/>
              <a:ahLst/>
              <a:cxnLst/>
              <a:rect l="0" t="0" r="0" b="0"/>
              <a:pathLst>
                <a:path w="78582" h="57151">
                  <a:moveTo>
                    <a:pt x="0" y="57150"/>
                  </a:moveTo>
                  <a:lnTo>
                    <a:pt x="3793" y="57150"/>
                  </a:lnTo>
                  <a:lnTo>
                    <a:pt x="7771" y="55033"/>
                  </a:lnTo>
                  <a:lnTo>
                    <a:pt x="40911" y="29509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52" name="SMARTInkShape-2907"/>
            <p:cNvSpPr/>
            <p:nvPr/>
          </p:nvSpPr>
          <p:spPr bwMode="auto">
            <a:xfrm>
              <a:off x="6600825" y="4371975"/>
              <a:ext cx="50007" cy="42864"/>
            </a:xfrm>
            <a:custGeom>
              <a:avLst/>
              <a:gdLst/>
              <a:ahLst/>
              <a:cxnLst/>
              <a:rect l="0" t="0" r="0" b="0"/>
              <a:pathLst>
                <a:path w="50007" h="42864">
                  <a:moveTo>
                    <a:pt x="0" y="42863"/>
                  </a:moveTo>
                  <a:lnTo>
                    <a:pt x="3793" y="39070"/>
                  </a:lnTo>
                  <a:lnTo>
                    <a:pt x="9888" y="37208"/>
                  </a:lnTo>
                  <a:lnTo>
                    <a:pt x="13736" y="36712"/>
                  </a:lnTo>
                  <a:lnTo>
                    <a:pt x="17094" y="34793"/>
                  </a:lnTo>
                  <a:lnTo>
                    <a:pt x="26408" y="26096"/>
                  </a:lnTo>
                  <a:lnTo>
                    <a:pt x="44175" y="18253"/>
                  </a:lnTo>
                  <a:lnTo>
                    <a:pt x="47414" y="13933"/>
                  </a:lnTo>
                  <a:lnTo>
                    <a:pt x="49494" y="8485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53" name="SMARTInkShape-2908"/>
            <p:cNvSpPr/>
            <p:nvPr/>
          </p:nvSpPr>
          <p:spPr bwMode="auto">
            <a:xfrm>
              <a:off x="6015038" y="3979069"/>
              <a:ext cx="21432" cy="50007"/>
            </a:xfrm>
            <a:custGeom>
              <a:avLst/>
              <a:gdLst/>
              <a:ahLst/>
              <a:cxnLst/>
              <a:rect l="0" t="0" r="0" b="0"/>
              <a:pathLst>
                <a:path w="21432" h="50007">
                  <a:moveTo>
                    <a:pt x="21431" y="50006"/>
                  </a:moveTo>
                  <a:lnTo>
                    <a:pt x="15776" y="36581"/>
                  </a:lnTo>
                  <a:lnTo>
                    <a:pt x="12612" y="2671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54" name="SMARTInkShape-2909"/>
            <p:cNvSpPr/>
            <p:nvPr/>
          </p:nvSpPr>
          <p:spPr bwMode="auto">
            <a:xfrm>
              <a:off x="6701248" y="4179094"/>
              <a:ext cx="91222" cy="288647"/>
            </a:xfrm>
            <a:custGeom>
              <a:avLst/>
              <a:gdLst/>
              <a:ahLst/>
              <a:cxnLst/>
              <a:rect l="0" t="0" r="0" b="0"/>
              <a:pathLst>
                <a:path w="91222" h="288647">
                  <a:moveTo>
                    <a:pt x="42452" y="0"/>
                  </a:moveTo>
                  <a:lnTo>
                    <a:pt x="38659" y="0"/>
                  </a:lnTo>
                  <a:lnTo>
                    <a:pt x="37542" y="794"/>
                  </a:lnTo>
                  <a:lnTo>
                    <a:pt x="36797" y="2116"/>
                  </a:lnTo>
                  <a:lnTo>
                    <a:pt x="25391" y="33792"/>
                  </a:lnTo>
                  <a:lnTo>
                    <a:pt x="17612" y="68103"/>
                  </a:lnTo>
                  <a:lnTo>
                    <a:pt x="6598" y="90626"/>
                  </a:lnTo>
                  <a:lnTo>
                    <a:pt x="0" y="99463"/>
                  </a:lnTo>
                  <a:lnTo>
                    <a:pt x="5374" y="93407"/>
                  </a:lnTo>
                  <a:lnTo>
                    <a:pt x="11005" y="82092"/>
                  </a:lnTo>
                  <a:lnTo>
                    <a:pt x="12600" y="73262"/>
                  </a:lnTo>
                  <a:lnTo>
                    <a:pt x="14613" y="69479"/>
                  </a:lnTo>
                  <a:lnTo>
                    <a:pt x="21084" y="63158"/>
                  </a:lnTo>
                  <a:lnTo>
                    <a:pt x="27134" y="59820"/>
                  </a:lnTo>
                  <a:lnTo>
                    <a:pt x="29859" y="58930"/>
                  </a:lnTo>
                  <a:lnTo>
                    <a:pt x="32469" y="59130"/>
                  </a:lnTo>
                  <a:lnTo>
                    <a:pt x="37486" y="61470"/>
                  </a:lnTo>
                  <a:lnTo>
                    <a:pt x="44773" y="71041"/>
                  </a:lnTo>
                  <a:lnTo>
                    <a:pt x="48166" y="83932"/>
                  </a:lnTo>
                  <a:lnTo>
                    <a:pt x="48520" y="112329"/>
                  </a:lnTo>
                  <a:lnTo>
                    <a:pt x="39616" y="143713"/>
                  </a:lnTo>
                  <a:lnTo>
                    <a:pt x="31894" y="175868"/>
                  </a:lnTo>
                  <a:lnTo>
                    <a:pt x="28655" y="192209"/>
                  </a:lnTo>
                  <a:lnTo>
                    <a:pt x="28492" y="194814"/>
                  </a:lnTo>
                  <a:lnTo>
                    <a:pt x="29176" y="196551"/>
                  </a:lnTo>
                  <a:lnTo>
                    <a:pt x="30426" y="197709"/>
                  </a:lnTo>
                  <a:lnTo>
                    <a:pt x="33932" y="198995"/>
                  </a:lnTo>
                  <a:lnTo>
                    <a:pt x="44767" y="201938"/>
                  </a:lnTo>
                  <a:lnTo>
                    <a:pt x="53006" y="206431"/>
                  </a:lnTo>
                  <a:lnTo>
                    <a:pt x="75925" y="226749"/>
                  </a:lnTo>
                  <a:lnTo>
                    <a:pt x="81141" y="235979"/>
                  </a:lnTo>
                  <a:lnTo>
                    <a:pt x="91221" y="269095"/>
                  </a:lnTo>
                  <a:lnTo>
                    <a:pt x="89792" y="276495"/>
                  </a:lnTo>
                  <a:lnTo>
                    <a:pt x="86641" y="285124"/>
                  </a:lnTo>
                  <a:lnTo>
                    <a:pt x="85904" y="288646"/>
                  </a:lnTo>
                  <a:lnTo>
                    <a:pt x="85707" y="288475"/>
                  </a:lnTo>
                  <a:lnTo>
                    <a:pt x="85315" y="2857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55" name="SMARTInkShape-2910"/>
            <p:cNvSpPr/>
            <p:nvPr/>
          </p:nvSpPr>
          <p:spPr bwMode="auto">
            <a:xfrm>
              <a:off x="6822281" y="4280212"/>
              <a:ext cx="121445" cy="98364"/>
            </a:xfrm>
            <a:custGeom>
              <a:avLst/>
              <a:gdLst/>
              <a:ahLst/>
              <a:cxnLst/>
              <a:rect l="0" t="0" r="0" b="0"/>
              <a:pathLst>
                <a:path w="121445" h="98364">
                  <a:moveTo>
                    <a:pt x="0" y="20326"/>
                  </a:moveTo>
                  <a:lnTo>
                    <a:pt x="0" y="16533"/>
                  </a:lnTo>
                  <a:lnTo>
                    <a:pt x="2117" y="12555"/>
                  </a:lnTo>
                  <a:lnTo>
                    <a:pt x="3793" y="10383"/>
                  </a:lnTo>
                  <a:lnTo>
                    <a:pt x="7771" y="7969"/>
                  </a:lnTo>
                  <a:lnTo>
                    <a:pt x="12185" y="6102"/>
                  </a:lnTo>
                  <a:lnTo>
                    <a:pt x="19132" y="1383"/>
                  </a:lnTo>
                  <a:lnTo>
                    <a:pt x="23849" y="0"/>
                  </a:lnTo>
                  <a:lnTo>
                    <a:pt x="26219" y="426"/>
                  </a:lnTo>
                  <a:lnTo>
                    <a:pt x="30967" y="3014"/>
                  </a:lnTo>
                  <a:lnTo>
                    <a:pt x="32551" y="4816"/>
                  </a:lnTo>
                  <a:lnTo>
                    <a:pt x="34311" y="8934"/>
                  </a:lnTo>
                  <a:lnTo>
                    <a:pt x="35637" y="42213"/>
                  </a:lnTo>
                  <a:lnTo>
                    <a:pt x="35714" y="77363"/>
                  </a:lnTo>
                  <a:lnTo>
                    <a:pt x="36511" y="86157"/>
                  </a:lnTo>
                  <a:lnTo>
                    <a:pt x="39511" y="92711"/>
                  </a:lnTo>
                  <a:lnTo>
                    <a:pt x="41422" y="94776"/>
                  </a:lnTo>
                  <a:lnTo>
                    <a:pt x="45662" y="97071"/>
                  </a:lnTo>
                  <a:lnTo>
                    <a:pt x="56304" y="98363"/>
                  </a:lnTo>
                  <a:lnTo>
                    <a:pt x="87271" y="88916"/>
                  </a:lnTo>
                  <a:lnTo>
                    <a:pt x="121444" y="7033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56" name="SMARTInkShape-2911"/>
            <p:cNvSpPr/>
            <p:nvPr/>
          </p:nvSpPr>
          <p:spPr bwMode="auto">
            <a:xfrm>
              <a:off x="6900863" y="4193381"/>
              <a:ext cx="111255" cy="227179"/>
            </a:xfrm>
            <a:custGeom>
              <a:avLst/>
              <a:gdLst/>
              <a:ahLst/>
              <a:cxnLst/>
              <a:rect l="0" t="0" r="0" b="0"/>
              <a:pathLst>
                <a:path w="111255" h="227179">
                  <a:moveTo>
                    <a:pt x="0" y="0"/>
                  </a:moveTo>
                  <a:lnTo>
                    <a:pt x="10641" y="10642"/>
                  </a:lnTo>
                  <a:lnTo>
                    <a:pt x="14783" y="12668"/>
                  </a:lnTo>
                  <a:lnTo>
                    <a:pt x="48750" y="21109"/>
                  </a:lnTo>
                  <a:lnTo>
                    <a:pt x="55533" y="23405"/>
                  </a:lnTo>
                  <a:lnTo>
                    <a:pt x="61988" y="26277"/>
                  </a:lnTo>
                  <a:lnTo>
                    <a:pt x="73752" y="28688"/>
                  </a:lnTo>
                  <a:lnTo>
                    <a:pt x="83411" y="34871"/>
                  </a:lnTo>
                  <a:lnTo>
                    <a:pt x="91576" y="42221"/>
                  </a:lnTo>
                  <a:lnTo>
                    <a:pt x="96263" y="50780"/>
                  </a:lnTo>
                  <a:lnTo>
                    <a:pt x="99271" y="73002"/>
                  </a:lnTo>
                  <a:lnTo>
                    <a:pt x="99865" y="101115"/>
                  </a:lnTo>
                  <a:lnTo>
                    <a:pt x="102099" y="134303"/>
                  </a:lnTo>
                  <a:lnTo>
                    <a:pt x="106490" y="165559"/>
                  </a:lnTo>
                  <a:lnTo>
                    <a:pt x="107891" y="194370"/>
                  </a:lnTo>
                  <a:lnTo>
                    <a:pt x="110921" y="200952"/>
                  </a:lnTo>
                  <a:lnTo>
                    <a:pt x="111254" y="203818"/>
                  </a:lnTo>
                  <a:lnTo>
                    <a:pt x="106826" y="218990"/>
                  </a:lnTo>
                  <a:lnTo>
                    <a:pt x="103570" y="223800"/>
                  </a:lnTo>
                  <a:lnTo>
                    <a:pt x="99476" y="226467"/>
                  </a:lnTo>
                  <a:lnTo>
                    <a:pt x="97274" y="227178"/>
                  </a:lnTo>
                  <a:lnTo>
                    <a:pt x="90593" y="225852"/>
                  </a:lnTo>
                  <a:lnTo>
                    <a:pt x="78581" y="2214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972" name="SMARTInkShape-Group665"/>
          <p:cNvGrpSpPr/>
          <p:nvPr/>
        </p:nvGrpSpPr>
        <p:grpSpPr>
          <a:xfrm>
            <a:off x="7780537" y="3521869"/>
            <a:ext cx="1184835" cy="747102"/>
            <a:chOff x="7780537" y="3521869"/>
            <a:chExt cx="1184835" cy="747102"/>
          </a:xfrm>
        </p:grpSpPr>
        <p:sp>
          <p:nvSpPr>
            <p:cNvPr id="2539958" name="SMARTInkShape-2912"/>
            <p:cNvSpPr/>
            <p:nvPr/>
          </p:nvSpPr>
          <p:spPr bwMode="auto">
            <a:xfrm>
              <a:off x="7822406" y="4100513"/>
              <a:ext cx="41748" cy="168458"/>
            </a:xfrm>
            <a:custGeom>
              <a:avLst/>
              <a:gdLst/>
              <a:ahLst/>
              <a:cxnLst/>
              <a:rect l="0" t="0" r="0" b="0"/>
              <a:pathLst>
                <a:path w="41748" h="168458">
                  <a:moveTo>
                    <a:pt x="7144" y="0"/>
                  </a:moveTo>
                  <a:lnTo>
                    <a:pt x="7938" y="11406"/>
                  </a:lnTo>
                  <a:lnTo>
                    <a:pt x="19329" y="44761"/>
                  </a:lnTo>
                  <a:lnTo>
                    <a:pt x="26276" y="71118"/>
                  </a:lnTo>
                  <a:lnTo>
                    <a:pt x="32569" y="102122"/>
                  </a:lnTo>
                  <a:lnTo>
                    <a:pt x="37213" y="134737"/>
                  </a:lnTo>
                  <a:lnTo>
                    <a:pt x="41747" y="160317"/>
                  </a:lnTo>
                  <a:lnTo>
                    <a:pt x="41325" y="164028"/>
                  </a:lnTo>
                  <a:lnTo>
                    <a:pt x="40251" y="166502"/>
                  </a:lnTo>
                  <a:lnTo>
                    <a:pt x="38740" y="168151"/>
                  </a:lnTo>
                  <a:lnTo>
                    <a:pt x="37733" y="168457"/>
                  </a:lnTo>
                  <a:lnTo>
                    <a:pt x="37062" y="167867"/>
                  </a:lnTo>
                  <a:lnTo>
                    <a:pt x="36614" y="166680"/>
                  </a:lnTo>
                  <a:lnTo>
                    <a:pt x="28066" y="152614"/>
                  </a:lnTo>
                  <a:lnTo>
                    <a:pt x="18949" y="123896"/>
                  </a:lnTo>
                  <a:lnTo>
                    <a:pt x="5390" y="90825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59" name="SMARTInkShape-2913"/>
            <p:cNvSpPr/>
            <p:nvPr/>
          </p:nvSpPr>
          <p:spPr bwMode="auto">
            <a:xfrm>
              <a:off x="7780537" y="4044564"/>
              <a:ext cx="179705" cy="189824"/>
            </a:xfrm>
            <a:custGeom>
              <a:avLst/>
              <a:gdLst/>
              <a:ahLst/>
              <a:cxnLst/>
              <a:rect l="0" t="0" r="0" b="0"/>
              <a:pathLst>
                <a:path w="179705" h="189824">
                  <a:moveTo>
                    <a:pt x="6151" y="41661"/>
                  </a:moveTo>
                  <a:lnTo>
                    <a:pt x="0" y="41661"/>
                  </a:lnTo>
                  <a:lnTo>
                    <a:pt x="3093" y="41661"/>
                  </a:lnTo>
                  <a:lnTo>
                    <a:pt x="4112" y="40867"/>
                  </a:lnTo>
                  <a:lnTo>
                    <a:pt x="5245" y="37869"/>
                  </a:lnTo>
                  <a:lnTo>
                    <a:pt x="7134" y="36752"/>
                  </a:lnTo>
                  <a:lnTo>
                    <a:pt x="40716" y="26877"/>
                  </a:lnTo>
                  <a:lnTo>
                    <a:pt x="75997" y="9505"/>
                  </a:lnTo>
                  <a:lnTo>
                    <a:pt x="107040" y="0"/>
                  </a:lnTo>
                  <a:lnTo>
                    <a:pt x="109129" y="393"/>
                  </a:lnTo>
                  <a:lnTo>
                    <a:pt x="110522" y="1449"/>
                  </a:lnTo>
                  <a:lnTo>
                    <a:pt x="112069" y="4739"/>
                  </a:lnTo>
                  <a:lnTo>
                    <a:pt x="113143" y="19415"/>
                  </a:lnTo>
                  <a:lnTo>
                    <a:pt x="107571" y="37208"/>
                  </a:lnTo>
                  <a:lnTo>
                    <a:pt x="98827" y="53893"/>
                  </a:lnTo>
                  <a:lnTo>
                    <a:pt x="89456" y="65067"/>
                  </a:lnTo>
                  <a:lnTo>
                    <a:pt x="88675" y="67584"/>
                  </a:lnTo>
                  <a:lnTo>
                    <a:pt x="88949" y="70055"/>
                  </a:lnTo>
                  <a:lnTo>
                    <a:pt x="91008" y="77326"/>
                  </a:lnTo>
                  <a:lnTo>
                    <a:pt x="91297" y="79725"/>
                  </a:lnTo>
                  <a:lnTo>
                    <a:pt x="92283" y="80531"/>
                  </a:lnTo>
                  <a:lnTo>
                    <a:pt x="93735" y="80274"/>
                  </a:lnTo>
                  <a:lnTo>
                    <a:pt x="95496" y="79309"/>
                  </a:lnTo>
                  <a:lnTo>
                    <a:pt x="127828" y="71801"/>
                  </a:lnTo>
                  <a:lnTo>
                    <a:pt x="146690" y="70545"/>
                  </a:lnTo>
                  <a:lnTo>
                    <a:pt x="160945" y="74120"/>
                  </a:lnTo>
                  <a:lnTo>
                    <a:pt x="171431" y="80206"/>
                  </a:lnTo>
                  <a:lnTo>
                    <a:pt x="179565" y="90829"/>
                  </a:lnTo>
                  <a:lnTo>
                    <a:pt x="179704" y="95871"/>
                  </a:lnTo>
                  <a:lnTo>
                    <a:pt x="168196" y="124147"/>
                  </a:lnTo>
                  <a:lnTo>
                    <a:pt x="137704" y="159655"/>
                  </a:lnTo>
                  <a:lnTo>
                    <a:pt x="108007" y="189823"/>
                  </a:lnTo>
                  <a:lnTo>
                    <a:pt x="113025" y="185610"/>
                  </a:lnTo>
                  <a:lnTo>
                    <a:pt x="124159" y="177798"/>
                  </a:lnTo>
                  <a:lnTo>
                    <a:pt x="141882" y="15596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0" name="SMARTInkShape-2914"/>
            <p:cNvSpPr/>
            <p:nvPr/>
          </p:nvSpPr>
          <p:spPr bwMode="auto">
            <a:xfrm>
              <a:off x="8008144" y="4164806"/>
              <a:ext cx="28576" cy="27557"/>
            </a:xfrm>
            <a:custGeom>
              <a:avLst/>
              <a:gdLst/>
              <a:ahLst/>
              <a:cxnLst/>
              <a:rect l="0" t="0" r="0" b="0"/>
              <a:pathLst>
                <a:path w="28576" h="27557">
                  <a:moveTo>
                    <a:pt x="0" y="14288"/>
                  </a:moveTo>
                  <a:lnTo>
                    <a:pt x="0" y="27556"/>
                  </a:lnTo>
                  <a:lnTo>
                    <a:pt x="3793" y="24481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1" name="SMARTInkShape-2915"/>
            <p:cNvSpPr/>
            <p:nvPr/>
          </p:nvSpPr>
          <p:spPr bwMode="auto">
            <a:xfrm>
              <a:off x="8045273" y="3922213"/>
              <a:ext cx="61379" cy="206876"/>
            </a:xfrm>
            <a:custGeom>
              <a:avLst/>
              <a:gdLst/>
              <a:ahLst/>
              <a:cxnLst/>
              <a:rect l="0" t="0" r="0" b="0"/>
              <a:pathLst>
                <a:path w="61379" h="206876">
                  <a:moveTo>
                    <a:pt x="48596" y="6850"/>
                  </a:moveTo>
                  <a:lnTo>
                    <a:pt x="31803" y="6850"/>
                  </a:lnTo>
                  <a:lnTo>
                    <a:pt x="27109" y="4733"/>
                  </a:lnTo>
                  <a:lnTo>
                    <a:pt x="22377" y="1940"/>
                  </a:lnTo>
                  <a:lnTo>
                    <a:pt x="12872" y="147"/>
                  </a:lnTo>
                  <a:lnTo>
                    <a:pt x="10493" y="0"/>
                  </a:lnTo>
                  <a:lnTo>
                    <a:pt x="5732" y="1953"/>
                  </a:lnTo>
                  <a:lnTo>
                    <a:pt x="3350" y="3585"/>
                  </a:lnTo>
                  <a:lnTo>
                    <a:pt x="706" y="7515"/>
                  </a:lnTo>
                  <a:lnTo>
                    <a:pt x="0" y="9675"/>
                  </a:lnTo>
                  <a:lnTo>
                    <a:pt x="8656" y="43443"/>
                  </a:lnTo>
                  <a:lnTo>
                    <a:pt x="25746" y="78402"/>
                  </a:lnTo>
                  <a:lnTo>
                    <a:pt x="43793" y="114021"/>
                  </a:lnTo>
                  <a:lnTo>
                    <a:pt x="57802" y="145934"/>
                  </a:lnTo>
                  <a:lnTo>
                    <a:pt x="61378" y="161213"/>
                  </a:lnTo>
                  <a:lnTo>
                    <a:pt x="60097" y="170970"/>
                  </a:lnTo>
                  <a:lnTo>
                    <a:pt x="56089" y="180598"/>
                  </a:lnTo>
                  <a:lnTo>
                    <a:pt x="44907" y="194150"/>
                  </a:lnTo>
                  <a:lnTo>
                    <a:pt x="27165" y="206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2" name="SMARTInkShape-2916"/>
            <p:cNvSpPr/>
            <p:nvPr/>
          </p:nvSpPr>
          <p:spPr bwMode="auto">
            <a:xfrm>
              <a:off x="8001000" y="4000500"/>
              <a:ext cx="142876" cy="114301"/>
            </a:xfrm>
            <a:custGeom>
              <a:avLst/>
              <a:gdLst/>
              <a:ahLst/>
              <a:cxnLst/>
              <a:rect l="0" t="0" r="0" b="0"/>
              <a:pathLst>
                <a:path w="142876" h="114301">
                  <a:moveTo>
                    <a:pt x="0" y="114300"/>
                  </a:moveTo>
                  <a:lnTo>
                    <a:pt x="0" y="110508"/>
                  </a:lnTo>
                  <a:lnTo>
                    <a:pt x="2117" y="106529"/>
                  </a:lnTo>
                  <a:lnTo>
                    <a:pt x="34912" y="72284"/>
                  </a:lnTo>
                  <a:lnTo>
                    <a:pt x="65922" y="46943"/>
                  </a:lnTo>
                  <a:lnTo>
                    <a:pt x="98688" y="22943"/>
                  </a:lnTo>
                  <a:lnTo>
                    <a:pt x="133176" y="4315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3" name="SMARTInkShape-2917"/>
            <p:cNvSpPr/>
            <p:nvPr/>
          </p:nvSpPr>
          <p:spPr bwMode="auto">
            <a:xfrm>
              <a:off x="8158170" y="3971925"/>
              <a:ext cx="92862" cy="119582"/>
            </a:xfrm>
            <a:custGeom>
              <a:avLst/>
              <a:gdLst/>
              <a:ahLst/>
              <a:cxnLst/>
              <a:rect l="0" t="0" r="0" b="0"/>
              <a:pathLst>
                <a:path w="92862" h="119582">
                  <a:moveTo>
                    <a:pt x="7136" y="0"/>
                  </a:moveTo>
                  <a:lnTo>
                    <a:pt x="3343" y="3792"/>
                  </a:lnTo>
                  <a:lnTo>
                    <a:pt x="1482" y="7771"/>
                  </a:lnTo>
                  <a:lnTo>
                    <a:pt x="51" y="39197"/>
                  </a:lnTo>
                  <a:lnTo>
                    <a:pt x="0" y="71896"/>
                  </a:lnTo>
                  <a:lnTo>
                    <a:pt x="788" y="94400"/>
                  </a:lnTo>
                  <a:lnTo>
                    <a:pt x="6143" y="115158"/>
                  </a:lnTo>
                  <a:lnTo>
                    <a:pt x="7268" y="117253"/>
                  </a:lnTo>
                  <a:lnTo>
                    <a:pt x="8811" y="118650"/>
                  </a:lnTo>
                  <a:lnTo>
                    <a:pt x="10634" y="119581"/>
                  </a:lnTo>
                  <a:lnTo>
                    <a:pt x="12644" y="119408"/>
                  </a:lnTo>
                  <a:lnTo>
                    <a:pt x="16992" y="117099"/>
                  </a:lnTo>
                  <a:lnTo>
                    <a:pt x="18469" y="114579"/>
                  </a:lnTo>
                  <a:lnTo>
                    <a:pt x="29022" y="81229"/>
                  </a:lnTo>
                  <a:lnTo>
                    <a:pt x="39740" y="48121"/>
                  </a:lnTo>
                  <a:lnTo>
                    <a:pt x="42726" y="30397"/>
                  </a:lnTo>
                  <a:lnTo>
                    <a:pt x="44356" y="27409"/>
                  </a:lnTo>
                  <a:lnTo>
                    <a:pt x="48884" y="22612"/>
                  </a:lnTo>
                  <a:lnTo>
                    <a:pt x="49503" y="26189"/>
                  </a:lnTo>
                  <a:lnTo>
                    <a:pt x="50572" y="33071"/>
                  </a:lnTo>
                  <a:lnTo>
                    <a:pt x="55609" y="52541"/>
                  </a:lnTo>
                  <a:lnTo>
                    <a:pt x="57735" y="79562"/>
                  </a:lnTo>
                  <a:lnTo>
                    <a:pt x="64400" y="96505"/>
                  </a:lnTo>
                  <a:lnTo>
                    <a:pt x="65950" y="97675"/>
                  </a:lnTo>
                  <a:lnTo>
                    <a:pt x="67777" y="98454"/>
                  </a:lnTo>
                  <a:lnTo>
                    <a:pt x="69788" y="97386"/>
                  </a:lnTo>
                  <a:lnTo>
                    <a:pt x="92861" y="714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4" name="SMARTInkShape-2918"/>
            <p:cNvSpPr/>
            <p:nvPr/>
          </p:nvSpPr>
          <p:spPr bwMode="auto">
            <a:xfrm>
              <a:off x="8258187" y="3836194"/>
              <a:ext cx="42852" cy="212357"/>
            </a:xfrm>
            <a:custGeom>
              <a:avLst/>
              <a:gdLst/>
              <a:ahLst/>
              <a:cxnLst/>
              <a:rect l="0" t="0" r="0" b="0"/>
              <a:pathLst>
                <a:path w="42852" h="212357">
                  <a:moveTo>
                    <a:pt x="7132" y="0"/>
                  </a:moveTo>
                  <a:lnTo>
                    <a:pt x="3339" y="0"/>
                  </a:lnTo>
                  <a:lnTo>
                    <a:pt x="2222" y="794"/>
                  </a:lnTo>
                  <a:lnTo>
                    <a:pt x="1477" y="2116"/>
                  </a:lnTo>
                  <a:lnTo>
                    <a:pt x="429" y="9887"/>
                  </a:lnTo>
                  <a:lnTo>
                    <a:pt x="46" y="37814"/>
                  </a:lnTo>
                  <a:lnTo>
                    <a:pt x="0" y="72322"/>
                  </a:lnTo>
                  <a:lnTo>
                    <a:pt x="2108" y="100274"/>
                  </a:lnTo>
                  <a:lnTo>
                    <a:pt x="6140" y="134372"/>
                  </a:lnTo>
                  <a:lnTo>
                    <a:pt x="12639" y="164037"/>
                  </a:lnTo>
                  <a:lnTo>
                    <a:pt x="23899" y="196197"/>
                  </a:lnTo>
                  <a:lnTo>
                    <a:pt x="30974" y="207710"/>
                  </a:lnTo>
                  <a:lnTo>
                    <a:pt x="35720" y="211378"/>
                  </a:lnTo>
                  <a:lnTo>
                    <a:pt x="38097" y="212356"/>
                  </a:lnTo>
                  <a:lnTo>
                    <a:pt x="39682" y="212214"/>
                  </a:lnTo>
                  <a:lnTo>
                    <a:pt x="40737" y="211326"/>
                  </a:lnTo>
                  <a:lnTo>
                    <a:pt x="41912" y="208223"/>
                  </a:lnTo>
                  <a:lnTo>
                    <a:pt x="42851" y="2000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5" name="SMARTInkShape-2919"/>
            <p:cNvSpPr/>
            <p:nvPr/>
          </p:nvSpPr>
          <p:spPr bwMode="auto">
            <a:xfrm>
              <a:off x="8322886" y="3900903"/>
              <a:ext cx="106078" cy="163892"/>
            </a:xfrm>
            <a:custGeom>
              <a:avLst/>
              <a:gdLst/>
              <a:ahLst/>
              <a:cxnLst/>
              <a:rect l="0" t="0" r="0" b="0"/>
              <a:pathLst>
                <a:path w="106078" h="163892">
                  <a:moveTo>
                    <a:pt x="13870" y="28160"/>
                  </a:moveTo>
                  <a:lnTo>
                    <a:pt x="7719" y="28160"/>
                  </a:lnTo>
                  <a:lnTo>
                    <a:pt x="10813" y="28160"/>
                  </a:lnTo>
                  <a:lnTo>
                    <a:pt x="11832" y="27366"/>
                  </a:lnTo>
                  <a:lnTo>
                    <a:pt x="17394" y="18217"/>
                  </a:lnTo>
                  <a:lnTo>
                    <a:pt x="33920" y="985"/>
                  </a:lnTo>
                  <a:lnTo>
                    <a:pt x="33587" y="518"/>
                  </a:lnTo>
                  <a:lnTo>
                    <a:pt x="31099" y="0"/>
                  </a:lnTo>
                  <a:lnTo>
                    <a:pt x="27348" y="1886"/>
                  </a:lnTo>
                  <a:lnTo>
                    <a:pt x="18473" y="9564"/>
                  </a:lnTo>
                  <a:lnTo>
                    <a:pt x="4331" y="33380"/>
                  </a:lnTo>
                  <a:lnTo>
                    <a:pt x="990" y="47345"/>
                  </a:lnTo>
                  <a:lnTo>
                    <a:pt x="0" y="61537"/>
                  </a:lnTo>
                  <a:lnTo>
                    <a:pt x="3499" y="75797"/>
                  </a:lnTo>
                  <a:lnTo>
                    <a:pt x="9526" y="83198"/>
                  </a:lnTo>
                  <a:lnTo>
                    <a:pt x="26329" y="94417"/>
                  </a:lnTo>
                  <a:lnTo>
                    <a:pt x="50639" y="103484"/>
                  </a:lnTo>
                  <a:lnTo>
                    <a:pt x="85446" y="106312"/>
                  </a:lnTo>
                  <a:lnTo>
                    <a:pt x="95423" y="108667"/>
                  </a:lnTo>
                  <a:lnTo>
                    <a:pt x="99195" y="110406"/>
                  </a:lnTo>
                  <a:lnTo>
                    <a:pt x="101710" y="112359"/>
                  </a:lnTo>
                  <a:lnTo>
                    <a:pt x="104504" y="116646"/>
                  </a:lnTo>
                  <a:lnTo>
                    <a:pt x="106077" y="123522"/>
                  </a:lnTo>
                  <a:lnTo>
                    <a:pt x="104710" y="125866"/>
                  </a:lnTo>
                  <a:lnTo>
                    <a:pt x="81537" y="144995"/>
                  </a:lnTo>
                  <a:lnTo>
                    <a:pt x="62759" y="152912"/>
                  </a:lnTo>
                  <a:lnTo>
                    <a:pt x="28207" y="161320"/>
                  </a:lnTo>
                  <a:lnTo>
                    <a:pt x="21014" y="16389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6" name="SMARTInkShape-2920"/>
            <p:cNvSpPr/>
            <p:nvPr/>
          </p:nvSpPr>
          <p:spPr bwMode="auto">
            <a:xfrm>
              <a:off x="8401345" y="3915193"/>
              <a:ext cx="71144" cy="106187"/>
            </a:xfrm>
            <a:custGeom>
              <a:avLst/>
              <a:gdLst/>
              <a:ahLst/>
              <a:cxnLst/>
              <a:rect l="0" t="0" r="0" b="0"/>
              <a:pathLst>
                <a:path w="71144" h="106187">
                  <a:moveTo>
                    <a:pt x="6849" y="56732"/>
                  </a:moveTo>
                  <a:lnTo>
                    <a:pt x="0" y="56732"/>
                  </a:lnTo>
                  <a:lnTo>
                    <a:pt x="7377" y="56732"/>
                  </a:lnTo>
                  <a:lnTo>
                    <a:pt x="13169" y="54615"/>
                  </a:lnTo>
                  <a:lnTo>
                    <a:pt x="45195" y="37599"/>
                  </a:lnTo>
                  <a:lnTo>
                    <a:pt x="65001" y="25765"/>
                  </a:lnTo>
                  <a:lnTo>
                    <a:pt x="68413" y="21009"/>
                  </a:lnTo>
                  <a:lnTo>
                    <a:pt x="69322" y="18629"/>
                  </a:lnTo>
                  <a:lnTo>
                    <a:pt x="69136" y="16249"/>
                  </a:lnTo>
                  <a:lnTo>
                    <a:pt x="64832" y="4344"/>
                  </a:lnTo>
                  <a:lnTo>
                    <a:pt x="63760" y="2757"/>
                  </a:lnTo>
                  <a:lnTo>
                    <a:pt x="62252" y="1699"/>
                  </a:lnTo>
                  <a:lnTo>
                    <a:pt x="58460" y="523"/>
                  </a:lnTo>
                  <a:lnTo>
                    <a:pt x="54128" y="0"/>
                  </a:lnTo>
                  <a:lnTo>
                    <a:pt x="49558" y="1885"/>
                  </a:lnTo>
                  <a:lnTo>
                    <a:pt x="40156" y="9562"/>
                  </a:lnTo>
                  <a:lnTo>
                    <a:pt x="33034" y="20178"/>
                  </a:lnTo>
                  <a:lnTo>
                    <a:pt x="24310" y="43691"/>
                  </a:lnTo>
                  <a:lnTo>
                    <a:pt x="22870" y="63451"/>
                  </a:lnTo>
                  <a:lnTo>
                    <a:pt x="29093" y="84753"/>
                  </a:lnTo>
                  <a:lnTo>
                    <a:pt x="31203" y="89700"/>
                  </a:lnTo>
                  <a:lnTo>
                    <a:pt x="37781" y="97314"/>
                  </a:lnTo>
                  <a:lnTo>
                    <a:pt x="45203" y="102549"/>
                  </a:lnTo>
                  <a:lnTo>
                    <a:pt x="53844" y="105497"/>
                  </a:lnTo>
                  <a:lnTo>
                    <a:pt x="58956" y="106186"/>
                  </a:lnTo>
                  <a:lnTo>
                    <a:pt x="60637" y="105577"/>
                  </a:lnTo>
                  <a:lnTo>
                    <a:pt x="61758" y="104376"/>
                  </a:lnTo>
                  <a:lnTo>
                    <a:pt x="71143" y="853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7" name="SMARTInkShape-2921"/>
            <p:cNvSpPr/>
            <p:nvPr/>
          </p:nvSpPr>
          <p:spPr bwMode="auto">
            <a:xfrm>
              <a:off x="8522494" y="3786188"/>
              <a:ext cx="85726" cy="35719"/>
            </a:xfrm>
            <a:custGeom>
              <a:avLst/>
              <a:gdLst/>
              <a:ahLst/>
              <a:cxnLst/>
              <a:rect l="0" t="0" r="0" b="0"/>
              <a:pathLst>
                <a:path w="85726" h="35719">
                  <a:moveTo>
                    <a:pt x="0" y="35718"/>
                  </a:moveTo>
                  <a:lnTo>
                    <a:pt x="9943" y="35718"/>
                  </a:lnTo>
                  <a:lnTo>
                    <a:pt x="20585" y="31926"/>
                  </a:lnTo>
                  <a:lnTo>
                    <a:pt x="52477" y="10898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8" name="SMARTInkShape-2922"/>
            <p:cNvSpPr/>
            <p:nvPr/>
          </p:nvSpPr>
          <p:spPr bwMode="auto">
            <a:xfrm>
              <a:off x="8551069" y="3843338"/>
              <a:ext cx="71004" cy="28576"/>
            </a:xfrm>
            <a:custGeom>
              <a:avLst/>
              <a:gdLst/>
              <a:ahLst/>
              <a:cxnLst/>
              <a:rect l="0" t="0" r="0" b="0"/>
              <a:pathLst>
                <a:path w="71004" h="28576">
                  <a:moveTo>
                    <a:pt x="0" y="28575"/>
                  </a:moveTo>
                  <a:lnTo>
                    <a:pt x="27201" y="27781"/>
                  </a:lnTo>
                  <a:lnTo>
                    <a:pt x="42985" y="22871"/>
                  </a:lnTo>
                  <a:lnTo>
                    <a:pt x="56233" y="16218"/>
                  </a:lnTo>
                  <a:lnTo>
                    <a:pt x="66493" y="14668"/>
                  </a:lnTo>
                  <a:lnTo>
                    <a:pt x="68141" y="13747"/>
                  </a:lnTo>
                  <a:lnTo>
                    <a:pt x="69240" y="12340"/>
                  </a:lnTo>
                  <a:lnTo>
                    <a:pt x="71003" y="8170"/>
                  </a:lnTo>
                  <a:lnTo>
                    <a:pt x="6429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69" name="SMARTInkShape-2923"/>
            <p:cNvSpPr/>
            <p:nvPr/>
          </p:nvSpPr>
          <p:spPr bwMode="auto">
            <a:xfrm>
              <a:off x="8637183" y="3579019"/>
              <a:ext cx="163918" cy="252658"/>
            </a:xfrm>
            <a:custGeom>
              <a:avLst/>
              <a:gdLst/>
              <a:ahLst/>
              <a:cxnLst/>
              <a:rect l="0" t="0" r="0" b="0"/>
              <a:pathLst>
                <a:path w="163918" h="252658">
                  <a:moveTo>
                    <a:pt x="35330" y="0"/>
                  </a:moveTo>
                  <a:lnTo>
                    <a:pt x="24688" y="10642"/>
                  </a:lnTo>
                  <a:lnTo>
                    <a:pt x="22662" y="14784"/>
                  </a:lnTo>
                  <a:lnTo>
                    <a:pt x="10428" y="48750"/>
                  </a:lnTo>
                  <a:lnTo>
                    <a:pt x="1584" y="71586"/>
                  </a:lnTo>
                  <a:lnTo>
                    <a:pt x="0" y="86724"/>
                  </a:lnTo>
                  <a:lnTo>
                    <a:pt x="1901" y="92254"/>
                  </a:lnTo>
                  <a:lnTo>
                    <a:pt x="5796" y="98480"/>
                  </a:lnTo>
                  <a:lnTo>
                    <a:pt x="8445" y="99331"/>
                  </a:lnTo>
                  <a:lnTo>
                    <a:pt x="20406" y="99878"/>
                  </a:lnTo>
                  <a:lnTo>
                    <a:pt x="38056" y="94282"/>
                  </a:lnTo>
                  <a:lnTo>
                    <a:pt x="69674" y="82313"/>
                  </a:lnTo>
                  <a:lnTo>
                    <a:pt x="72513" y="81863"/>
                  </a:lnTo>
                  <a:lnTo>
                    <a:pt x="74406" y="82356"/>
                  </a:lnTo>
                  <a:lnTo>
                    <a:pt x="75668" y="83479"/>
                  </a:lnTo>
                  <a:lnTo>
                    <a:pt x="77070" y="86843"/>
                  </a:lnTo>
                  <a:lnTo>
                    <a:pt x="77970" y="95471"/>
                  </a:lnTo>
                  <a:lnTo>
                    <a:pt x="75977" y="100110"/>
                  </a:lnTo>
                  <a:lnTo>
                    <a:pt x="65201" y="116841"/>
                  </a:lnTo>
                  <a:lnTo>
                    <a:pt x="54940" y="125548"/>
                  </a:lnTo>
                  <a:lnTo>
                    <a:pt x="46526" y="138025"/>
                  </a:lnTo>
                  <a:lnTo>
                    <a:pt x="45968" y="139642"/>
                  </a:lnTo>
                  <a:lnTo>
                    <a:pt x="46391" y="140719"/>
                  </a:lnTo>
                  <a:lnTo>
                    <a:pt x="47466" y="141438"/>
                  </a:lnTo>
                  <a:lnTo>
                    <a:pt x="52772" y="142449"/>
                  </a:lnTo>
                  <a:lnTo>
                    <a:pt x="73450" y="142864"/>
                  </a:lnTo>
                  <a:lnTo>
                    <a:pt x="75031" y="143661"/>
                  </a:lnTo>
                  <a:lnTo>
                    <a:pt x="76084" y="144987"/>
                  </a:lnTo>
                  <a:lnTo>
                    <a:pt x="83661" y="165119"/>
                  </a:lnTo>
                  <a:lnTo>
                    <a:pt x="85188" y="200723"/>
                  </a:lnTo>
                  <a:lnTo>
                    <a:pt x="86110" y="234248"/>
                  </a:lnTo>
                  <a:lnTo>
                    <a:pt x="89119" y="242487"/>
                  </a:lnTo>
                  <a:lnTo>
                    <a:pt x="95276" y="251588"/>
                  </a:lnTo>
                  <a:lnTo>
                    <a:pt x="98313" y="252657"/>
                  </a:lnTo>
                  <a:lnTo>
                    <a:pt x="105920" y="251727"/>
                  </a:lnTo>
                  <a:lnTo>
                    <a:pt x="119127" y="246741"/>
                  </a:lnTo>
                  <a:lnTo>
                    <a:pt x="147288" y="223339"/>
                  </a:lnTo>
                  <a:lnTo>
                    <a:pt x="163917" y="2000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70" name="SMARTInkShape-2924"/>
            <p:cNvSpPr/>
            <p:nvPr/>
          </p:nvSpPr>
          <p:spPr bwMode="auto">
            <a:xfrm>
              <a:off x="8751094" y="3607636"/>
              <a:ext cx="141042" cy="148549"/>
            </a:xfrm>
            <a:custGeom>
              <a:avLst/>
              <a:gdLst/>
              <a:ahLst/>
              <a:cxnLst/>
              <a:rect l="0" t="0" r="0" b="0"/>
              <a:pathLst>
                <a:path w="141042" h="148549">
                  <a:moveTo>
                    <a:pt x="0" y="28533"/>
                  </a:moveTo>
                  <a:lnTo>
                    <a:pt x="3793" y="24741"/>
                  </a:lnTo>
                  <a:lnTo>
                    <a:pt x="7771" y="22878"/>
                  </a:lnTo>
                  <a:lnTo>
                    <a:pt x="9943" y="22382"/>
                  </a:lnTo>
                  <a:lnTo>
                    <a:pt x="33493" y="3574"/>
                  </a:lnTo>
                  <a:lnTo>
                    <a:pt x="51311" y="434"/>
                  </a:lnTo>
                  <a:lnTo>
                    <a:pt x="66580" y="0"/>
                  </a:lnTo>
                  <a:lnTo>
                    <a:pt x="71395" y="2093"/>
                  </a:lnTo>
                  <a:lnTo>
                    <a:pt x="73791" y="3763"/>
                  </a:lnTo>
                  <a:lnTo>
                    <a:pt x="75387" y="6463"/>
                  </a:lnTo>
                  <a:lnTo>
                    <a:pt x="77161" y="13697"/>
                  </a:lnTo>
                  <a:lnTo>
                    <a:pt x="75833" y="22204"/>
                  </a:lnTo>
                  <a:lnTo>
                    <a:pt x="64721" y="44392"/>
                  </a:lnTo>
                  <a:lnTo>
                    <a:pt x="35570" y="78236"/>
                  </a:lnTo>
                  <a:lnTo>
                    <a:pt x="31684" y="86606"/>
                  </a:lnTo>
                  <a:lnTo>
                    <a:pt x="30647" y="91061"/>
                  </a:lnTo>
                  <a:lnTo>
                    <a:pt x="30750" y="94031"/>
                  </a:lnTo>
                  <a:lnTo>
                    <a:pt x="31613" y="96010"/>
                  </a:lnTo>
                  <a:lnTo>
                    <a:pt x="32981" y="97330"/>
                  </a:lnTo>
                  <a:lnTo>
                    <a:pt x="36618" y="98797"/>
                  </a:lnTo>
                  <a:lnTo>
                    <a:pt x="38700" y="99188"/>
                  </a:lnTo>
                  <a:lnTo>
                    <a:pt x="49214" y="95946"/>
                  </a:lnTo>
                  <a:lnTo>
                    <a:pt x="63876" y="87583"/>
                  </a:lnTo>
                  <a:lnTo>
                    <a:pt x="97032" y="82002"/>
                  </a:lnTo>
                  <a:lnTo>
                    <a:pt x="130139" y="78742"/>
                  </a:lnTo>
                  <a:lnTo>
                    <a:pt x="136686" y="78629"/>
                  </a:lnTo>
                  <a:lnTo>
                    <a:pt x="138749" y="79393"/>
                  </a:lnTo>
                  <a:lnTo>
                    <a:pt x="140124" y="80696"/>
                  </a:lnTo>
                  <a:lnTo>
                    <a:pt x="141041" y="82358"/>
                  </a:lnTo>
                  <a:lnTo>
                    <a:pt x="139943" y="88438"/>
                  </a:lnTo>
                  <a:lnTo>
                    <a:pt x="128979" y="109069"/>
                  </a:lnTo>
                  <a:lnTo>
                    <a:pt x="109381" y="135394"/>
                  </a:lnTo>
                  <a:lnTo>
                    <a:pt x="107351" y="140320"/>
                  </a:lnTo>
                  <a:lnTo>
                    <a:pt x="101135" y="148548"/>
                  </a:lnTo>
                  <a:lnTo>
                    <a:pt x="100761" y="148230"/>
                  </a:lnTo>
                  <a:lnTo>
                    <a:pt x="100012" y="14283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71" name="SMARTInkShape-2925"/>
            <p:cNvSpPr/>
            <p:nvPr/>
          </p:nvSpPr>
          <p:spPr bwMode="auto">
            <a:xfrm>
              <a:off x="8801100" y="3521869"/>
              <a:ext cx="164272" cy="250032"/>
            </a:xfrm>
            <a:custGeom>
              <a:avLst/>
              <a:gdLst/>
              <a:ahLst/>
              <a:cxnLst/>
              <a:rect l="0" t="0" r="0" b="0"/>
              <a:pathLst>
                <a:path w="164272" h="250032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6"/>
                  </a:lnTo>
                  <a:lnTo>
                    <a:pt x="6151" y="3792"/>
                  </a:lnTo>
                  <a:lnTo>
                    <a:pt x="7276" y="4909"/>
                  </a:lnTo>
                  <a:lnTo>
                    <a:pt x="10642" y="6151"/>
                  </a:lnTo>
                  <a:lnTo>
                    <a:pt x="43503" y="9249"/>
                  </a:lnTo>
                  <a:lnTo>
                    <a:pt x="53466" y="12048"/>
                  </a:lnTo>
                  <a:lnTo>
                    <a:pt x="82388" y="17785"/>
                  </a:lnTo>
                  <a:lnTo>
                    <a:pt x="104914" y="28722"/>
                  </a:lnTo>
                  <a:lnTo>
                    <a:pt x="110128" y="33403"/>
                  </a:lnTo>
                  <a:lnTo>
                    <a:pt x="125582" y="66162"/>
                  </a:lnTo>
                  <a:lnTo>
                    <a:pt x="127994" y="80126"/>
                  </a:lnTo>
                  <a:lnTo>
                    <a:pt x="129117" y="88793"/>
                  </a:lnTo>
                  <a:lnTo>
                    <a:pt x="141577" y="122440"/>
                  </a:lnTo>
                  <a:lnTo>
                    <a:pt x="154984" y="151804"/>
                  </a:lnTo>
                  <a:lnTo>
                    <a:pt x="161192" y="161836"/>
                  </a:lnTo>
                  <a:lnTo>
                    <a:pt x="163895" y="183658"/>
                  </a:lnTo>
                  <a:lnTo>
                    <a:pt x="164271" y="208165"/>
                  </a:lnTo>
                  <a:lnTo>
                    <a:pt x="155486" y="240902"/>
                  </a:lnTo>
                  <a:lnTo>
                    <a:pt x="150019" y="2500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978" name="SMARTInkShape-Group666"/>
          <p:cNvGrpSpPr/>
          <p:nvPr/>
        </p:nvGrpSpPr>
        <p:grpSpPr>
          <a:xfrm>
            <a:off x="8744045" y="3557588"/>
            <a:ext cx="171356" cy="221457"/>
            <a:chOff x="8744045" y="3557588"/>
            <a:chExt cx="171356" cy="221457"/>
          </a:xfrm>
        </p:grpSpPr>
        <p:sp>
          <p:nvSpPr>
            <p:cNvPr id="2539973" name="SMARTInkShape-2926"/>
            <p:cNvSpPr/>
            <p:nvPr/>
          </p:nvSpPr>
          <p:spPr bwMode="auto">
            <a:xfrm>
              <a:off x="8758238" y="3593306"/>
              <a:ext cx="135732" cy="125198"/>
            </a:xfrm>
            <a:custGeom>
              <a:avLst/>
              <a:gdLst/>
              <a:ahLst/>
              <a:cxnLst/>
              <a:rect l="0" t="0" r="0" b="0"/>
              <a:pathLst>
                <a:path w="135732" h="125198">
                  <a:moveTo>
                    <a:pt x="14287" y="7144"/>
                  </a:moveTo>
                  <a:lnTo>
                    <a:pt x="18080" y="7144"/>
                  </a:lnTo>
                  <a:lnTo>
                    <a:pt x="19197" y="6350"/>
                  </a:lnTo>
                  <a:lnTo>
                    <a:pt x="19942" y="5027"/>
                  </a:lnTo>
                  <a:lnTo>
                    <a:pt x="20438" y="3352"/>
                  </a:lnTo>
                  <a:lnTo>
                    <a:pt x="19975" y="2235"/>
                  </a:lnTo>
                  <a:lnTo>
                    <a:pt x="18873" y="1490"/>
                  </a:lnTo>
                  <a:lnTo>
                    <a:pt x="17344" y="993"/>
                  </a:lnTo>
                  <a:lnTo>
                    <a:pt x="17119" y="662"/>
                  </a:lnTo>
                  <a:lnTo>
                    <a:pt x="18986" y="294"/>
                  </a:lnTo>
                  <a:lnTo>
                    <a:pt x="19007" y="196"/>
                  </a:lnTo>
                  <a:lnTo>
                    <a:pt x="14355" y="3"/>
                  </a:lnTo>
                  <a:lnTo>
                    <a:pt x="20443" y="1"/>
                  </a:lnTo>
                  <a:lnTo>
                    <a:pt x="17346" y="0"/>
                  </a:lnTo>
                  <a:lnTo>
                    <a:pt x="16326" y="794"/>
                  </a:lnTo>
                  <a:lnTo>
                    <a:pt x="15193" y="3792"/>
                  </a:lnTo>
                  <a:lnTo>
                    <a:pt x="12181" y="36362"/>
                  </a:lnTo>
                  <a:lnTo>
                    <a:pt x="9382" y="46324"/>
                  </a:lnTo>
                  <a:lnTo>
                    <a:pt x="2430" y="80326"/>
                  </a:lnTo>
                  <a:lnTo>
                    <a:pt x="95" y="115246"/>
                  </a:lnTo>
                  <a:lnTo>
                    <a:pt x="5" y="125197"/>
                  </a:lnTo>
                  <a:lnTo>
                    <a:pt x="0" y="122095"/>
                  </a:lnTo>
                  <a:lnTo>
                    <a:pt x="6150" y="115350"/>
                  </a:lnTo>
                  <a:lnTo>
                    <a:pt x="28280" y="101985"/>
                  </a:lnTo>
                  <a:lnTo>
                    <a:pt x="33206" y="100095"/>
                  </a:lnTo>
                  <a:lnTo>
                    <a:pt x="41236" y="95363"/>
                  </a:lnTo>
                  <a:lnTo>
                    <a:pt x="73422" y="90795"/>
                  </a:lnTo>
                  <a:lnTo>
                    <a:pt x="87086" y="86727"/>
                  </a:lnTo>
                  <a:lnTo>
                    <a:pt x="107649" y="83740"/>
                  </a:lnTo>
                  <a:lnTo>
                    <a:pt x="122511" y="79601"/>
                  </a:lnTo>
                  <a:lnTo>
                    <a:pt x="130579" y="78883"/>
                  </a:lnTo>
                  <a:lnTo>
                    <a:pt x="132296" y="77989"/>
                  </a:lnTo>
                  <a:lnTo>
                    <a:pt x="133441" y="76599"/>
                  </a:lnTo>
                  <a:lnTo>
                    <a:pt x="135278" y="72457"/>
                  </a:lnTo>
                  <a:lnTo>
                    <a:pt x="135731" y="642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74" name="SMARTInkShape-2927"/>
            <p:cNvSpPr/>
            <p:nvPr/>
          </p:nvSpPr>
          <p:spPr bwMode="auto">
            <a:xfrm>
              <a:off x="8779669" y="3557588"/>
              <a:ext cx="78582" cy="171451"/>
            </a:xfrm>
            <a:custGeom>
              <a:avLst/>
              <a:gdLst/>
              <a:ahLst/>
              <a:cxnLst/>
              <a:rect l="0" t="0" r="0" b="0"/>
              <a:pathLst>
                <a:path w="78582" h="171451">
                  <a:moveTo>
                    <a:pt x="0" y="0"/>
                  </a:moveTo>
                  <a:lnTo>
                    <a:pt x="21423" y="0"/>
                  </a:lnTo>
                  <a:lnTo>
                    <a:pt x="23548" y="31374"/>
                  </a:lnTo>
                  <a:lnTo>
                    <a:pt x="35905" y="63912"/>
                  </a:lnTo>
                  <a:lnTo>
                    <a:pt x="39770" y="73649"/>
                  </a:lnTo>
                  <a:lnTo>
                    <a:pt x="42740" y="87262"/>
                  </a:lnTo>
                  <a:lnTo>
                    <a:pt x="47501" y="97469"/>
                  </a:lnTo>
                  <a:lnTo>
                    <a:pt x="57630" y="128717"/>
                  </a:lnTo>
                  <a:lnTo>
                    <a:pt x="66770" y="143871"/>
                  </a:lnTo>
                  <a:lnTo>
                    <a:pt x="75425" y="154507"/>
                  </a:lnTo>
                  <a:lnTo>
                    <a:pt x="77646" y="161843"/>
                  </a:lnTo>
                  <a:lnTo>
                    <a:pt x="78581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75" name="SMARTInkShape-2928"/>
            <p:cNvSpPr/>
            <p:nvPr/>
          </p:nvSpPr>
          <p:spPr bwMode="auto">
            <a:xfrm>
              <a:off x="8744045" y="3571875"/>
              <a:ext cx="42769" cy="169493"/>
            </a:xfrm>
            <a:custGeom>
              <a:avLst/>
              <a:gdLst/>
              <a:ahLst/>
              <a:cxnLst/>
              <a:rect l="0" t="0" r="0" b="0"/>
              <a:pathLst>
                <a:path w="42769" h="169493">
                  <a:moveTo>
                    <a:pt x="42768" y="0"/>
                  </a:moveTo>
                  <a:lnTo>
                    <a:pt x="32126" y="10642"/>
                  </a:lnTo>
                  <a:lnTo>
                    <a:pt x="30100" y="14784"/>
                  </a:lnTo>
                  <a:lnTo>
                    <a:pt x="29561" y="17000"/>
                  </a:lnTo>
                  <a:lnTo>
                    <a:pt x="17152" y="39854"/>
                  </a:lnTo>
                  <a:lnTo>
                    <a:pt x="13658" y="74829"/>
                  </a:lnTo>
                  <a:lnTo>
                    <a:pt x="8590" y="106180"/>
                  </a:lnTo>
                  <a:lnTo>
                    <a:pt x="3561" y="135539"/>
                  </a:lnTo>
                  <a:lnTo>
                    <a:pt x="0" y="169492"/>
                  </a:lnTo>
                  <a:lnTo>
                    <a:pt x="9856" y="151392"/>
                  </a:lnTo>
                  <a:lnTo>
                    <a:pt x="23509" y="120684"/>
                  </a:lnTo>
                  <a:lnTo>
                    <a:pt x="35624" y="10001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76" name="SMARTInkShape-2929"/>
            <p:cNvSpPr/>
            <p:nvPr/>
          </p:nvSpPr>
          <p:spPr bwMode="auto">
            <a:xfrm>
              <a:off x="8751094" y="3607594"/>
              <a:ext cx="164307" cy="163765"/>
            </a:xfrm>
            <a:custGeom>
              <a:avLst/>
              <a:gdLst/>
              <a:ahLst/>
              <a:cxnLst/>
              <a:rect l="0" t="0" r="0" b="0"/>
              <a:pathLst>
                <a:path w="164307" h="163765">
                  <a:moveTo>
                    <a:pt x="0" y="0"/>
                  </a:moveTo>
                  <a:lnTo>
                    <a:pt x="6151" y="0"/>
                  </a:lnTo>
                  <a:lnTo>
                    <a:pt x="16999" y="9943"/>
                  </a:lnTo>
                  <a:lnTo>
                    <a:pt x="19461" y="14473"/>
                  </a:lnTo>
                  <a:lnTo>
                    <a:pt x="20847" y="23603"/>
                  </a:lnTo>
                  <a:lnTo>
                    <a:pt x="20561" y="46323"/>
                  </a:lnTo>
                  <a:lnTo>
                    <a:pt x="14942" y="80325"/>
                  </a:lnTo>
                  <a:lnTo>
                    <a:pt x="13688" y="95061"/>
                  </a:lnTo>
                  <a:lnTo>
                    <a:pt x="5479" y="128576"/>
                  </a:lnTo>
                  <a:lnTo>
                    <a:pt x="1624" y="142872"/>
                  </a:lnTo>
                  <a:lnTo>
                    <a:pt x="28" y="163764"/>
                  </a:lnTo>
                  <a:lnTo>
                    <a:pt x="9946" y="154315"/>
                  </a:lnTo>
                  <a:lnTo>
                    <a:pt x="19926" y="140255"/>
                  </a:lnTo>
                  <a:lnTo>
                    <a:pt x="30334" y="131603"/>
                  </a:lnTo>
                  <a:lnTo>
                    <a:pt x="40155" y="116737"/>
                  </a:lnTo>
                  <a:lnTo>
                    <a:pt x="41659" y="111943"/>
                  </a:lnTo>
                  <a:lnTo>
                    <a:pt x="42854" y="110348"/>
                  </a:lnTo>
                  <a:lnTo>
                    <a:pt x="44444" y="109284"/>
                  </a:lnTo>
                  <a:lnTo>
                    <a:pt x="50475" y="107787"/>
                  </a:lnTo>
                  <a:lnTo>
                    <a:pt x="69336" y="107167"/>
                  </a:lnTo>
                  <a:lnTo>
                    <a:pt x="77519" y="102249"/>
                  </a:lnTo>
                  <a:lnTo>
                    <a:pt x="109489" y="92372"/>
                  </a:lnTo>
                  <a:lnTo>
                    <a:pt x="120893" y="87092"/>
                  </a:lnTo>
                  <a:lnTo>
                    <a:pt x="141205" y="70020"/>
                  </a:lnTo>
                  <a:lnTo>
                    <a:pt x="158494" y="62400"/>
                  </a:lnTo>
                  <a:lnTo>
                    <a:pt x="164306" y="571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77" name="SMARTInkShape-2930"/>
            <p:cNvSpPr/>
            <p:nvPr/>
          </p:nvSpPr>
          <p:spPr bwMode="auto">
            <a:xfrm>
              <a:off x="8803662" y="3586163"/>
              <a:ext cx="90308" cy="192882"/>
            </a:xfrm>
            <a:custGeom>
              <a:avLst/>
              <a:gdLst/>
              <a:ahLst/>
              <a:cxnLst/>
              <a:rect l="0" t="0" r="0" b="0"/>
              <a:pathLst>
                <a:path w="90308" h="192882">
                  <a:moveTo>
                    <a:pt x="4582" y="0"/>
                  </a:moveTo>
                  <a:lnTo>
                    <a:pt x="789" y="0"/>
                  </a:lnTo>
                  <a:lnTo>
                    <a:pt x="466" y="793"/>
                  </a:lnTo>
                  <a:lnTo>
                    <a:pt x="2223" y="3792"/>
                  </a:lnTo>
                  <a:lnTo>
                    <a:pt x="2216" y="5703"/>
                  </a:lnTo>
                  <a:lnTo>
                    <a:pt x="91" y="9942"/>
                  </a:lnTo>
                  <a:lnTo>
                    <a:pt x="0" y="12184"/>
                  </a:lnTo>
                  <a:lnTo>
                    <a:pt x="10135" y="45529"/>
                  </a:lnTo>
                  <a:lnTo>
                    <a:pt x="16909" y="64350"/>
                  </a:lnTo>
                  <a:lnTo>
                    <a:pt x="20405" y="78597"/>
                  </a:lnTo>
                  <a:lnTo>
                    <a:pt x="26468" y="90756"/>
                  </a:lnTo>
                  <a:lnTo>
                    <a:pt x="37979" y="110994"/>
                  </a:lnTo>
                  <a:lnTo>
                    <a:pt x="53005" y="144652"/>
                  </a:lnTo>
                  <a:lnTo>
                    <a:pt x="78106" y="179540"/>
                  </a:lnTo>
                  <a:lnTo>
                    <a:pt x="90307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000" name="SMARTInkShape-Group667"/>
          <p:cNvGrpSpPr/>
          <p:nvPr/>
        </p:nvGrpSpPr>
        <p:grpSpPr>
          <a:xfrm>
            <a:off x="4051586" y="4293422"/>
            <a:ext cx="4012716" cy="1210182"/>
            <a:chOff x="4051586" y="4293422"/>
            <a:chExt cx="4012716" cy="1210182"/>
          </a:xfrm>
        </p:grpSpPr>
        <p:sp>
          <p:nvSpPr>
            <p:cNvPr id="2539979" name="SMARTInkShape-2931"/>
            <p:cNvSpPr/>
            <p:nvPr/>
          </p:nvSpPr>
          <p:spPr bwMode="auto">
            <a:xfrm>
              <a:off x="4157663" y="5236456"/>
              <a:ext cx="64170" cy="238767"/>
            </a:xfrm>
            <a:custGeom>
              <a:avLst/>
              <a:gdLst/>
              <a:ahLst/>
              <a:cxnLst/>
              <a:rect l="0" t="0" r="0" b="0"/>
              <a:pathLst>
                <a:path w="64170" h="238767">
                  <a:moveTo>
                    <a:pt x="0" y="7057"/>
                  </a:moveTo>
                  <a:lnTo>
                    <a:pt x="0" y="0"/>
                  </a:lnTo>
                  <a:lnTo>
                    <a:pt x="5703" y="6427"/>
                  </a:lnTo>
                  <a:lnTo>
                    <a:pt x="19926" y="38523"/>
                  </a:lnTo>
                  <a:lnTo>
                    <a:pt x="31127" y="68856"/>
                  </a:lnTo>
                  <a:lnTo>
                    <a:pt x="39826" y="102979"/>
                  </a:lnTo>
                  <a:lnTo>
                    <a:pt x="44952" y="126418"/>
                  </a:lnTo>
                  <a:lnTo>
                    <a:pt x="49876" y="152181"/>
                  </a:lnTo>
                  <a:lnTo>
                    <a:pt x="54711" y="177919"/>
                  </a:lnTo>
                  <a:lnTo>
                    <a:pt x="61101" y="209465"/>
                  </a:lnTo>
                  <a:lnTo>
                    <a:pt x="64013" y="238766"/>
                  </a:lnTo>
                  <a:lnTo>
                    <a:pt x="64106" y="238523"/>
                  </a:lnTo>
                  <a:lnTo>
                    <a:pt x="64169" y="237568"/>
                  </a:lnTo>
                  <a:lnTo>
                    <a:pt x="56506" y="208362"/>
                  </a:lnTo>
                  <a:lnTo>
                    <a:pt x="50006" y="1785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0" name="SMARTInkShape-2932"/>
            <p:cNvSpPr/>
            <p:nvPr/>
          </p:nvSpPr>
          <p:spPr bwMode="auto">
            <a:xfrm>
              <a:off x="4051586" y="5185059"/>
              <a:ext cx="297439" cy="296059"/>
            </a:xfrm>
            <a:custGeom>
              <a:avLst/>
              <a:gdLst/>
              <a:ahLst/>
              <a:cxnLst/>
              <a:rect l="0" t="0" r="0" b="0"/>
              <a:pathLst>
                <a:path w="297439" h="296059">
                  <a:moveTo>
                    <a:pt x="13208" y="94172"/>
                  </a:moveTo>
                  <a:lnTo>
                    <a:pt x="9416" y="94172"/>
                  </a:lnTo>
                  <a:lnTo>
                    <a:pt x="8298" y="94966"/>
                  </a:lnTo>
                  <a:lnTo>
                    <a:pt x="7553" y="96289"/>
                  </a:lnTo>
                  <a:lnTo>
                    <a:pt x="7057" y="97964"/>
                  </a:lnTo>
                  <a:lnTo>
                    <a:pt x="0" y="107173"/>
                  </a:lnTo>
                  <a:lnTo>
                    <a:pt x="434" y="107602"/>
                  </a:lnTo>
                  <a:lnTo>
                    <a:pt x="3033" y="108078"/>
                  </a:lnTo>
                  <a:lnTo>
                    <a:pt x="12751" y="104554"/>
                  </a:lnTo>
                  <a:lnTo>
                    <a:pt x="47155" y="77922"/>
                  </a:lnTo>
                  <a:lnTo>
                    <a:pt x="77945" y="50922"/>
                  </a:lnTo>
                  <a:lnTo>
                    <a:pt x="111662" y="22658"/>
                  </a:lnTo>
                  <a:lnTo>
                    <a:pt x="134190" y="5514"/>
                  </a:lnTo>
                  <a:lnTo>
                    <a:pt x="147940" y="0"/>
                  </a:lnTo>
                  <a:lnTo>
                    <a:pt x="159343" y="195"/>
                  </a:lnTo>
                  <a:lnTo>
                    <a:pt x="163813" y="2946"/>
                  </a:lnTo>
                  <a:lnTo>
                    <a:pt x="170895" y="12352"/>
                  </a:lnTo>
                  <a:lnTo>
                    <a:pt x="172456" y="26587"/>
                  </a:lnTo>
                  <a:lnTo>
                    <a:pt x="168872" y="54568"/>
                  </a:lnTo>
                  <a:lnTo>
                    <a:pt x="158549" y="90110"/>
                  </a:lnTo>
                  <a:lnTo>
                    <a:pt x="146860" y="115386"/>
                  </a:lnTo>
                  <a:lnTo>
                    <a:pt x="127686" y="147466"/>
                  </a:lnTo>
                  <a:lnTo>
                    <a:pt x="106582" y="182516"/>
                  </a:lnTo>
                  <a:lnTo>
                    <a:pt x="96172" y="197871"/>
                  </a:lnTo>
                  <a:lnTo>
                    <a:pt x="94711" y="201404"/>
                  </a:lnTo>
                  <a:lnTo>
                    <a:pt x="95324" y="202173"/>
                  </a:lnTo>
                  <a:lnTo>
                    <a:pt x="130737" y="177133"/>
                  </a:lnTo>
                  <a:lnTo>
                    <a:pt x="161273" y="157647"/>
                  </a:lnTo>
                  <a:lnTo>
                    <a:pt x="186171" y="144608"/>
                  </a:lnTo>
                  <a:lnTo>
                    <a:pt x="210465" y="133522"/>
                  </a:lnTo>
                  <a:lnTo>
                    <a:pt x="234492" y="123302"/>
                  </a:lnTo>
                  <a:lnTo>
                    <a:pt x="268215" y="112858"/>
                  </a:lnTo>
                  <a:lnTo>
                    <a:pt x="278462" y="111391"/>
                  </a:lnTo>
                  <a:lnTo>
                    <a:pt x="286088" y="115177"/>
                  </a:lnTo>
                  <a:lnTo>
                    <a:pt x="296678" y="132083"/>
                  </a:lnTo>
                  <a:lnTo>
                    <a:pt x="297438" y="141671"/>
                  </a:lnTo>
                  <a:lnTo>
                    <a:pt x="291932" y="160791"/>
                  </a:lnTo>
                  <a:lnTo>
                    <a:pt x="271652" y="193198"/>
                  </a:lnTo>
                  <a:lnTo>
                    <a:pt x="241743" y="227935"/>
                  </a:lnTo>
                  <a:lnTo>
                    <a:pt x="211538" y="259571"/>
                  </a:lnTo>
                  <a:lnTo>
                    <a:pt x="182480" y="281468"/>
                  </a:lnTo>
                  <a:lnTo>
                    <a:pt x="157211" y="295798"/>
                  </a:lnTo>
                  <a:lnTo>
                    <a:pt x="154453" y="296058"/>
                  </a:lnTo>
                  <a:lnTo>
                    <a:pt x="148939" y="29419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1" name="SMARTInkShape-2933"/>
            <p:cNvSpPr/>
            <p:nvPr/>
          </p:nvSpPr>
          <p:spPr bwMode="auto">
            <a:xfrm>
              <a:off x="4407694" y="5443538"/>
              <a:ext cx="20439" cy="49768"/>
            </a:xfrm>
            <a:custGeom>
              <a:avLst/>
              <a:gdLst/>
              <a:ahLst/>
              <a:cxnLst/>
              <a:rect l="0" t="0" r="0" b="0"/>
              <a:pathLst>
                <a:path w="20439" h="49768">
                  <a:moveTo>
                    <a:pt x="14287" y="0"/>
                  </a:moveTo>
                  <a:lnTo>
                    <a:pt x="14287" y="16093"/>
                  </a:lnTo>
                  <a:lnTo>
                    <a:pt x="20438" y="40848"/>
                  </a:lnTo>
                  <a:lnTo>
                    <a:pt x="19975" y="43901"/>
                  </a:lnTo>
                  <a:lnTo>
                    <a:pt x="18873" y="45935"/>
                  </a:lnTo>
                  <a:lnTo>
                    <a:pt x="15193" y="49202"/>
                  </a:lnTo>
                  <a:lnTo>
                    <a:pt x="10763" y="49767"/>
                  </a:lnTo>
                  <a:lnTo>
                    <a:pt x="8763" y="48259"/>
                  </a:lnTo>
                  <a:lnTo>
                    <a:pt x="0" y="357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2" name="SMARTInkShape-2934"/>
            <p:cNvSpPr/>
            <p:nvPr/>
          </p:nvSpPr>
          <p:spPr bwMode="auto">
            <a:xfrm>
              <a:off x="4444214" y="5100932"/>
              <a:ext cx="68627" cy="306888"/>
            </a:xfrm>
            <a:custGeom>
              <a:avLst/>
              <a:gdLst/>
              <a:ahLst/>
              <a:cxnLst/>
              <a:rect l="0" t="0" r="0" b="0"/>
              <a:pathLst>
                <a:path w="68627" h="306888">
                  <a:moveTo>
                    <a:pt x="42061" y="6849"/>
                  </a:moveTo>
                  <a:lnTo>
                    <a:pt x="38269" y="6849"/>
                  </a:lnTo>
                  <a:lnTo>
                    <a:pt x="34290" y="4732"/>
                  </a:lnTo>
                  <a:lnTo>
                    <a:pt x="29876" y="1939"/>
                  </a:lnTo>
                  <a:lnTo>
                    <a:pt x="22135" y="367"/>
                  </a:lnTo>
                  <a:lnTo>
                    <a:pt x="14420" y="0"/>
                  </a:lnTo>
                  <a:lnTo>
                    <a:pt x="11727" y="695"/>
                  </a:lnTo>
                  <a:lnTo>
                    <a:pt x="9932" y="1953"/>
                  </a:lnTo>
                  <a:lnTo>
                    <a:pt x="3259" y="13467"/>
                  </a:lnTo>
                  <a:lnTo>
                    <a:pt x="0" y="37525"/>
                  </a:lnTo>
                  <a:lnTo>
                    <a:pt x="230" y="63740"/>
                  </a:lnTo>
                  <a:lnTo>
                    <a:pt x="5766" y="96290"/>
                  </a:lnTo>
                  <a:lnTo>
                    <a:pt x="17107" y="131070"/>
                  </a:lnTo>
                  <a:lnTo>
                    <a:pt x="30523" y="166510"/>
                  </a:lnTo>
                  <a:lnTo>
                    <a:pt x="44551" y="201352"/>
                  </a:lnTo>
                  <a:lnTo>
                    <a:pt x="57968" y="231344"/>
                  </a:lnTo>
                  <a:lnTo>
                    <a:pt x="67899" y="263213"/>
                  </a:lnTo>
                  <a:lnTo>
                    <a:pt x="68626" y="277158"/>
                  </a:lnTo>
                  <a:lnTo>
                    <a:pt x="64572" y="293140"/>
                  </a:lnTo>
                  <a:lnTo>
                    <a:pt x="56349" y="3068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3" name="SMARTInkShape-2935"/>
            <p:cNvSpPr/>
            <p:nvPr/>
          </p:nvSpPr>
          <p:spPr bwMode="auto">
            <a:xfrm>
              <a:off x="4386263" y="5272088"/>
              <a:ext cx="150019" cy="78582"/>
            </a:xfrm>
            <a:custGeom>
              <a:avLst/>
              <a:gdLst/>
              <a:ahLst/>
              <a:cxnLst/>
              <a:rect l="0" t="0" r="0" b="0"/>
              <a:pathLst>
                <a:path w="150019" h="78582">
                  <a:moveTo>
                    <a:pt x="0" y="78581"/>
                  </a:moveTo>
                  <a:lnTo>
                    <a:pt x="7290" y="77787"/>
                  </a:lnTo>
                  <a:lnTo>
                    <a:pt x="30015" y="68694"/>
                  </a:lnTo>
                  <a:lnTo>
                    <a:pt x="61226" y="51845"/>
                  </a:lnTo>
                  <a:lnTo>
                    <a:pt x="88608" y="37939"/>
                  </a:lnTo>
                  <a:lnTo>
                    <a:pt x="116830" y="23764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4" name="SMARTInkShape-2936"/>
            <p:cNvSpPr/>
            <p:nvPr/>
          </p:nvSpPr>
          <p:spPr bwMode="auto">
            <a:xfrm>
              <a:off x="4553597" y="5257800"/>
              <a:ext cx="125560" cy="179491"/>
            </a:xfrm>
            <a:custGeom>
              <a:avLst/>
              <a:gdLst/>
              <a:ahLst/>
              <a:cxnLst/>
              <a:rect l="0" t="0" r="0" b="0"/>
              <a:pathLst>
                <a:path w="125560" h="179491">
                  <a:moveTo>
                    <a:pt x="4116" y="0"/>
                  </a:moveTo>
                  <a:lnTo>
                    <a:pt x="4116" y="3792"/>
                  </a:lnTo>
                  <a:lnTo>
                    <a:pt x="0" y="18682"/>
                  </a:lnTo>
                  <a:lnTo>
                    <a:pt x="3417" y="50585"/>
                  </a:lnTo>
                  <a:lnTo>
                    <a:pt x="9681" y="79489"/>
                  </a:lnTo>
                  <a:lnTo>
                    <a:pt x="18562" y="114950"/>
                  </a:lnTo>
                  <a:lnTo>
                    <a:pt x="27959" y="144943"/>
                  </a:lnTo>
                  <a:lnTo>
                    <a:pt x="38873" y="161127"/>
                  </a:lnTo>
                  <a:lnTo>
                    <a:pt x="45492" y="166862"/>
                  </a:lnTo>
                  <a:lnTo>
                    <a:pt x="48369" y="168391"/>
                  </a:lnTo>
                  <a:lnTo>
                    <a:pt x="51080" y="167823"/>
                  </a:lnTo>
                  <a:lnTo>
                    <a:pt x="56209" y="162959"/>
                  </a:lnTo>
                  <a:lnTo>
                    <a:pt x="59018" y="155505"/>
                  </a:lnTo>
                  <a:lnTo>
                    <a:pt x="60969" y="121725"/>
                  </a:lnTo>
                  <a:lnTo>
                    <a:pt x="61207" y="87426"/>
                  </a:lnTo>
                  <a:lnTo>
                    <a:pt x="62051" y="57521"/>
                  </a:lnTo>
                  <a:lnTo>
                    <a:pt x="63377" y="55016"/>
                  </a:lnTo>
                  <a:lnTo>
                    <a:pt x="65054" y="53346"/>
                  </a:lnTo>
                  <a:lnTo>
                    <a:pt x="66173" y="53026"/>
                  </a:lnTo>
                  <a:lnTo>
                    <a:pt x="66918" y="53607"/>
                  </a:lnTo>
                  <a:lnTo>
                    <a:pt x="76049" y="82268"/>
                  </a:lnTo>
                  <a:lnTo>
                    <a:pt x="85176" y="117410"/>
                  </a:lnTo>
                  <a:lnTo>
                    <a:pt x="88458" y="145472"/>
                  </a:lnTo>
                  <a:lnTo>
                    <a:pt x="93460" y="160169"/>
                  </a:lnTo>
                  <a:lnTo>
                    <a:pt x="105813" y="178746"/>
                  </a:lnTo>
                  <a:lnTo>
                    <a:pt x="108426" y="179490"/>
                  </a:lnTo>
                  <a:lnTo>
                    <a:pt x="110962" y="178397"/>
                  </a:lnTo>
                  <a:lnTo>
                    <a:pt x="115897" y="172950"/>
                  </a:lnTo>
                  <a:lnTo>
                    <a:pt x="125559" y="1571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5" name="SMARTInkShape-2937"/>
            <p:cNvSpPr/>
            <p:nvPr/>
          </p:nvSpPr>
          <p:spPr bwMode="auto">
            <a:xfrm>
              <a:off x="4657725" y="5079206"/>
              <a:ext cx="78582" cy="314596"/>
            </a:xfrm>
            <a:custGeom>
              <a:avLst/>
              <a:gdLst/>
              <a:ahLst/>
              <a:cxnLst/>
              <a:rect l="0" t="0" r="0" b="0"/>
              <a:pathLst>
                <a:path w="78582" h="314596">
                  <a:moveTo>
                    <a:pt x="0" y="0"/>
                  </a:moveTo>
                  <a:lnTo>
                    <a:pt x="794" y="13773"/>
                  </a:lnTo>
                  <a:lnTo>
                    <a:pt x="5654" y="41262"/>
                  </a:lnTo>
                  <a:lnTo>
                    <a:pt x="10936" y="73080"/>
                  </a:lnTo>
                  <a:lnTo>
                    <a:pt x="17560" y="96774"/>
                  </a:lnTo>
                  <a:lnTo>
                    <a:pt x="23151" y="123180"/>
                  </a:lnTo>
                  <a:lnTo>
                    <a:pt x="28281" y="150790"/>
                  </a:lnTo>
                  <a:lnTo>
                    <a:pt x="34001" y="178143"/>
                  </a:lnTo>
                  <a:lnTo>
                    <a:pt x="41834" y="203529"/>
                  </a:lnTo>
                  <a:lnTo>
                    <a:pt x="48491" y="230158"/>
                  </a:lnTo>
                  <a:lnTo>
                    <a:pt x="56701" y="265574"/>
                  </a:lnTo>
                  <a:lnTo>
                    <a:pt x="66586" y="298874"/>
                  </a:lnTo>
                  <a:lnTo>
                    <a:pt x="70000" y="313539"/>
                  </a:lnTo>
                  <a:lnTo>
                    <a:pt x="71273" y="314595"/>
                  </a:lnTo>
                  <a:lnTo>
                    <a:pt x="72915" y="313711"/>
                  </a:lnTo>
                  <a:lnTo>
                    <a:pt x="74804" y="311535"/>
                  </a:lnTo>
                  <a:lnTo>
                    <a:pt x="76902" y="304883"/>
                  </a:lnTo>
                  <a:lnTo>
                    <a:pt x="78581" y="2928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6" name="SMARTInkShape-2938"/>
            <p:cNvSpPr/>
            <p:nvPr/>
          </p:nvSpPr>
          <p:spPr bwMode="auto">
            <a:xfrm>
              <a:off x="4729257" y="5215232"/>
              <a:ext cx="102813" cy="183503"/>
            </a:xfrm>
            <a:custGeom>
              <a:avLst/>
              <a:gdLst/>
              <a:ahLst/>
              <a:cxnLst/>
              <a:rect l="0" t="0" r="0" b="0"/>
              <a:pathLst>
                <a:path w="102813" h="183503">
                  <a:moveTo>
                    <a:pt x="14193" y="6849"/>
                  </a:moveTo>
                  <a:lnTo>
                    <a:pt x="14193" y="698"/>
                  </a:lnTo>
                  <a:lnTo>
                    <a:pt x="13399" y="367"/>
                  </a:lnTo>
                  <a:lnTo>
                    <a:pt x="10401" y="0"/>
                  </a:lnTo>
                  <a:lnTo>
                    <a:pt x="9284" y="695"/>
                  </a:lnTo>
                  <a:lnTo>
                    <a:pt x="8539" y="1953"/>
                  </a:lnTo>
                  <a:lnTo>
                    <a:pt x="8042" y="3585"/>
                  </a:lnTo>
                  <a:lnTo>
                    <a:pt x="1526" y="14190"/>
                  </a:lnTo>
                  <a:lnTo>
                    <a:pt x="0" y="40616"/>
                  </a:lnTo>
                  <a:lnTo>
                    <a:pt x="5628" y="59322"/>
                  </a:lnTo>
                  <a:lnTo>
                    <a:pt x="12096" y="71962"/>
                  </a:lnTo>
                  <a:lnTo>
                    <a:pt x="23756" y="81246"/>
                  </a:lnTo>
                  <a:lnTo>
                    <a:pt x="27712" y="81847"/>
                  </a:lnTo>
                  <a:lnTo>
                    <a:pt x="59056" y="78704"/>
                  </a:lnTo>
                  <a:lnTo>
                    <a:pt x="73611" y="79204"/>
                  </a:lnTo>
                  <a:lnTo>
                    <a:pt x="87185" y="84027"/>
                  </a:lnTo>
                  <a:lnTo>
                    <a:pt x="93729" y="88246"/>
                  </a:lnTo>
                  <a:lnTo>
                    <a:pt x="101877" y="98876"/>
                  </a:lnTo>
                  <a:lnTo>
                    <a:pt x="102812" y="103126"/>
                  </a:lnTo>
                  <a:lnTo>
                    <a:pt x="100334" y="117485"/>
                  </a:lnTo>
                  <a:lnTo>
                    <a:pt x="90134" y="150182"/>
                  </a:lnTo>
                  <a:lnTo>
                    <a:pt x="75907" y="171893"/>
                  </a:lnTo>
                  <a:lnTo>
                    <a:pt x="67227" y="181075"/>
                  </a:lnTo>
                  <a:lnTo>
                    <a:pt x="62106" y="183502"/>
                  </a:lnTo>
                  <a:lnTo>
                    <a:pt x="59629" y="182561"/>
                  </a:lnTo>
                  <a:lnTo>
                    <a:pt x="54760" y="177283"/>
                  </a:lnTo>
                  <a:lnTo>
                    <a:pt x="42768" y="15686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7" name="SMARTInkShape-2939"/>
            <p:cNvSpPr/>
            <p:nvPr/>
          </p:nvSpPr>
          <p:spPr bwMode="auto">
            <a:xfrm>
              <a:off x="4814888" y="5216472"/>
              <a:ext cx="150019" cy="150982"/>
            </a:xfrm>
            <a:custGeom>
              <a:avLst/>
              <a:gdLst/>
              <a:ahLst/>
              <a:cxnLst/>
              <a:rect l="0" t="0" r="0" b="0"/>
              <a:pathLst>
                <a:path w="150019" h="150982">
                  <a:moveTo>
                    <a:pt x="0" y="55616"/>
                  </a:moveTo>
                  <a:lnTo>
                    <a:pt x="0" y="72408"/>
                  </a:lnTo>
                  <a:lnTo>
                    <a:pt x="2116" y="77102"/>
                  </a:lnTo>
                  <a:lnTo>
                    <a:pt x="9942" y="86583"/>
                  </a:lnTo>
                  <a:lnTo>
                    <a:pt x="14473" y="89222"/>
                  </a:lnTo>
                  <a:lnTo>
                    <a:pt x="16792" y="89926"/>
                  </a:lnTo>
                  <a:lnTo>
                    <a:pt x="25719" y="86475"/>
                  </a:lnTo>
                  <a:lnTo>
                    <a:pt x="59387" y="63863"/>
                  </a:lnTo>
                  <a:lnTo>
                    <a:pt x="87826" y="31728"/>
                  </a:lnTo>
                  <a:lnTo>
                    <a:pt x="96049" y="18287"/>
                  </a:lnTo>
                  <a:lnTo>
                    <a:pt x="98250" y="11773"/>
                  </a:lnTo>
                  <a:lnTo>
                    <a:pt x="98044" y="8925"/>
                  </a:lnTo>
                  <a:lnTo>
                    <a:pt x="95698" y="3643"/>
                  </a:lnTo>
                  <a:lnTo>
                    <a:pt x="93960" y="1917"/>
                  </a:lnTo>
                  <a:lnTo>
                    <a:pt x="89914" y="0"/>
                  </a:lnTo>
                  <a:lnTo>
                    <a:pt x="87724" y="282"/>
                  </a:lnTo>
                  <a:lnTo>
                    <a:pt x="83173" y="2713"/>
                  </a:lnTo>
                  <a:lnTo>
                    <a:pt x="72357" y="12336"/>
                  </a:lnTo>
                  <a:lnTo>
                    <a:pt x="62890" y="29033"/>
                  </a:lnTo>
                  <a:lnTo>
                    <a:pt x="55058" y="52854"/>
                  </a:lnTo>
                  <a:lnTo>
                    <a:pt x="54368" y="68676"/>
                  </a:lnTo>
                  <a:lnTo>
                    <a:pt x="60392" y="102028"/>
                  </a:lnTo>
                  <a:lnTo>
                    <a:pt x="70722" y="125988"/>
                  </a:lnTo>
                  <a:lnTo>
                    <a:pt x="79321" y="136634"/>
                  </a:lnTo>
                  <a:lnTo>
                    <a:pt x="89229" y="144011"/>
                  </a:lnTo>
                  <a:lnTo>
                    <a:pt x="101569" y="149936"/>
                  </a:lnTo>
                  <a:lnTo>
                    <a:pt x="112875" y="150981"/>
                  </a:lnTo>
                  <a:lnTo>
                    <a:pt x="118112" y="150149"/>
                  </a:lnTo>
                  <a:lnTo>
                    <a:pt x="128165" y="144991"/>
                  </a:lnTo>
                  <a:lnTo>
                    <a:pt x="137131" y="137407"/>
                  </a:lnTo>
                  <a:lnTo>
                    <a:pt x="150018" y="11990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8" name="SMARTInkShape-2940"/>
            <p:cNvSpPr/>
            <p:nvPr/>
          </p:nvSpPr>
          <p:spPr bwMode="auto">
            <a:xfrm>
              <a:off x="5036344" y="5214938"/>
              <a:ext cx="92870" cy="42341"/>
            </a:xfrm>
            <a:custGeom>
              <a:avLst/>
              <a:gdLst/>
              <a:ahLst/>
              <a:cxnLst/>
              <a:rect l="0" t="0" r="0" b="0"/>
              <a:pathLst>
                <a:path w="92870" h="42341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2" y="6150"/>
                  </a:lnTo>
                  <a:lnTo>
                    <a:pt x="7771" y="10935"/>
                  </a:lnTo>
                  <a:lnTo>
                    <a:pt x="20585" y="26942"/>
                  </a:lnTo>
                  <a:lnTo>
                    <a:pt x="33792" y="36910"/>
                  </a:lnTo>
                  <a:lnTo>
                    <a:pt x="47760" y="41099"/>
                  </a:lnTo>
                  <a:lnTo>
                    <a:pt x="61952" y="42340"/>
                  </a:lnTo>
                  <a:lnTo>
                    <a:pt x="76211" y="38915"/>
                  </a:lnTo>
                  <a:lnTo>
                    <a:pt x="86698" y="32873"/>
                  </a:lnTo>
                  <a:lnTo>
                    <a:pt x="88755" y="29853"/>
                  </a:lnTo>
                  <a:lnTo>
                    <a:pt x="91649" y="18811"/>
                  </a:lnTo>
                  <a:lnTo>
                    <a:pt x="92869" y="71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89" name="SMARTInkShape-2941"/>
            <p:cNvSpPr/>
            <p:nvPr/>
          </p:nvSpPr>
          <p:spPr bwMode="auto">
            <a:xfrm>
              <a:off x="5079206" y="5293519"/>
              <a:ext cx="100014" cy="14201"/>
            </a:xfrm>
            <a:custGeom>
              <a:avLst/>
              <a:gdLst/>
              <a:ahLst/>
              <a:cxnLst/>
              <a:rect l="0" t="0" r="0" b="0"/>
              <a:pathLst>
                <a:path w="100014" h="14201">
                  <a:moveTo>
                    <a:pt x="0" y="7144"/>
                  </a:moveTo>
                  <a:lnTo>
                    <a:pt x="3792" y="10936"/>
                  </a:lnTo>
                  <a:lnTo>
                    <a:pt x="9887" y="12798"/>
                  </a:lnTo>
                  <a:lnTo>
                    <a:pt x="44435" y="14200"/>
                  </a:lnTo>
                  <a:lnTo>
                    <a:pt x="79982" y="7007"/>
                  </a:lnTo>
                  <a:lnTo>
                    <a:pt x="10001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0" name="SMARTInkShape-2942"/>
            <p:cNvSpPr/>
            <p:nvPr/>
          </p:nvSpPr>
          <p:spPr bwMode="auto">
            <a:xfrm>
              <a:off x="5386388" y="5108708"/>
              <a:ext cx="271463" cy="259996"/>
            </a:xfrm>
            <a:custGeom>
              <a:avLst/>
              <a:gdLst/>
              <a:ahLst/>
              <a:cxnLst/>
              <a:rect l="0" t="0" r="0" b="0"/>
              <a:pathLst>
                <a:path w="271463" h="259996">
                  <a:moveTo>
                    <a:pt x="0" y="84798"/>
                  </a:moveTo>
                  <a:lnTo>
                    <a:pt x="0" y="67038"/>
                  </a:lnTo>
                  <a:lnTo>
                    <a:pt x="2116" y="62882"/>
                  </a:lnTo>
                  <a:lnTo>
                    <a:pt x="6849" y="56613"/>
                  </a:lnTo>
                  <a:lnTo>
                    <a:pt x="7920" y="92022"/>
                  </a:lnTo>
                  <a:lnTo>
                    <a:pt x="12048" y="119659"/>
                  </a:lnTo>
                  <a:lnTo>
                    <a:pt x="14417" y="152630"/>
                  </a:lnTo>
                  <a:lnTo>
                    <a:pt x="19794" y="186741"/>
                  </a:lnTo>
                  <a:lnTo>
                    <a:pt x="25620" y="216515"/>
                  </a:lnTo>
                  <a:lnTo>
                    <a:pt x="31978" y="251928"/>
                  </a:lnTo>
                  <a:lnTo>
                    <a:pt x="34610" y="259995"/>
                  </a:lnTo>
                  <a:lnTo>
                    <a:pt x="35773" y="259540"/>
                  </a:lnTo>
                  <a:lnTo>
                    <a:pt x="39182" y="254801"/>
                  </a:lnTo>
                  <a:lnTo>
                    <a:pt x="44494" y="222308"/>
                  </a:lnTo>
                  <a:lnTo>
                    <a:pt x="50489" y="190365"/>
                  </a:lnTo>
                  <a:lnTo>
                    <a:pt x="54983" y="166642"/>
                  </a:lnTo>
                  <a:lnTo>
                    <a:pt x="59626" y="140224"/>
                  </a:lnTo>
                  <a:lnTo>
                    <a:pt x="64336" y="112607"/>
                  </a:lnTo>
                  <a:lnTo>
                    <a:pt x="69075" y="84458"/>
                  </a:lnTo>
                  <a:lnTo>
                    <a:pt x="73827" y="56072"/>
                  </a:lnTo>
                  <a:lnTo>
                    <a:pt x="80964" y="24693"/>
                  </a:lnTo>
                  <a:lnTo>
                    <a:pt x="88107" y="7899"/>
                  </a:lnTo>
                  <a:lnTo>
                    <a:pt x="90488" y="5751"/>
                  </a:lnTo>
                  <a:lnTo>
                    <a:pt x="92869" y="5112"/>
                  </a:lnTo>
                  <a:lnTo>
                    <a:pt x="95250" y="5481"/>
                  </a:lnTo>
                  <a:lnTo>
                    <a:pt x="100012" y="14357"/>
                  </a:lnTo>
                  <a:lnTo>
                    <a:pt x="107156" y="41437"/>
                  </a:lnTo>
                  <a:lnTo>
                    <a:pt x="111918" y="66320"/>
                  </a:lnTo>
                  <a:lnTo>
                    <a:pt x="116681" y="93255"/>
                  </a:lnTo>
                  <a:lnTo>
                    <a:pt x="121443" y="121100"/>
                  </a:lnTo>
                  <a:lnTo>
                    <a:pt x="125412" y="147763"/>
                  </a:lnTo>
                  <a:lnTo>
                    <a:pt x="128440" y="179831"/>
                  </a:lnTo>
                  <a:lnTo>
                    <a:pt x="134055" y="210285"/>
                  </a:lnTo>
                  <a:lnTo>
                    <a:pt x="134614" y="216082"/>
                  </a:lnTo>
                  <a:lnTo>
                    <a:pt x="135780" y="219152"/>
                  </a:lnTo>
                  <a:lnTo>
                    <a:pt x="137351" y="220405"/>
                  </a:lnTo>
                  <a:lnTo>
                    <a:pt x="139192" y="220447"/>
                  </a:lnTo>
                  <a:lnTo>
                    <a:pt x="140420" y="218887"/>
                  </a:lnTo>
                  <a:lnTo>
                    <a:pt x="146343" y="193051"/>
                  </a:lnTo>
                  <a:lnTo>
                    <a:pt x="152722" y="159471"/>
                  </a:lnTo>
                  <a:lnTo>
                    <a:pt x="157305" y="133067"/>
                  </a:lnTo>
                  <a:lnTo>
                    <a:pt x="161988" y="104664"/>
                  </a:lnTo>
                  <a:lnTo>
                    <a:pt x="166715" y="73519"/>
                  </a:lnTo>
                  <a:lnTo>
                    <a:pt x="173579" y="45390"/>
                  </a:lnTo>
                  <a:lnTo>
                    <a:pt x="184252" y="13590"/>
                  </a:lnTo>
                  <a:lnTo>
                    <a:pt x="187128" y="6370"/>
                  </a:lnTo>
                  <a:lnTo>
                    <a:pt x="190633" y="2351"/>
                  </a:lnTo>
                  <a:lnTo>
                    <a:pt x="194557" y="465"/>
                  </a:lnTo>
                  <a:lnTo>
                    <a:pt x="198761" y="0"/>
                  </a:lnTo>
                  <a:lnTo>
                    <a:pt x="203151" y="2867"/>
                  </a:lnTo>
                  <a:lnTo>
                    <a:pt x="212262" y="14518"/>
                  </a:lnTo>
                  <a:lnTo>
                    <a:pt x="222524" y="46512"/>
                  </a:lnTo>
                  <a:lnTo>
                    <a:pt x="228017" y="74661"/>
                  </a:lnTo>
                  <a:lnTo>
                    <a:pt x="233103" y="105693"/>
                  </a:lnTo>
                  <a:lnTo>
                    <a:pt x="238009" y="138005"/>
                  </a:lnTo>
                  <a:lnTo>
                    <a:pt x="240719" y="168771"/>
                  </a:lnTo>
                  <a:lnTo>
                    <a:pt x="241923" y="196732"/>
                  </a:lnTo>
                  <a:lnTo>
                    <a:pt x="242602" y="228736"/>
                  </a:lnTo>
                  <a:lnTo>
                    <a:pt x="243596" y="246597"/>
                  </a:lnTo>
                  <a:lnTo>
                    <a:pt x="244947" y="248227"/>
                  </a:lnTo>
                  <a:lnTo>
                    <a:pt x="246642" y="248519"/>
                  </a:lnTo>
                  <a:lnTo>
                    <a:pt x="247772" y="246333"/>
                  </a:lnTo>
                  <a:lnTo>
                    <a:pt x="253526" y="211639"/>
                  </a:lnTo>
                  <a:lnTo>
                    <a:pt x="255553" y="185887"/>
                  </a:lnTo>
                  <a:lnTo>
                    <a:pt x="258041" y="155127"/>
                  </a:lnTo>
                  <a:lnTo>
                    <a:pt x="264439" y="120288"/>
                  </a:lnTo>
                  <a:lnTo>
                    <a:pt x="271462" y="8479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1" name="SMARTInkShape-2943"/>
            <p:cNvSpPr/>
            <p:nvPr/>
          </p:nvSpPr>
          <p:spPr bwMode="auto">
            <a:xfrm>
              <a:off x="5715087" y="5072648"/>
              <a:ext cx="257089" cy="260212"/>
            </a:xfrm>
            <a:custGeom>
              <a:avLst/>
              <a:gdLst/>
              <a:ahLst/>
              <a:cxnLst/>
              <a:rect l="0" t="0" r="0" b="0"/>
              <a:pathLst>
                <a:path w="257089" h="260212">
                  <a:moveTo>
                    <a:pt x="7057" y="142290"/>
                  </a:moveTo>
                  <a:lnTo>
                    <a:pt x="0" y="135233"/>
                  </a:lnTo>
                  <a:lnTo>
                    <a:pt x="16507" y="149622"/>
                  </a:lnTo>
                  <a:lnTo>
                    <a:pt x="33407" y="160571"/>
                  </a:lnTo>
                  <a:lnTo>
                    <a:pt x="55016" y="163306"/>
                  </a:lnTo>
                  <a:lnTo>
                    <a:pt x="65276" y="163598"/>
                  </a:lnTo>
                  <a:lnTo>
                    <a:pt x="68094" y="162051"/>
                  </a:lnTo>
                  <a:lnTo>
                    <a:pt x="73343" y="156100"/>
                  </a:lnTo>
                  <a:lnTo>
                    <a:pt x="76205" y="148163"/>
                  </a:lnTo>
                  <a:lnTo>
                    <a:pt x="78293" y="118630"/>
                  </a:lnTo>
                  <a:lnTo>
                    <a:pt x="76318" y="98767"/>
                  </a:lnTo>
                  <a:lnTo>
                    <a:pt x="68539" y="74514"/>
                  </a:lnTo>
                  <a:lnTo>
                    <a:pt x="57906" y="59326"/>
                  </a:lnTo>
                  <a:lnTo>
                    <a:pt x="51352" y="53823"/>
                  </a:lnTo>
                  <a:lnTo>
                    <a:pt x="48493" y="52355"/>
                  </a:lnTo>
                  <a:lnTo>
                    <a:pt x="45793" y="52965"/>
                  </a:lnTo>
                  <a:lnTo>
                    <a:pt x="40677" y="57875"/>
                  </a:lnTo>
                  <a:lnTo>
                    <a:pt x="33334" y="73357"/>
                  </a:lnTo>
                  <a:lnTo>
                    <a:pt x="29924" y="100610"/>
                  </a:lnTo>
                  <a:lnTo>
                    <a:pt x="28914" y="133820"/>
                  </a:lnTo>
                  <a:lnTo>
                    <a:pt x="30794" y="159163"/>
                  </a:lnTo>
                  <a:lnTo>
                    <a:pt x="35069" y="184714"/>
                  </a:lnTo>
                  <a:lnTo>
                    <a:pt x="46401" y="216155"/>
                  </a:lnTo>
                  <a:lnTo>
                    <a:pt x="59813" y="239317"/>
                  </a:lnTo>
                  <a:lnTo>
                    <a:pt x="69133" y="248384"/>
                  </a:lnTo>
                  <a:lnTo>
                    <a:pt x="80684" y="252942"/>
                  </a:lnTo>
                  <a:lnTo>
                    <a:pt x="92961" y="254175"/>
                  </a:lnTo>
                  <a:lnTo>
                    <a:pt x="103709" y="252077"/>
                  </a:lnTo>
                  <a:lnTo>
                    <a:pt x="113778" y="244265"/>
                  </a:lnTo>
                  <a:lnTo>
                    <a:pt x="133177" y="216055"/>
                  </a:lnTo>
                  <a:lnTo>
                    <a:pt x="143733" y="185401"/>
                  </a:lnTo>
                  <a:lnTo>
                    <a:pt x="147177" y="160657"/>
                  </a:lnTo>
                  <a:lnTo>
                    <a:pt x="149501" y="133784"/>
                  </a:lnTo>
                  <a:lnTo>
                    <a:pt x="153180" y="105965"/>
                  </a:lnTo>
                  <a:lnTo>
                    <a:pt x="155921" y="71114"/>
                  </a:lnTo>
                  <a:lnTo>
                    <a:pt x="156734" y="40679"/>
                  </a:lnTo>
                  <a:lnTo>
                    <a:pt x="157008" y="26351"/>
                  </a:lnTo>
                  <a:lnTo>
                    <a:pt x="161979" y="58554"/>
                  </a:lnTo>
                  <a:lnTo>
                    <a:pt x="163224" y="82055"/>
                  </a:lnTo>
                  <a:lnTo>
                    <a:pt x="165894" y="108375"/>
                  </a:lnTo>
                  <a:lnTo>
                    <a:pt x="168932" y="135947"/>
                  </a:lnTo>
                  <a:lnTo>
                    <a:pt x="170283" y="164077"/>
                  </a:lnTo>
                  <a:lnTo>
                    <a:pt x="170883" y="190337"/>
                  </a:lnTo>
                  <a:lnTo>
                    <a:pt x="173337" y="223201"/>
                  </a:lnTo>
                  <a:lnTo>
                    <a:pt x="178053" y="258451"/>
                  </a:lnTo>
                  <a:lnTo>
                    <a:pt x="178204" y="260211"/>
                  </a:lnTo>
                  <a:lnTo>
                    <a:pt x="183399" y="226163"/>
                  </a:lnTo>
                  <a:lnTo>
                    <a:pt x="184650" y="202585"/>
                  </a:lnTo>
                  <a:lnTo>
                    <a:pt x="187322" y="174115"/>
                  </a:lnTo>
                  <a:lnTo>
                    <a:pt x="191156" y="142940"/>
                  </a:lnTo>
                  <a:lnTo>
                    <a:pt x="195506" y="110564"/>
                  </a:lnTo>
                  <a:lnTo>
                    <a:pt x="202201" y="79771"/>
                  </a:lnTo>
                  <a:lnTo>
                    <a:pt x="209675" y="51797"/>
                  </a:lnTo>
                  <a:lnTo>
                    <a:pt x="219139" y="19786"/>
                  </a:lnTo>
                  <a:lnTo>
                    <a:pt x="227257" y="5558"/>
                  </a:lnTo>
                  <a:lnTo>
                    <a:pt x="230851" y="1922"/>
                  </a:lnTo>
                  <a:lnTo>
                    <a:pt x="234040" y="293"/>
                  </a:lnTo>
                  <a:lnTo>
                    <a:pt x="236960" y="0"/>
                  </a:lnTo>
                  <a:lnTo>
                    <a:pt x="239701" y="1392"/>
                  </a:lnTo>
                  <a:lnTo>
                    <a:pt x="244862" y="7173"/>
                  </a:lnTo>
                  <a:lnTo>
                    <a:pt x="251392" y="41809"/>
                  </a:lnTo>
                  <a:lnTo>
                    <a:pt x="256338" y="75553"/>
                  </a:lnTo>
                  <a:lnTo>
                    <a:pt x="257088" y="8514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2" name="SMARTInkShape-2944"/>
            <p:cNvSpPr/>
            <p:nvPr/>
          </p:nvSpPr>
          <p:spPr bwMode="auto">
            <a:xfrm>
              <a:off x="5972175" y="5061736"/>
              <a:ext cx="74483" cy="441868"/>
            </a:xfrm>
            <a:custGeom>
              <a:avLst/>
              <a:gdLst/>
              <a:ahLst/>
              <a:cxnLst/>
              <a:rect l="0" t="0" r="0" b="0"/>
              <a:pathLst>
                <a:path w="74483" h="441868">
                  <a:moveTo>
                    <a:pt x="0" y="31758"/>
                  </a:moveTo>
                  <a:lnTo>
                    <a:pt x="0" y="21815"/>
                  </a:lnTo>
                  <a:lnTo>
                    <a:pt x="2117" y="17285"/>
                  </a:lnTo>
                  <a:lnTo>
                    <a:pt x="4910" y="12625"/>
                  </a:lnTo>
                  <a:lnTo>
                    <a:pt x="6703" y="3166"/>
                  </a:lnTo>
                  <a:lnTo>
                    <a:pt x="6850" y="791"/>
                  </a:lnTo>
                  <a:lnTo>
                    <a:pt x="6154" y="0"/>
                  </a:lnTo>
                  <a:lnTo>
                    <a:pt x="4896" y="267"/>
                  </a:lnTo>
                  <a:lnTo>
                    <a:pt x="3264" y="1239"/>
                  </a:lnTo>
                  <a:lnTo>
                    <a:pt x="2176" y="2681"/>
                  </a:lnTo>
                  <a:lnTo>
                    <a:pt x="967" y="6400"/>
                  </a:lnTo>
                  <a:lnTo>
                    <a:pt x="127" y="35239"/>
                  </a:lnTo>
                  <a:lnTo>
                    <a:pt x="25" y="70545"/>
                  </a:lnTo>
                  <a:lnTo>
                    <a:pt x="3800" y="102429"/>
                  </a:lnTo>
                  <a:lnTo>
                    <a:pt x="6153" y="133219"/>
                  </a:lnTo>
                  <a:lnTo>
                    <a:pt x="12651" y="165571"/>
                  </a:lnTo>
                  <a:lnTo>
                    <a:pt x="20118" y="189324"/>
                  </a:lnTo>
                  <a:lnTo>
                    <a:pt x="21350" y="190777"/>
                  </a:lnTo>
                  <a:lnTo>
                    <a:pt x="22964" y="190952"/>
                  </a:lnTo>
                  <a:lnTo>
                    <a:pt x="24835" y="190275"/>
                  </a:lnTo>
                  <a:lnTo>
                    <a:pt x="29029" y="185289"/>
                  </a:lnTo>
                  <a:lnTo>
                    <a:pt x="38190" y="165360"/>
                  </a:lnTo>
                  <a:lnTo>
                    <a:pt x="42733" y="132790"/>
                  </a:lnTo>
                  <a:lnTo>
                    <a:pt x="48334" y="100016"/>
                  </a:lnTo>
                  <a:lnTo>
                    <a:pt x="50057" y="89876"/>
                  </a:lnTo>
                  <a:lnTo>
                    <a:pt x="51628" y="87172"/>
                  </a:lnTo>
                  <a:lnTo>
                    <a:pt x="53468" y="85369"/>
                  </a:lnTo>
                  <a:lnTo>
                    <a:pt x="55489" y="85755"/>
                  </a:lnTo>
                  <a:lnTo>
                    <a:pt x="59851" y="90417"/>
                  </a:lnTo>
                  <a:lnTo>
                    <a:pt x="64210" y="123454"/>
                  </a:lnTo>
                  <a:lnTo>
                    <a:pt x="69737" y="157440"/>
                  </a:lnTo>
                  <a:lnTo>
                    <a:pt x="74121" y="183660"/>
                  </a:lnTo>
                  <a:lnTo>
                    <a:pt x="74482" y="213306"/>
                  </a:lnTo>
                  <a:lnTo>
                    <a:pt x="72791" y="244208"/>
                  </a:lnTo>
                  <a:lnTo>
                    <a:pt x="72039" y="273817"/>
                  </a:lnTo>
                  <a:lnTo>
                    <a:pt x="69588" y="304969"/>
                  </a:lnTo>
                  <a:lnTo>
                    <a:pt x="66646" y="336541"/>
                  </a:lnTo>
                  <a:lnTo>
                    <a:pt x="65339" y="366448"/>
                  </a:lnTo>
                  <a:lnTo>
                    <a:pt x="62642" y="393499"/>
                  </a:lnTo>
                  <a:lnTo>
                    <a:pt x="56660" y="424690"/>
                  </a:lnTo>
                  <a:lnTo>
                    <a:pt x="52170" y="436582"/>
                  </a:lnTo>
                  <a:lnTo>
                    <a:pt x="47528" y="441867"/>
                  </a:lnTo>
                  <a:lnTo>
                    <a:pt x="44386" y="441689"/>
                  </a:lnTo>
                  <a:lnTo>
                    <a:pt x="36661" y="437258"/>
                  </a:lnTo>
                  <a:lnTo>
                    <a:pt x="30052" y="425763"/>
                  </a:lnTo>
                  <a:lnTo>
                    <a:pt x="21869" y="397208"/>
                  </a:lnTo>
                  <a:lnTo>
                    <a:pt x="16863" y="371187"/>
                  </a:lnTo>
                  <a:lnTo>
                    <a:pt x="11993" y="341100"/>
                  </a:lnTo>
                  <a:lnTo>
                    <a:pt x="7144" y="31036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3" name="SMARTInkShape-2945"/>
            <p:cNvSpPr/>
            <p:nvPr/>
          </p:nvSpPr>
          <p:spPr bwMode="auto">
            <a:xfrm>
              <a:off x="6151184" y="5077461"/>
              <a:ext cx="113886" cy="241405"/>
            </a:xfrm>
            <a:custGeom>
              <a:avLst/>
              <a:gdLst/>
              <a:ahLst/>
              <a:cxnLst/>
              <a:rect l="0" t="0" r="0" b="0"/>
              <a:pathLst>
                <a:path w="113886" h="241405">
                  <a:moveTo>
                    <a:pt x="28160" y="16033"/>
                  </a:moveTo>
                  <a:lnTo>
                    <a:pt x="24368" y="19825"/>
                  </a:lnTo>
                  <a:lnTo>
                    <a:pt x="11367" y="52712"/>
                  </a:lnTo>
                  <a:lnTo>
                    <a:pt x="2735" y="86219"/>
                  </a:lnTo>
                  <a:lnTo>
                    <a:pt x="207" y="119179"/>
                  </a:lnTo>
                  <a:lnTo>
                    <a:pt x="0" y="125278"/>
                  </a:lnTo>
                  <a:lnTo>
                    <a:pt x="4002" y="136288"/>
                  </a:lnTo>
                  <a:lnTo>
                    <a:pt x="7292" y="141447"/>
                  </a:lnTo>
                  <a:lnTo>
                    <a:pt x="11073" y="144886"/>
                  </a:lnTo>
                  <a:lnTo>
                    <a:pt x="19508" y="148707"/>
                  </a:lnTo>
                  <a:lnTo>
                    <a:pt x="28547" y="148289"/>
                  </a:lnTo>
                  <a:lnTo>
                    <a:pt x="38651" y="144663"/>
                  </a:lnTo>
                  <a:lnTo>
                    <a:pt x="67671" y="124949"/>
                  </a:lnTo>
                  <a:lnTo>
                    <a:pt x="82641" y="107306"/>
                  </a:lnTo>
                  <a:lnTo>
                    <a:pt x="96218" y="75102"/>
                  </a:lnTo>
                  <a:lnTo>
                    <a:pt x="102477" y="51527"/>
                  </a:lnTo>
                  <a:lnTo>
                    <a:pt x="100010" y="26373"/>
                  </a:lnTo>
                  <a:lnTo>
                    <a:pt x="96341" y="13749"/>
                  </a:lnTo>
                  <a:lnTo>
                    <a:pt x="89948" y="4964"/>
                  </a:lnTo>
                  <a:lnTo>
                    <a:pt x="86021" y="1510"/>
                  </a:lnTo>
                  <a:lnTo>
                    <a:pt x="81815" y="0"/>
                  </a:lnTo>
                  <a:lnTo>
                    <a:pt x="72908" y="441"/>
                  </a:lnTo>
                  <a:lnTo>
                    <a:pt x="63658" y="5399"/>
                  </a:lnTo>
                  <a:lnTo>
                    <a:pt x="58969" y="8944"/>
                  </a:lnTo>
                  <a:lnTo>
                    <a:pt x="44785" y="32894"/>
                  </a:lnTo>
                  <a:lnTo>
                    <a:pt x="37401" y="56071"/>
                  </a:lnTo>
                  <a:lnTo>
                    <a:pt x="32267" y="82246"/>
                  </a:lnTo>
                  <a:lnTo>
                    <a:pt x="29985" y="109755"/>
                  </a:lnTo>
                  <a:lnTo>
                    <a:pt x="31088" y="137856"/>
                  </a:lnTo>
                  <a:lnTo>
                    <a:pt x="35017" y="165426"/>
                  </a:lnTo>
                  <a:lnTo>
                    <a:pt x="46155" y="200880"/>
                  </a:lnTo>
                  <a:lnTo>
                    <a:pt x="64140" y="228288"/>
                  </a:lnTo>
                  <a:lnTo>
                    <a:pt x="68815" y="233737"/>
                  </a:lnTo>
                  <a:lnTo>
                    <a:pt x="80360" y="239790"/>
                  </a:lnTo>
                  <a:lnTo>
                    <a:pt x="86772" y="241404"/>
                  </a:lnTo>
                  <a:lnTo>
                    <a:pt x="91841" y="240893"/>
                  </a:lnTo>
                  <a:lnTo>
                    <a:pt x="96015" y="238964"/>
                  </a:lnTo>
                  <a:lnTo>
                    <a:pt x="99589" y="236091"/>
                  </a:lnTo>
                  <a:lnTo>
                    <a:pt x="113885" y="20891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4" name="SMARTInkShape-2946"/>
            <p:cNvSpPr/>
            <p:nvPr/>
          </p:nvSpPr>
          <p:spPr bwMode="auto">
            <a:xfrm>
              <a:off x="6372225" y="4593431"/>
              <a:ext cx="103843" cy="376495"/>
            </a:xfrm>
            <a:custGeom>
              <a:avLst/>
              <a:gdLst/>
              <a:ahLst/>
              <a:cxnLst/>
              <a:rect l="0" t="0" r="0" b="0"/>
              <a:pathLst>
                <a:path w="103843" h="376495">
                  <a:moveTo>
                    <a:pt x="0" y="0"/>
                  </a:moveTo>
                  <a:lnTo>
                    <a:pt x="3792" y="3792"/>
                  </a:lnTo>
                  <a:lnTo>
                    <a:pt x="5654" y="9888"/>
                  </a:lnTo>
                  <a:lnTo>
                    <a:pt x="7741" y="37815"/>
                  </a:lnTo>
                  <a:lnTo>
                    <a:pt x="12789" y="64827"/>
                  </a:lnTo>
                  <a:lnTo>
                    <a:pt x="17061" y="89137"/>
                  </a:lnTo>
                  <a:lnTo>
                    <a:pt x="23723" y="115816"/>
                  </a:lnTo>
                  <a:lnTo>
                    <a:pt x="31974" y="144343"/>
                  </a:lnTo>
                  <a:lnTo>
                    <a:pt x="40934" y="175542"/>
                  </a:lnTo>
                  <a:lnTo>
                    <a:pt x="50207" y="205812"/>
                  </a:lnTo>
                  <a:lnTo>
                    <a:pt x="59621" y="235141"/>
                  </a:lnTo>
                  <a:lnTo>
                    <a:pt x="69096" y="264051"/>
                  </a:lnTo>
                  <a:lnTo>
                    <a:pt x="76482" y="290658"/>
                  </a:lnTo>
                  <a:lnTo>
                    <a:pt x="85103" y="325833"/>
                  </a:lnTo>
                  <a:lnTo>
                    <a:pt x="95127" y="358579"/>
                  </a:lnTo>
                  <a:lnTo>
                    <a:pt x="99841" y="373837"/>
                  </a:lnTo>
                  <a:lnTo>
                    <a:pt x="101486" y="375432"/>
                  </a:lnTo>
                  <a:lnTo>
                    <a:pt x="103376" y="376494"/>
                  </a:lnTo>
                  <a:lnTo>
                    <a:pt x="103842" y="376409"/>
                  </a:lnTo>
                  <a:lnTo>
                    <a:pt x="100706" y="372496"/>
                  </a:lnTo>
                  <a:lnTo>
                    <a:pt x="92869" y="36433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5" name="SMARTInkShape-2947"/>
            <p:cNvSpPr/>
            <p:nvPr/>
          </p:nvSpPr>
          <p:spPr bwMode="auto">
            <a:xfrm>
              <a:off x="6365081" y="4893469"/>
              <a:ext cx="178595" cy="166671"/>
            </a:xfrm>
            <a:custGeom>
              <a:avLst/>
              <a:gdLst/>
              <a:ahLst/>
              <a:cxnLst/>
              <a:rect l="0" t="0" r="0" b="0"/>
              <a:pathLst>
                <a:path w="178595" h="166671">
                  <a:moveTo>
                    <a:pt x="0" y="64294"/>
                  </a:moveTo>
                  <a:lnTo>
                    <a:pt x="0" y="60501"/>
                  </a:lnTo>
                  <a:lnTo>
                    <a:pt x="794" y="59384"/>
                  </a:lnTo>
                  <a:lnTo>
                    <a:pt x="2117" y="58639"/>
                  </a:lnTo>
                  <a:lnTo>
                    <a:pt x="9943" y="57444"/>
                  </a:lnTo>
                  <a:lnTo>
                    <a:pt x="16793" y="57237"/>
                  </a:lnTo>
                  <a:lnTo>
                    <a:pt x="50854" y="77044"/>
                  </a:lnTo>
                  <a:lnTo>
                    <a:pt x="79543" y="96210"/>
                  </a:lnTo>
                  <a:lnTo>
                    <a:pt x="112844" y="122103"/>
                  </a:lnTo>
                  <a:lnTo>
                    <a:pt x="135300" y="138837"/>
                  </a:lnTo>
                  <a:lnTo>
                    <a:pt x="148240" y="146637"/>
                  </a:lnTo>
                  <a:lnTo>
                    <a:pt x="169619" y="165458"/>
                  </a:lnTo>
                  <a:lnTo>
                    <a:pt x="172611" y="166662"/>
                  </a:lnTo>
                  <a:lnTo>
                    <a:pt x="174605" y="166670"/>
                  </a:lnTo>
                  <a:lnTo>
                    <a:pt x="175935" y="165882"/>
                  </a:lnTo>
                  <a:lnTo>
                    <a:pt x="177412" y="160773"/>
                  </a:lnTo>
                  <a:lnTo>
                    <a:pt x="177644" y="132737"/>
                  </a:lnTo>
                  <a:lnTo>
                    <a:pt x="173638" y="102476"/>
                  </a:lnTo>
                  <a:lnTo>
                    <a:pt x="172098" y="69169"/>
                  </a:lnTo>
                  <a:lnTo>
                    <a:pt x="172436" y="38838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6" name="SMARTInkShape-2948"/>
            <p:cNvSpPr/>
            <p:nvPr/>
          </p:nvSpPr>
          <p:spPr bwMode="auto">
            <a:xfrm>
              <a:off x="6236494" y="4958057"/>
              <a:ext cx="264320" cy="399263"/>
            </a:xfrm>
            <a:custGeom>
              <a:avLst/>
              <a:gdLst/>
              <a:ahLst/>
              <a:cxnLst/>
              <a:rect l="0" t="0" r="0" b="0"/>
              <a:pathLst>
                <a:path w="264320" h="399263">
                  <a:moveTo>
                    <a:pt x="0" y="6849"/>
                  </a:moveTo>
                  <a:lnTo>
                    <a:pt x="6151" y="698"/>
                  </a:lnTo>
                  <a:lnTo>
                    <a:pt x="10642" y="0"/>
                  </a:lnTo>
                  <a:lnTo>
                    <a:pt x="12651" y="1489"/>
                  </a:lnTo>
                  <a:lnTo>
                    <a:pt x="23911" y="19617"/>
                  </a:lnTo>
                  <a:lnTo>
                    <a:pt x="34777" y="44676"/>
                  </a:lnTo>
                  <a:lnTo>
                    <a:pt x="43503" y="70228"/>
                  </a:lnTo>
                  <a:lnTo>
                    <a:pt x="52672" y="101692"/>
                  </a:lnTo>
                  <a:lnTo>
                    <a:pt x="57339" y="120084"/>
                  </a:lnTo>
                  <a:lnTo>
                    <a:pt x="62039" y="139489"/>
                  </a:lnTo>
                  <a:lnTo>
                    <a:pt x="67553" y="159569"/>
                  </a:lnTo>
                  <a:lnTo>
                    <a:pt x="73610" y="180100"/>
                  </a:lnTo>
                  <a:lnTo>
                    <a:pt x="80030" y="200931"/>
                  </a:lnTo>
                  <a:lnTo>
                    <a:pt x="86691" y="221962"/>
                  </a:lnTo>
                  <a:lnTo>
                    <a:pt x="93512" y="243127"/>
                  </a:lnTo>
                  <a:lnTo>
                    <a:pt x="100441" y="264380"/>
                  </a:lnTo>
                  <a:lnTo>
                    <a:pt x="108236" y="283311"/>
                  </a:lnTo>
                  <a:lnTo>
                    <a:pt x="125363" y="317047"/>
                  </a:lnTo>
                  <a:lnTo>
                    <a:pt x="143558" y="345798"/>
                  </a:lnTo>
                  <a:lnTo>
                    <a:pt x="171653" y="377947"/>
                  </a:lnTo>
                  <a:lnTo>
                    <a:pt x="191383" y="390857"/>
                  </a:lnTo>
                  <a:lnTo>
                    <a:pt x="213382" y="399240"/>
                  </a:lnTo>
                  <a:lnTo>
                    <a:pt x="234272" y="399262"/>
                  </a:lnTo>
                  <a:lnTo>
                    <a:pt x="264319" y="39261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7" name="SMARTInkShape-2949"/>
            <p:cNvSpPr/>
            <p:nvPr/>
          </p:nvSpPr>
          <p:spPr bwMode="auto">
            <a:xfrm>
              <a:off x="6917126" y="4293422"/>
              <a:ext cx="1147176" cy="635767"/>
            </a:xfrm>
            <a:custGeom>
              <a:avLst/>
              <a:gdLst/>
              <a:ahLst/>
              <a:cxnLst/>
              <a:rect l="0" t="0" r="0" b="0"/>
              <a:pathLst>
                <a:path w="1147176" h="635767">
                  <a:moveTo>
                    <a:pt x="1141024" y="14259"/>
                  </a:moveTo>
                  <a:lnTo>
                    <a:pt x="1141024" y="8108"/>
                  </a:lnTo>
                  <a:lnTo>
                    <a:pt x="1147175" y="1052"/>
                  </a:lnTo>
                  <a:lnTo>
                    <a:pt x="1146712" y="692"/>
                  </a:lnTo>
                  <a:lnTo>
                    <a:pt x="1137500" y="0"/>
                  </a:lnTo>
                  <a:lnTo>
                    <a:pt x="1133373" y="2101"/>
                  </a:lnTo>
                  <a:lnTo>
                    <a:pt x="1097717" y="32083"/>
                  </a:lnTo>
                  <a:lnTo>
                    <a:pt x="1064638" y="64731"/>
                  </a:lnTo>
                  <a:lnTo>
                    <a:pt x="1034077" y="82042"/>
                  </a:lnTo>
                  <a:lnTo>
                    <a:pt x="999887" y="101018"/>
                  </a:lnTo>
                  <a:lnTo>
                    <a:pt x="972199" y="112614"/>
                  </a:lnTo>
                  <a:lnTo>
                    <a:pt x="941372" y="123060"/>
                  </a:lnTo>
                  <a:lnTo>
                    <a:pt x="909151" y="132995"/>
                  </a:lnTo>
                  <a:lnTo>
                    <a:pt x="874192" y="140584"/>
                  </a:lnTo>
                  <a:lnTo>
                    <a:pt x="855979" y="143720"/>
                  </a:lnTo>
                  <a:lnTo>
                    <a:pt x="836695" y="146604"/>
                  </a:lnTo>
                  <a:lnTo>
                    <a:pt x="816694" y="149320"/>
                  </a:lnTo>
                  <a:lnTo>
                    <a:pt x="796216" y="151925"/>
                  </a:lnTo>
                  <a:lnTo>
                    <a:pt x="775422" y="155249"/>
                  </a:lnTo>
                  <a:lnTo>
                    <a:pt x="754413" y="159052"/>
                  </a:lnTo>
                  <a:lnTo>
                    <a:pt x="733265" y="163175"/>
                  </a:lnTo>
                  <a:lnTo>
                    <a:pt x="711229" y="166718"/>
                  </a:lnTo>
                  <a:lnTo>
                    <a:pt x="688600" y="169873"/>
                  </a:lnTo>
                  <a:lnTo>
                    <a:pt x="665576" y="172771"/>
                  </a:lnTo>
                  <a:lnTo>
                    <a:pt x="642290" y="176290"/>
                  </a:lnTo>
                  <a:lnTo>
                    <a:pt x="618829" y="180224"/>
                  </a:lnTo>
                  <a:lnTo>
                    <a:pt x="595250" y="184433"/>
                  </a:lnTo>
                  <a:lnTo>
                    <a:pt x="571594" y="188034"/>
                  </a:lnTo>
                  <a:lnTo>
                    <a:pt x="547885" y="191228"/>
                  </a:lnTo>
                  <a:lnTo>
                    <a:pt x="524142" y="194151"/>
                  </a:lnTo>
                  <a:lnTo>
                    <a:pt x="500376" y="196893"/>
                  </a:lnTo>
                  <a:lnTo>
                    <a:pt x="476594" y="199515"/>
                  </a:lnTo>
                  <a:lnTo>
                    <a:pt x="452802" y="202057"/>
                  </a:lnTo>
                  <a:lnTo>
                    <a:pt x="430591" y="204545"/>
                  </a:lnTo>
                  <a:lnTo>
                    <a:pt x="409433" y="206998"/>
                  </a:lnTo>
                  <a:lnTo>
                    <a:pt x="388978" y="209427"/>
                  </a:lnTo>
                  <a:lnTo>
                    <a:pt x="368198" y="211839"/>
                  </a:lnTo>
                  <a:lnTo>
                    <a:pt x="347200" y="214242"/>
                  </a:lnTo>
                  <a:lnTo>
                    <a:pt x="326058" y="216637"/>
                  </a:lnTo>
                  <a:lnTo>
                    <a:pt x="305613" y="219028"/>
                  </a:lnTo>
                  <a:lnTo>
                    <a:pt x="285634" y="221416"/>
                  </a:lnTo>
                  <a:lnTo>
                    <a:pt x="265963" y="223801"/>
                  </a:lnTo>
                  <a:lnTo>
                    <a:pt x="247294" y="226185"/>
                  </a:lnTo>
                  <a:lnTo>
                    <a:pt x="211733" y="230951"/>
                  </a:lnTo>
                  <a:lnTo>
                    <a:pt x="179525" y="235714"/>
                  </a:lnTo>
                  <a:lnTo>
                    <a:pt x="150129" y="240477"/>
                  </a:lnTo>
                  <a:lnTo>
                    <a:pt x="123834" y="245240"/>
                  </a:lnTo>
                  <a:lnTo>
                    <a:pt x="98919" y="250003"/>
                  </a:lnTo>
                  <a:lnTo>
                    <a:pt x="66813" y="257147"/>
                  </a:lnTo>
                  <a:lnTo>
                    <a:pt x="34630" y="266672"/>
                  </a:lnTo>
                  <a:lnTo>
                    <a:pt x="16367" y="273816"/>
                  </a:lnTo>
                  <a:lnTo>
                    <a:pt x="8029" y="280695"/>
                  </a:lnTo>
                  <a:lnTo>
                    <a:pt x="4694" y="284751"/>
                  </a:lnTo>
                  <a:lnTo>
                    <a:pt x="988" y="295609"/>
                  </a:lnTo>
                  <a:lnTo>
                    <a:pt x="0" y="301838"/>
                  </a:lnTo>
                  <a:lnTo>
                    <a:pt x="3135" y="315109"/>
                  </a:lnTo>
                  <a:lnTo>
                    <a:pt x="18084" y="346825"/>
                  </a:lnTo>
                  <a:lnTo>
                    <a:pt x="35453" y="381878"/>
                  </a:lnTo>
                  <a:lnTo>
                    <a:pt x="48791" y="406510"/>
                  </a:lnTo>
                  <a:lnTo>
                    <a:pt x="61862" y="431481"/>
                  </a:lnTo>
                  <a:lnTo>
                    <a:pt x="72963" y="458453"/>
                  </a:lnTo>
                  <a:lnTo>
                    <a:pt x="83189" y="484200"/>
                  </a:lnTo>
                  <a:lnTo>
                    <a:pt x="93025" y="508872"/>
                  </a:lnTo>
                  <a:lnTo>
                    <a:pt x="105900" y="544280"/>
                  </a:lnTo>
                  <a:lnTo>
                    <a:pt x="111214" y="574439"/>
                  </a:lnTo>
                  <a:lnTo>
                    <a:pt x="117602" y="606366"/>
                  </a:lnTo>
                  <a:lnTo>
                    <a:pt x="119432" y="619524"/>
                  </a:lnTo>
                  <a:lnTo>
                    <a:pt x="126612" y="63576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8" name="SMARTInkShape-2950"/>
            <p:cNvSpPr/>
            <p:nvPr/>
          </p:nvSpPr>
          <p:spPr bwMode="auto">
            <a:xfrm>
              <a:off x="6958013" y="4822031"/>
              <a:ext cx="192882" cy="203102"/>
            </a:xfrm>
            <a:custGeom>
              <a:avLst/>
              <a:gdLst/>
              <a:ahLst/>
              <a:cxnLst/>
              <a:rect l="0" t="0" r="0" b="0"/>
              <a:pathLst>
                <a:path w="192882" h="203102">
                  <a:moveTo>
                    <a:pt x="0" y="0"/>
                  </a:moveTo>
                  <a:lnTo>
                    <a:pt x="0" y="3792"/>
                  </a:lnTo>
                  <a:lnTo>
                    <a:pt x="2116" y="7771"/>
                  </a:lnTo>
                  <a:lnTo>
                    <a:pt x="5703" y="13773"/>
                  </a:lnTo>
                  <a:lnTo>
                    <a:pt x="20584" y="47528"/>
                  </a:lnTo>
                  <a:lnTo>
                    <a:pt x="37585" y="78288"/>
                  </a:lnTo>
                  <a:lnTo>
                    <a:pt x="53910" y="112538"/>
                  </a:lnTo>
                  <a:lnTo>
                    <a:pt x="72594" y="144029"/>
                  </a:lnTo>
                  <a:lnTo>
                    <a:pt x="94537" y="177411"/>
                  </a:lnTo>
                  <a:lnTo>
                    <a:pt x="104458" y="192356"/>
                  </a:lnTo>
                  <a:lnTo>
                    <a:pt x="110120" y="197294"/>
                  </a:lnTo>
                  <a:lnTo>
                    <a:pt x="122761" y="202780"/>
                  </a:lnTo>
                  <a:lnTo>
                    <a:pt x="134200" y="203101"/>
                  </a:lnTo>
                  <a:lnTo>
                    <a:pt x="139472" y="202076"/>
                  </a:lnTo>
                  <a:lnTo>
                    <a:pt x="147448" y="196703"/>
                  </a:lnTo>
                  <a:lnTo>
                    <a:pt x="150686" y="193048"/>
                  </a:lnTo>
                  <a:lnTo>
                    <a:pt x="159035" y="172735"/>
                  </a:lnTo>
                  <a:lnTo>
                    <a:pt x="162745" y="139023"/>
                  </a:lnTo>
                  <a:lnTo>
                    <a:pt x="165728" y="112588"/>
                  </a:lnTo>
                  <a:lnTo>
                    <a:pt x="169700" y="85758"/>
                  </a:lnTo>
                  <a:lnTo>
                    <a:pt x="174112" y="60604"/>
                  </a:lnTo>
                  <a:lnTo>
                    <a:pt x="187527" y="25906"/>
                  </a:lnTo>
                  <a:lnTo>
                    <a:pt x="192881" y="142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999" name="SMARTInkShape-2951"/>
            <p:cNvSpPr/>
            <p:nvPr/>
          </p:nvSpPr>
          <p:spPr bwMode="auto">
            <a:xfrm>
              <a:off x="7286625" y="4814888"/>
              <a:ext cx="119695" cy="437423"/>
            </a:xfrm>
            <a:custGeom>
              <a:avLst/>
              <a:gdLst/>
              <a:ahLst/>
              <a:cxnLst/>
              <a:rect l="0" t="0" r="0" b="0"/>
              <a:pathLst>
                <a:path w="119695" h="437423">
                  <a:moveTo>
                    <a:pt x="7144" y="0"/>
                  </a:moveTo>
                  <a:lnTo>
                    <a:pt x="10937" y="3792"/>
                  </a:lnTo>
                  <a:lnTo>
                    <a:pt x="17032" y="5654"/>
                  </a:lnTo>
                  <a:lnTo>
                    <a:pt x="20879" y="6150"/>
                  </a:lnTo>
                  <a:lnTo>
                    <a:pt x="49074" y="24057"/>
                  </a:lnTo>
                  <a:lnTo>
                    <a:pt x="80514" y="56874"/>
                  </a:lnTo>
                  <a:lnTo>
                    <a:pt x="96109" y="81633"/>
                  </a:lnTo>
                  <a:lnTo>
                    <a:pt x="105686" y="108513"/>
                  </a:lnTo>
                  <a:lnTo>
                    <a:pt x="112588" y="138450"/>
                  </a:lnTo>
                  <a:lnTo>
                    <a:pt x="117508" y="171070"/>
                  </a:lnTo>
                  <a:lnTo>
                    <a:pt x="119694" y="206735"/>
                  </a:lnTo>
                  <a:lnTo>
                    <a:pt x="116433" y="241637"/>
                  </a:lnTo>
                  <a:lnTo>
                    <a:pt x="108104" y="275669"/>
                  </a:lnTo>
                  <a:lnTo>
                    <a:pt x="93819" y="309315"/>
                  </a:lnTo>
                  <a:lnTo>
                    <a:pt x="76887" y="340673"/>
                  </a:lnTo>
                  <a:lnTo>
                    <a:pt x="59572" y="369691"/>
                  </a:lnTo>
                  <a:lnTo>
                    <a:pt x="43939" y="395817"/>
                  </a:lnTo>
                  <a:lnTo>
                    <a:pt x="11519" y="431526"/>
                  </a:lnTo>
                  <a:lnTo>
                    <a:pt x="5119" y="437058"/>
                  </a:lnTo>
                  <a:lnTo>
                    <a:pt x="3413" y="437422"/>
                  </a:lnTo>
                  <a:lnTo>
                    <a:pt x="0" y="43576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015" name="SMARTInkShape-Group668"/>
          <p:cNvGrpSpPr/>
          <p:nvPr/>
        </p:nvGrpSpPr>
        <p:grpSpPr>
          <a:xfrm>
            <a:off x="5629275" y="5122069"/>
            <a:ext cx="2471739" cy="1074378"/>
            <a:chOff x="5629275" y="5122069"/>
            <a:chExt cx="2471739" cy="1074378"/>
          </a:xfrm>
        </p:grpSpPr>
        <p:sp>
          <p:nvSpPr>
            <p:cNvPr id="2540001" name="SMARTInkShape-2952"/>
            <p:cNvSpPr/>
            <p:nvPr/>
          </p:nvSpPr>
          <p:spPr bwMode="auto">
            <a:xfrm>
              <a:off x="5629275" y="5765006"/>
              <a:ext cx="140793" cy="331817"/>
            </a:xfrm>
            <a:custGeom>
              <a:avLst/>
              <a:gdLst/>
              <a:ahLst/>
              <a:cxnLst/>
              <a:rect l="0" t="0" r="0" b="0"/>
              <a:pathLst>
                <a:path w="140793" h="331817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22244" y="39145"/>
                  </a:lnTo>
                  <a:lnTo>
                    <a:pt x="38076" y="67426"/>
                  </a:lnTo>
                  <a:lnTo>
                    <a:pt x="51848" y="91086"/>
                  </a:lnTo>
                  <a:lnTo>
                    <a:pt x="68552" y="120122"/>
                  </a:lnTo>
                  <a:lnTo>
                    <a:pt x="82326" y="151548"/>
                  </a:lnTo>
                  <a:lnTo>
                    <a:pt x="94533" y="184036"/>
                  </a:lnTo>
                  <a:lnTo>
                    <a:pt x="107896" y="216996"/>
                  </a:lnTo>
                  <a:lnTo>
                    <a:pt x="119656" y="248049"/>
                  </a:lnTo>
                  <a:lnTo>
                    <a:pt x="129380" y="276138"/>
                  </a:lnTo>
                  <a:lnTo>
                    <a:pt x="138524" y="308214"/>
                  </a:lnTo>
                  <a:lnTo>
                    <a:pt x="140792" y="326890"/>
                  </a:lnTo>
                  <a:lnTo>
                    <a:pt x="139899" y="329846"/>
                  </a:lnTo>
                  <a:lnTo>
                    <a:pt x="138509" y="331816"/>
                  </a:lnTo>
                  <a:lnTo>
                    <a:pt x="135996" y="331542"/>
                  </a:lnTo>
                  <a:lnTo>
                    <a:pt x="128970" y="327004"/>
                  </a:lnTo>
                  <a:lnTo>
                    <a:pt x="116089" y="307940"/>
                  </a:lnTo>
                  <a:lnTo>
                    <a:pt x="102218" y="274597"/>
                  </a:lnTo>
                  <a:lnTo>
                    <a:pt x="92791" y="246133"/>
                  </a:lnTo>
                  <a:lnTo>
                    <a:pt x="78581" y="2000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02" name="SMARTInkShape-2953"/>
            <p:cNvSpPr/>
            <p:nvPr/>
          </p:nvSpPr>
          <p:spPr bwMode="auto">
            <a:xfrm>
              <a:off x="5679281" y="5744143"/>
              <a:ext cx="660538" cy="452304"/>
            </a:xfrm>
            <a:custGeom>
              <a:avLst/>
              <a:gdLst/>
              <a:ahLst/>
              <a:cxnLst/>
              <a:rect l="0" t="0" r="0" b="0"/>
              <a:pathLst>
                <a:path w="660538" h="452304">
                  <a:moveTo>
                    <a:pt x="0" y="20863"/>
                  </a:moveTo>
                  <a:lnTo>
                    <a:pt x="15542" y="30750"/>
                  </a:lnTo>
                  <a:lnTo>
                    <a:pt x="45556" y="52181"/>
                  </a:lnTo>
                  <a:lnTo>
                    <a:pt x="75234" y="66214"/>
                  </a:lnTo>
                  <a:lnTo>
                    <a:pt x="106077" y="80426"/>
                  </a:lnTo>
                  <a:lnTo>
                    <a:pt x="131283" y="89933"/>
                  </a:lnTo>
                  <a:lnTo>
                    <a:pt x="156243" y="95218"/>
                  </a:lnTo>
                  <a:lnTo>
                    <a:pt x="181360" y="97566"/>
                  </a:lnTo>
                  <a:lnTo>
                    <a:pt x="208398" y="98610"/>
                  </a:lnTo>
                  <a:lnTo>
                    <a:pt x="236290" y="96957"/>
                  </a:lnTo>
                  <a:lnTo>
                    <a:pt x="264562" y="91988"/>
                  </a:lnTo>
                  <a:lnTo>
                    <a:pt x="293002" y="81843"/>
                  </a:lnTo>
                  <a:lnTo>
                    <a:pt x="319401" y="71513"/>
                  </a:lnTo>
                  <a:lnTo>
                    <a:pt x="344362" y="61631"/>
                  </a:lnTo>
                  <a:lnTo>
                    <a:pt x="368685" y="51947"/>
                  </a:lnTo>
                  <a:lnTo>
                    <a:pt x="392725" y="40234"/>
                  </a:lnTo>
                  <a:lnTo>
                    <a:pt x="424338" y="22369"/>
                  </a:lnTo>
                  <a:lnTo>
                    <a:pt x="456354" y="5903"/>
                  </a:lnTo>
                  <a:lnTo>
                    <a:pt x="490690" y="284"/>
                  </a:lnTo>
                  <a:lnTo>
                    <a:pt x="496196" y="0"/>
                  </a:lnTo>
                  <a:lnTo>
                    <a:pt x="506547" y="3918"/>
                  </a:lnTo>
                  <a:lnTo>
                    <a:pt x="515644" y="10951"/>
                  </a:lnTo>
                  <a:lnTo>
                    <a:pt x="522333" y="19368"/>
                  </a:lnTo>
                  <a:lnTo>
                    <a:pt x="530562" y="40617"/>
                  </a:lnTo>
                  <a:lnTo>
                    <a:pt x="535544" y="76241"/>
                  </a:lnTo>
                  <a:lnTo>
                    <a:pt x="541180" y="104388"/>
                  </a:lnTo>
                  <a:lnTo>
                    <a:pt x="547082" y="132042"/>
                  </a:lnTo>
                  <a:lnTo>
                    <a:pt x="551596" y="165239"/>
                  </a:lnTo>
                  <a:lnTo>
                    <a:pt x="559896" y="198342"/>
                  </a:lnTo>
                  <a:lnTo>
                    <a:pt x="574882" y="227018"/>
                  </a:lnTo>
                  <a:lnTo>
                    <a:pt x="602544" y="257896"/>
                  </a:lnTo>
                  <a:lnTo>
                    <a:pt x="635155" y="279468"/>
                  </a:lnTo>
                  <a:lnTo>
                    <a:pt x="656938" y="291515"/>
                  </a:lnTo>
                  <a:lnTo>
                    <a:pt x="660537" y="291965"/>
                  </a:lnTo>
                  <a:lnTo>
                    <a:pt x="660227" y="292879"/>
                  </a:lnTo>
                  <a:lnTo>
                    <a:pt x="655649" y="296012"/>
                  </a:lnTo>
                  <a:lnTo>
                    <a:pt x="623099" y="306750"/>
                  </a:lnTo>
                  <a:lnTo>
                    <a:pt x="589170" y="319266"/>
                  </a:lnTo>
                  <a:lnTo>
                    <a:pt x="560568" y="328376"/>
                  </a:lnTo>
                  <a:lnTo>
                    <a:pt x="529335" y="338511"/>
                  </a:lnTo>
                  <a:lnTo>
                    <a:pt x="496933" y="350952"/>
                  </a:lnTo>
                  <a:lnTo>
                    <a:pt x="478926" y="357604"/>
                  </a:lnTo>
                  <a:lnTo>
                    <a:pt x="459778" y="364420"/>
                  </a:lnTo>
                  <a:lnTo>
                    <a:pt x="439869" y="371344"/>
                  </a:lnTo>
                  <a:lnTo>
                    <a:pt x="420246" y="378343"/>
                  </a:lnTo>
                  <a:lnTo>
                    <a:pt x="400814" y="385389"/>
                  </a:lnTo>
                  <a:lnTo>
                    <a:pt x="381510" y="392468"/>
                  </a:lnTo>
                  <a:lnTo>
                    <a:pt x="363084" y="399569"/>
                  </a:lnTo>
                  <a:lnTo>
                    <a:pt x="327793" y="413808"/>
                  </a:lnTo>
                  <a:lnTo>
                    <a:pt x="295705" y="425958"/>
                  </a:lnTo>
                  <a:lnTo>
                    <a:pt x="267155" y="435855"/>
                  </a:lnTo>
                  <a:lnTo>
                    <a:pt x="234821" y="445890"/>
                  </a:lnTo>
                  <a:lnTo>
                    <a:pt x="216068" y="452303"/>
                  </a:lnTo>
                  <a:lnTo>
                    <a:pt x="213102" y="452159"/>
                  </a:lnTo>
                  <a:lnTo>
                    <a:pt x="211124" y="451268"/>
                  </a:lnTo>
                  <a:lnTo>
                    <a:pt x="210600" y="448294"/>
                  </a:lnTo>
                  <a:lnTo>
                    <a:pt x="212133" y="438639"/>
                  </a:lnTo>
                  <a:lnTo>
                    <a:pt x="225044" y="419815"/>
                  </a:lnTo>
                  <a:lnTo>
                    <a:pt x="258178" y="394502"/>
                  </a:lnTo>
                  <a:lnTo>
                    <a:pt x="271463" y="38519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03" name="SMARTInkShape-2954"/>
            <p:cNvSpPr/>
            <p:nvPr/>
          </p:nvSpPr>
          <p:spPr bwMode="auto">
            <a:xfrm>
              <a:off x="6029351" y="5850731"/>
              <a:ext cx="92844" cy="229461"/>
            </a:xfrm>
            <a:custGeom>
              <a:avLst/>
              <a:gdLst/>
              <a:ahLst/>
              <a:cxnLst/>
              <a:rect l="0" t="0" r="0" b="0"/>
              <a:pathLst>
                <a:path w="92844" h="229461">
                  <a:moveTo>
                    <a:pt x="7118" y="0"/>
                  </a:moveTo>
                  <a:lnTo>
                    <a:pt x="61" y="0"/>
                  </a:lnTo>
                  <a:lnTo>
                    <a:pt x="0" y="3792"/>
                  </a:lnTo>
                  <a:lnTo>
                    <a:pt x="9919" y="36679"/>
                  </a:lnTo>
                  <a:lnTo>
                    <a:pt x="20560" y="65020"/>
                  </a:lnTo>
                  <a:lnTo>
                    <a:pt x="33767" y="98552"/>
                  </a:lnTo>
                  <a:lnTo>
                    <a:pt x="47734" y="133623"/>
                  </a:lnTo>
                  <a:lnTo>
                    <a:pt x="61927" y="165358"/>
                  </a:lnTo>
                  <a:lnTo>
                    <a:pt x="72394" y="194869"/>
                  </a:lnTo>
                  <a:lnTo>
                    <a:pt x="84165" y="228699"/>
                  </a:lnTo>
                  <a:lnTo>
                    <a:pt x="85470" y="229460"/>
                  </a:lnTo>
                  <a:lnTo>
                    <a:pt x="87134" y="228380"/>
                  </a:lnTo>
                  <a:lnTo>
                    <a:pt x="92843" y="2214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04" name="SMARTInkShape-2955"/>
            <p:cNvSpPr/>
            <p:nvPr/>
          </p:nvSpPr>
          <p:spPr bwMode="auto">
            <a:xfrm>
              <a:off x="6173193" y="5729288"/>
              <a:ext cx="406202" cy="164212"/>
            </a:xfrm>
            <a:custGeom>
              <a:avLst/>
              <a:gdLst/>
              <a:ahLst/>
              <a:cxnLst/>
              <a:rect l="0" t="0" r="0" b="0"/>
              <a:pathLst>
                <a:path w="406202" h="164212">
                  <a:moveTo>
                    <a:pt x="6151" y="150018"/>
                  </a:moveTo>
                  <a:lnTo>
                    <a:pt x="0" y="156169"/>
                  </a:lnTo>
                  <a:lnTo>
                    <a:pt x="463" y="157294"/>
                  </a:lnTo>
                  <a:lnTo>
                    <a:pt x="5245" y="163226"/>
                  </a:lnTo>
                  <a:lnTo>
                    <a:pt x="7865" y="163826"/>
                  </a:lnTo>
                  <a:lnTo>
                    <a:pt x="23599" y="164211"/>
                  </a:lnTo>
                  <a:lnTo>
                    <a:pt x="39014" y="160485"/>
                  </a:lnTo>
                  <a:lnTo>
                    <a:pt x="70644" y="146412"/>
                  </a:lnTo>
                  <a:lnTo>
                    <a:pt x="102871" y="132193"/>
                  </a:lnTo>
                  <a:lnTo>
                    <a:pt x="138349" y="114045"/>
                  </a:lnTo>
                  <a:lnTo>
                    <a:pt x="164918" y="103339"/>
                  </a:lnTo>
                  <a:lnTo>
                    <a:pt x="192601" y="91172"/>
                  </a:lnTo>
                  <a:lnTo>
                    <a:pt x="220780" y="78620"/>
                  </a:lnTo>
                  <a:lnTo>
                    <a:pt x="249179" y="67750"/>
                  </a:lnTo>
                  <a:lnTo>
                    <a:pt x="277675" y="57628"/>
                  </a:lnTo>
                  <a:lnTo>
                    <a:pt x="305422" y="47837"/>
                  </a:lnTo>
                  <a:lnTo>
                    <a:pt x="330984" y="38194"/>
                  </a:lnTo>
                  <a:lnTo>
                    <a:pt x="363894" y="23840"/>
                  </a:lnTo>
                  <a:lnTo>
                    <a:pt x="40620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05" name="SMARTInkShape-2956"/>
            <p:cNvSpPr/>
            <p:nvPr/>
          </p:nvSpPr>
          <p:spPr bwMode="auto">
            <a:xfrm>
              <a:off x="6565106" y="5661811"/>
              <a:ext cx="159833" cy="134592"/>
            </a:xfrm>
            <a:custGeom>
              <a:avLst/>
              <a:gdLst/>
              <a:ahLst/>
              <a:cxnLst/>
              <a:rect l="0" t="0" r="0" b="0"/>
              <a:pathLst>
                <a:path w="159833" h="134592">
                  <a:moveTo>
                    <a:pt x="0" y="31758"/>
                  </a:moveTo>
                  <a:lnTo>
                    <a:pt x="0" y="21815"/>
                  </a:lnTo>
                  <a:lnTo>
                    <a:pt x="2117" y="17285"/>
                  </a:lnTo>
                  <a:lnTo>
                    <a:pt x="9943" y="7909"/>
                  </a:lnTo>
                  <a:lnTo>
                    <a:pt x="20585" y="791"/>
                  </a:lnTo>
                  <a:lnTo>
                    <a:pt x="24836" y="0"/>
                  </a:lnTo>
                  <a:lnTo>
                    <a:pt x="55344" y="2607"/>
                  </a:lnTo>
                  <a:lnTo>
                    <a:pt x="85369" y="13681"/>
                  </a:lnTo>
                  <a:lnTo>
                    <a:pt x="114230" y="26453"/>
                  </a:lnTo>
                  <a:lnTo>
                    <a:pt x="139069" y="44028"/>
                  </a:lnTo>
                  <a:lnTo>
                    <a:pt x="150566" y="58059"/>
                  </a:lnTo>
                  <a:lnTo>
                    <a:pt x="159001" y="76063"/>
                  </a:lnTo>
                  <a:lnTo>
                    <a:pt x="159832" y="89549"/>
                  </a:lnTo>
                  <a:lnTo>
                    <a:pt x="153897" y="113817"/>
                  </a:lnTo>
                  <a:lnTo>
                    <a:pt x="147376" y="125216"/>
                  </a:lnTo>
                  <a:lnTo>
                    <a:pt x="136624" y="133621"/>
                  </a:lnTo>
                  <a:lnTo>
                    <a:pt x="133152" y="134591"/>
                  </a:lnTo>
                  <a:lnTo>
                    <a:pt x="130043" y="134445"/>
                  </a:lnTo>
                  <a:lnTo>
                    <a:pt x="127176" y="133553"/>
                  </a:lnTo>
                  <a:lnTo>
                    <a:pt x="125265" y="132165"/>
                  </a:lnTo>
                  <a:lnTo>
                    <a:pt x="123992" y="130446"/>
                  </a:lnTo>
                  <a:lnTo>
                    <a:pt x="121444" y="12462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06" name="SMARTInkShape-2957"/>
            <p:cNvSpPr/>
            <p:nvPr/>
          </p:nvSpPr>
          <p:spPr bwMode="auto">
            <a:xfrm>
              <a:off x="6848288" y="5404999"/>
              <a:ext cx="666367" cy="518172"/>
            </a:xfrm>
            <a:custGeom>
              <a:avLst/>
              <a:gdLst/>
              <a:ahLst/>
              <a:cxnLst/>
              <a:rect l="0" t="0" r="0" b="0"/>
              <a:pathLst>
                <a:path w="666367" h="518172">
                  <a:moveTo>
                    <a:pt x="52575" y="167126"/>
                  </a:moveTo>
                  <a:lnTo>
                    <a:pt x="48782" y="167126"/>
                  </a:lnTo>
                  <a:lnTo>
                    <a:pt x="44804" y="165009"/>
                  </a:lnTo>
                  <a:lnTo>
                    <a:pt x="31990" y="157183"/>
                  </a:lnTo>
                  <a:lnTo>
                    <a:pt x="18783" y="154126"/>
                  </a:lnTo>
                  <a:lnTo>
                    <a:pt x="15759" y="154490"/>
                  </a:lnTo>
                  <a:lnTo>
                    <a:pt x="13744" y="155527"/>
                  </a:lnTo>
                  <a:lnTo>
                    <a:pt x="12399" y="157012"/>
                  </a:lnTo>
                  <a:lnTo>
                    <a:pt x="10907" y="162895"/>
                  </a:lnTo>
                  <a:lnTo>
                    <a:pt x="9948" y="187192"/>
                  </a:lnTo>
                  <a:lnTo>
                    <a:pt x="17367" y="220961"/>
                  </a:lnTo>
                  <a:lnTo>
                    <a:pt x="25285" y="249526"/>
                  </a:lnTo>
                  <a:lnTo>
                    <a:pt x="34890" y="280742"/>
                  </a:lnTo>
                  <a:lnTo>
                    <a:pt x="47096" y="313136"/>
                  </a:lnTo>
                  <a:lnTo>
                    <a:pt x="58342" y="346055"/>
                  </a:lnTo>
                  <a:lnTo>
                    <a:pt x="69425" y="379206"/>
                  </a:lnTo>
                  <a:lnTo>
                    <a:pt x="82288" y="412461"/>
                  </a:lnTo>
                  <a:lnTo>
                    <a:pt x="93826" y="441529"/>
                  </a:lnTo>
                  <a:lnTo>
                    <a:pt x="103452" y="466883"/>
                  </a:lnTo>
                  <a:lnTo>
                    <a:pt x="113334" y="497419"/>
                  </a:lnTo>
                  <a:lnTo>
                    <a:pt x="120495" y="514845"/>
                  </a:lnTo>
                  <a:lnTo>
                    <a:pt x="121668" y="516414"/>
                  </a:lnTo>
                  <a:lnTo>
                    <a:pt x="122449" y="516666"/>
                  </a:lnTo>
                  <a:lnTo>
                    <a:pt x="116035" y="489557"/>
                  </a:lnTo>
                  <a:lnTo>
                    <a:pt x="107361" y="456072"/>
                  </a:lnTo>
                  <a:lnTo>
                    <a:pt x="98355" y="428896"/>
                  </a:lnTo>
                  <a:lnTo>
                    <a:pt x="86416" y="398297"/>
                  </a:lnTo>
                  <a:lnTo>
                    <a:pt x="79104" y="380772"/>
                  </a:lnTo>
                  <a:lnTo>
                    <a:pt x="71055" y="361944"/>
                  </a:lnTo>
                  <a:lnTo>
                    <a:pt x="62513" y="342249"/>
                  </a:lnTo>
                  <a:lnTo>
                    <a:pt x="55232" y="322768"/>
                  </a:lnTo>
                  <a:lnTo>
                    <a:pt x="48789" y="303431"/>
                  </a:lnTo>
                  <a:lnTo>
                    <a:pt x="42908" y="284190"/>
                  </a:lnTo>
                  <a:lnTo>
                    <a:pt x="30022" y="250110"/>
                  </a:lnTo>
                  <a:lnTo>
                    <a:pt x="17945" y="219089"/>
                  </a:lnTo>
                  <a:lnTo>
                    <a:pt x="9932" y="189427"/>
                  </a:lnTo>
                  <a:lnTo>
                    <a:pt x="957" y="157330"/>
                  </a:lnTo>
                  <a:lnTo>
                    <a:pt x="0" y="144780"/>
                  </a:lnTo>
                  <a:lnTo>
                    <a:pt x="2221" y="136557"/>
                  </a:lnTo>
                  <a:lnTo>
                    <a:pt x="5853" y="130256"/>
                  </a:lnTo>
                  <a:lnTo>
                    <a:pt x="8728" y="128259"/>
                  </a:lnTo>
                  <a:lnTo>
                    <a:pt x="16153" y="126039"/>
                  </a:lnTo>
                  <a:lnTo>
                    <a:pt x="39559" y="125408"/>
                  </a:lnTo>
                  <a:lnTo>
                    <a:pt x="60889" y="128483"/>
                  </a:lnTo>
                  <a:lnTo>
                    <a:pt x="87758" y="125867"/>
                  </a:lnTo>
                  <a:lnTo>
                    <a:pt x="120502" y="123945"/>
                  </a:lnTo>
                  <a:lnTo>
                    <a:pt x="156133" y="117907"/>
                  </a:lnTo>
                  <a:lnTo>
                    <a:pt x="182738" y="110591"/>
                  </a:lnTo>
                  <a:lnTo>
                    <a:pt x="208321" y="99931"/>
                  </a:lnTo>
                  <a:lnTo>
                    <a:pt x="233714" y="88049"/>
                  </a:lnTo>
                  <a:lnTo>
                    <a:pt x="260875" y="77476"/>
                  </a:lnTo>
                  <a:lnTo>
                    <a:pt x="295357" y="58807"/>
                  </a:lnTo>
                  <a:lnTo>
                    <a:pt x="325681" y="38194"/>
                  </a:lnTo>
                  <a:lnTo>
                    <a:pt x="354775" y="20798"/>
                  </a:lnTo>
                  <a:lnTo>
                    <a:pt x="387347" y="6400"/>
                  </a:lnTo>
                  <a:lnTo>
                    <a:pt x="408677" y="0"/>
                  </a:lnTo>
                  <a:lnTo>
                    <a:pt x="420127" y="1037"/>
                  </a:lnTo>
                  <a:lnTo>
                    <a:pt x="430509" y="6261"/>
                  </a:lnTo>
                  <a:lnTo>
                    <a:pt x="440414" y="14668"/>
                  </a:lnTo>
                  <a:lnTo>
                    <a:pt x="464490" y="50094"/>
                  </a:lnTo>
                  <a:lnTo>
                    <a:pt x="489277" y="82449"/>
                  </a:lnTo>
                  <a:lnTo>
                    <a:pt x="510845" y="113285"/>
                  </a:lnTo>
                  <a:lnTo>
                    <a:pt x="536197" y="143677"/>
                  </a:lnTo>
                  <a:lnTo>
                    <a:pt x="559143" y="176670"/>
                  </a:lnTo>
                  <a:lnTo>
                    <a:pt x="581023" y="206907"/>
                  </a:lnTo>
                  <a:lnTo>
                    <a:pt x="601794" y="235181"/>
                  </a:lnTo>
                  <a:lnTo>
                    <a:pt x="625553" y="264354"/>
                  </a:lnTo>
                  <a:lnTo>
                    <a:pt x="660432" y="296520"/>
                  </a:lnTo>
                  <a:lnTo>
                    <a:pt x="665009" y="300980"/>
                  </a:lnTo>
                  <a:lnTo>
                    <a:pt x="666080" y="304139"/>
                  </a:lnTo>
                  <a:lnTo>
                    <a:pt x="666366" y="306093"/>
                  </a:lnTo>
                  <a:lnTo>
                    <a:pt x="665763" y="307396"/>
                  </a:lnTo>
                  <a:lnTo>
                    <a:pt x="664567" y="308265"/>
                  </a:lnTo>
                  <a:lnTo>
                    <a:pt x="662976" y="308843"/>
                  </a:lnTo>
                  <a:lnTo>
                    <a:pt x="634783" y="309849"/>
                  </a:lnTo>
                  <a:lnTo>
                    <a:pt x="604494" y="309956"/>
                  </a:lnTo>
                  <a:lnTo>
                    <a:pt x="578066" y="310775"/>
                  </a:lnTo>
                  <a:lnTo>
                    <a:pt x="547799" y="313784"/>
                  </a:lnTo>
                  <a:lnTo>
                    <a:pt x="517943" y="319885"/>
                  </a:lnTo>
                  <a:lnTo>
                    <a:pt x="488798" y="328681"/>
                  </a:lnTo>
                  <a:lnTo>
                    <a:pt x="459971" y="340528"/>
                  </a:lnTo>
                  <a:lnTo>
                    <a:pt x="429166" y="353732"/>
                  </a:lnTo>
                  <a:lnTo>
                    <a:pt x="397749" y="369124"/>
                  </a:lnTo>
                  <a:lnTo>
                    <a:pt x="367910" y="389195"/>
                  </a:lnTo>
                  <a:lnTo>
                    <a:pt x="338774" y="411344"/>
                  </a:lnTo>
                  <a:lnTo>
                    <a:pt x="310743" y="434417"/>
                  </a:lnTo>
                  <a:lnTo>
                    <a:pt x="285056" y="457901"/>
                  </a:lnTo>
                  <a:lnTo>
                    <a:pt x="260410" y="477334"/>
                  </a:lnTo>
                  <a:lnTo>
                    <a:pt x="230572" y="499546"/>
                  </a:lnTo>
                  <a:lnTo>
                    <a:pt x="206268" y="517481"/>
                  </a:lnTo>
                  <a:lnTo>
                    <a:pt x="202661" y="518171"/>
                  </a:lnTo>
                  <a:lnTo>
                    <a:pt x="200258" y="517043"/>
                  </a:lnTo>
                  <a:lnTo>
                    <a:pt x="198656" y="514704"/>
                  </a:lnTo>
                  <a:lnTo>
                    <a:pt x="196400" y="496242"/>
                  </a:lnTo>
                  <a:lnTo>
                    <a:pt x="203316" y="470664"/>
                  </a:lnTo>
                  <a:lnTo>
                    <a:pt x="219212" y="439185"/>
                  </a:lnTo>
                  <a:lnTo>
                    <a:pt x="231168" y="4171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07" name="SMARTInkShape-2958"/>
            <p:cNvSpPr/>
            <p:nvPr/>
          </p:nvSpPr>
          <p:spPr bwMode="auto">
            <a:xfrm>
              <a:off x="7136606" y="5500688"/>
              <a:ext cx="135733" cy="250032"/>
            </a:xfrm>
            <a:custGeom>
              <a:avLst/>
              <a:gdLst/>
              <a:ahLst/>
              <a:cxnLst/>
              <a:rect l="0" t="0" r="0" b="0"/>
              <a:pathLst>
                <a:path w="135733" h="250032">
                  <a:moveTo>
                    <a:pt x="0" y="0"/>
                  </a:moveTo>
                  <a:lnTo>
                    <a:pt x="794" y="18353"/>
                  </a:lnTo>
                  <a:lnTo>
                    <a:pt x="13736" y="48287"/>
                  </a:lnTo>
                  <a:lnTo>
                    <a:pt x="26736" y="78513"/>
                  </a:lnTo>
                  <a:lnTo>
                    <a:pt x="40642" y="108811"/>
                  </a:lnTo>
                  <a:lnTo>
                    <a:pt x="54817" y="137897"/>
                  </a:lnTo>
                  <a:lnTo>
                    <a:pt x="65278" y="166623"/>
                  </a:lnTo>
                  <a:lnTo>
                    <a:pt x="76718" y="199071"/>
                  </a:lnTo>
                  <a:lnTo>
                    <a:pt x="98014" y="231826"/>
                  </a:lnTo>
                  <a:lnTo>
                    <a:pt x="108239" y="243402"/>
                  </a:lnTo>
                  <a:lnTo>
                    <a:pt x="117957" y="247085"/>
                  </a:lnTo>
                  <a:lnTo>
                    <a:pt x="135732" y="2500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08" name="SMARTInkShape-2959"/>
            <p:cNvSpPr/>
            <p:nvPr/>
          </p:nvSpPr>
          <p:spPr bwMode="auto">
            <a:xfrm>
              <a:off x="7372350" y="5336381"/>
              <a:ext cx="342901" cy="178595"/>
            </a:xfrm>
            <a:custGeom>
              <a:avLst/>
              <a:gdLst/>
              <a:ahLst/>
              <a:cxnLst/>
              <a:rect l="0" t="0" r="0" b="0"/>
              <a:pathLst>
                <a:path w="342901" h="178595">
                  <a:moveTo>
                    <a:pt x="0" y="178594"/>
                  </a:moveTo>
                  <a:lnTo>
                    <a:pt x="3793" y="178594"/>
                  </a:lnTo>
                  <a:lnTo>
                    <a:pt x="31317" y="170525"/>
                  </a:lnTo>
                  <a:lnTo>
                    <a:pt x="54311" y="158156"/>
                  </a:lnTo>
                  <a:lnTo>
                    <a:pt x="79856" y="146080"/>
                  </a:lnTo>
                  <a:lnTo>
                    <a:pt x="109651" y="127420"/>
                  </a:lnTo>
                  <a:lnTo>
                    <a:pt x="143614" y="106811"/>
                  </a:lnTo>
                  <a:lnTo>
                    <a:pt x="178812" y="85623"/>
                  </a:lnTo>
                  <a:lnTo>
                    <a:pt x="214378" y="64264"/>
                  </a:lnTo>
                  <a:lnTo>
                    <a:pt x="250051" y="44970"/>
                  </a:lnTo>
                  <a:lnTo>
                    <a:pt x="281522" y="29200"/>
                  </a:lnTo>
                  <a:lnTo>
                    <a:pt x="313490" y="13441"/>
                  </a:lnTo>
                  <a:lnTo>
                    <a:pt x="3429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09" name="SMARTInkShape-2960"/>
            <p:cNvSpPr/>
            <p:nvPr/>
          </p:nvSpPr>
          <p:spPr bwMode="auto">
            <a:xfrm>
              <a:off x="7550944" y="5279231"/>
              <a:ext cx="248034" cy="147947"/>
            </a:xfrm>
            <a:custGeom>
              <a:avLst/>
              <a:gdLst/>
              <a:ahLst/>
              <a:cxnLst/>
              <a:rect l="0" t="0" r="0" b="0"/>
              <a:pathLst>
                <a:path w="248034" h="147947">
                  <a:moveTo>
                    <a:pt x="0" y="0"/>
                  </a:moveTo>
                  <a:lnTo>
                    <a:pt x="11406" y="4910"/>
                  </a:lnTo>
                  <a:lnTo>
                    <a:pt x="44762" y="11858"/>
                  </a:lnTo>
                  <a:lnTo>
                    <a:pt x="71118" y="13568"/>
                  </a:lnTo>
                  <a:lnTo>
                    <a:pt x="102917" y="13281"/>
                  </a:lnTo>
                  <a:lnTo>
                    <a:pt x="133593" y="9315"/>
                  </a:lnTo>
                  <a:lnTo>
                    <a:pt x="166671" y="7787"/>
                  </a:lnTo>
                  <a:lnTo>
                    <a:pt x="196140" y="6541"/>
                  </a:lnTo>
                  <a:lnTo>
                    <a:pt x="231439" y="1018"/>
                  </a:lnTo>
                  <a:lnTo>
                    <a:pt x="239916" y="2569"/>
                  </a:lnTo>
                  <a:lnTo>
                    <a:pt x="243288" y="4094"/>
                  </a:lnTo>
                  <a:lnTo>
                    <a:pt x="245535" y="6698"/>
                  </a:lnTo>
                  <a:lnTo>
                    <a:pt x="248033" y="13825"/>
                  </a:lnTo>
                  <a:lnTo>
                    <a:pt x="241997" y="45859"/>
                  </a:lnTo>
                  <a:lnTo>
                    <a:pt x="229394" y="81555"/>
                  </a:lnTo>
                  <a:lnTo>
                    <a:pt x="216223" y="109713"/>
                  </a:lnTo>
                  <a:lnTo>
                    <a:pt x="196307" y="145356"/>
                  </a:lnTo>
                  <a:lnTo>
                    <a:pt x="194404" y="147946"/>
                  </a:lnTo>
                  <a:lnTo>
                    <a:pt x="200025" y="1285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10" name="SMARTInkShape-2961"/>
            <p:cNvSpPr/>
            <p:nvPr/>
          </p:nvSpPr>
          <p:spPr bwMode="auto">
            <a:xfrm>
              <a:off x="7829550" y="5122069"/>
              <a:ext cx="271464" cy="207170"/>
            </a:xfrm>
            <a:custGeom>
              <a:avLst/>
              <a:gdLst/>
              <a:ahLst/>
              <a:cxnLst/>
              <a:rect l="0" t="0" r="0" b="0"/>
              <a:pathLst>
                <a:path w="271464" h="207170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7291" y="12979"/>
                  </a:lnTo>
                  <a:lnTo>
                    <a:pt x="27898" y="31374"/>
                  </a:lnTo>
                  <a:lnTo>
                    <a:pt x="59589" y="64662"/>
                  </a:lnTo>
                  <a:lnTo>
                    <a:pt x="89446" y="86628"/>
                  </a:lnTo>
                  <a:lnTo>
                    <a:pt x="118754" y="112098"/>
                  </a:lnTo>
                  <a:lnTo>
                    <a:pt x="146752" y="134285"/>
                  </a:lnTo>
                  <a:lnTo>
                    <a:pt x="177949" y="156406"/>
                  </a:lnTo>
                  <a:lnTo>
                    <a:pt x="207041" y="176063"/>
                  </a:lnTo>
                  <a:lnTo>
                    <a:pt x="240754" y="197888"/>
                  </a:lnTo>
                  <a:lnTo>
                    <a:pt x="251464" y="203044"/>
                  </a:lnTo>
                  <a:lnTo>
                    <a:pt x="271463" y="2071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11" name="SMARTInkShape-2962"/>
            <p:cNvSpPr/>
            <p:nvPr/>
          </p:nvSpPr>
          <p:spPr bwMode="auto">
            <a:xfrm>
              <a:off x="7922419" y="5293519"/>
              <a:ext cx="71438" cy="209471"/>
            </a:xfrm>
            <a:custGeom>
              <a:avLst/>
              <a:gdLst/>
              <a:ahLst/>
              <a:cxnLst/>
              <a:rect l="0" t="0" r="0" b="0"/>
              <a:pathLst>
                <a:path w="71438" h="209471">
                  <a:moveTo>
                    <a:pt x="71437" y="0"/>
                  </a:moveTo>
                  <a:lnTo>
                    <a:pt x="61494" y="27471"/>
                  </a:lnTo>
                  <a:lnTo>
                    <a:pt x="50852" y="57264"/>
                  </a:lnTo>
                  <a:lnTo>
                    <a:pt x="42180" y="81807"/>
                  </a:lnTo>
                  <a:lnTo>
                    <a:pt x="33034" y="108590"/>
                  </a:lnTo>
                  <a:lnTo>
                    <a:pt x="23677" y="136368"/>
                  </a:lnTo>
                  <a:lnTo>
                    <a:pt x="13276" y="171197"/>
                  </a:lnTo>
                  <a:lnTo>
                    <a:pt x="3445" y="203326"/>
                  </a:lnTo>
                  <a:lnTo>
                    <a:pt x="1531" y="209430"/>
                  </a:lnTo>
                  <a:lnTo>
                    <a:pt x="1021" y="209470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12" name="SMARTInkShape-2963"/>
            <p:cNvSpPr/>
            <p:nvPr/>
          </p:nvSpPr>
          <p:spPr bwMode="auto">
            <a:xfrm>
              <a:off x="6986588" y="5614988"/>
              <a:ext cx="178594" cy="127655"/>
            </a:xfrm>
            <a:custGeom>
              <a:avLst/>
              <a:gdLst/>
              <a:ahLst/>
              <a:cxnLst/>
              <a:rect l="0" t="0" r="0" b="0"/>
              <a:pathLst>
                <a:path w="178594" h="127655">
                  <a:moveTo>
                    <a:pt x="0" y="0"/>
                  </a:moveTo>
                  <a:lnTo>
                    <a:pt x="0" y="3792"/>
                  </a:lnTo>
                  <a:lnTo>
                    <a:pt x="4116" y="17888"/>
                  </a:lnTo>
                  <a:lnTo>
                    <a:pt x="465" y="51053"/>
                  </a:lnTo>
                  <a:lnTo>
                    <a:pt x="62" y="82070"/>
                  </a:lnTo>
                  <a:lnTo>
                    <a:pt x="17" y="101046"/>
                  </a:lnTo>
                  <a:lnTo>
                    <a:pt x="4241" y="112642"/>
                  </a:lnTo>
                  <a:lnTo>
                    <a:pt x="7590" y="117957"/>
                  </a:lnTo>
                  <a:lnTo>
                    <a:pt x="11410" y="121500"/>
                  </a:lnTo>
                  <a:lnTo>
                    <a:pt x="19887" y="125437"/>
                  </a:lnTo>
                  <a:lnTo>
                    <a:pt x="33585" y="127654"/>
                  </a:lnTo>
                  <a:lnTo>
                    <a:pt x="64953" y="120693"/>
                  </a:lnTo>
                  <a:lnTo>
                    <a:pt x="96791" y="107978"/>
                  </a:lnTo>
                  <a:lnTo>
                    <a:pt x="127951" y="85269"/>
                  </a:lnTo>
                  <a:lnTo>
                    <a:pt x="148242" y="68833"/>
                  </a:lnTo>
                  <a:lnTo>
                    <a:pt x="169619" y="35375"/>
                  </a:lnTo>
                  <a:lnTo>
                    <a:pt x="178593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13" name="SMARTInkShape-2964"/>
            <p:cNvSpPr/>
            <p:nvPr/>
          </p:nvSpPr>
          <p:spPr bwMode="auto">
            <a:xfrm>
              <a:off x="7065169" y="5572125"/>
              <a:ext cx="35720" cy="204876"/>
            </a:xfrm>
            <a:custGeom>
              <a:avLst/>
              <a:gdLst/>
              <a:ahLst/>
              <a:cxnLst/>
              <a:rect l="0" t="0" r="0" b="0"/>
              <a:pathLst>
                <a:path w="35720" h="204876">
                  <a:moveTo>
                    <a:pt x="0" y="0"/>
                  </a:moveTo>
                  <a:lnTo>
                    <a:pt x="4910" y="11406"/>
                  </a:lnTo>
                  <a:lnTo>
                    <a:pt x="10642" y="41170"/>
                  </a:lnTo>
                  <a:lnTo>
                    <a:pt x="16999" y="71377"/>
                  </a:lnTo>
                  <a:lnTo>
                    <a:pt x="20118" y="105463"/>
                  </a:lnTo>
                  <a:lnTo>
                    <a:pt x="24834" y="136905"/>
                  </a:lnTo>
                  <a:lnTo>
                    <a:pt x="28629" y="170271"/>
                  </a:lnTo>
                  <a:lnTo>
                    <a:pt x="35395" y="204875"/>
                  </a:lnTo>
                  <a:lnTo>
                    <a:pt x="35503" y="204846"/>
                  </a:lnTo>
                  <a:lnTo>
                    <a:pt x="35719" y="2000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014" name="SMARTInkShape-2965"/>
            <p:cNvSpPr/>
            <p:nvPr/>
          </p:nvSpPr>
          <p:spPr bwMode="auto">
            <a:xfrm>
              <a:off x="5857970" y="5944106"/>
              <a:ext cx="185644" cy="126125"/>
            </a:xfrm>
            <a:custGeom>
              <a:avLst/>
              <a:gdLst/>
              <a:ahLst/>
              <a:cxnLst/>
              <a:rect l="0" t="0" r="0" b="0"/>
              <a:pathLst>
                <a:path w="185644" h="126125">
                  <a:moveTo>
                    <a:pt x="21336" y="6638"/>
                  </a:moveTo>
                  <a:lnTo>
                    <a:pt x="21336" y="12789"/>
                  </a:lnTo>
                  <a:lnTo>
                    <a:pt x="16426" y="19289"/>
                  </a:lnTo>
                  <a:lnTo>
                    <a:pt x="14061" y="25909"/>
                  </a:lnTo>
                  <a:lnTo>
                    <a:pt x="9479" y="32897"/>
                  </a:lnTo>
                  <a:lnTo>
                    <a:pt x="6975" y="39995"/>
                  </a:lnTo>
                  <a:lnTo>
                    <a:pt x="227" y="49083"/>
                  </a:lnTo>
                  <a:lnTo>
                    <a:pt x="0" y="41792"/>
                  </a:lnTo>
                  <a:lnTo>
                    <a:pt x="2064" y="36020"/>
                  </a:lnTo>
                  <a:lnTo>
                    <a:pt x="19833" y="11285"/>
                  </a:lnTo>
                  <a:lnTo>
                    <a:pt x="31033" y="3340"/>
                  </a:lnTo>
                  <a:lnTo>
                    <a:pt x="37023" y="1203"/>
                  </a:lnTo>
                  <a:lnTo>
                    <a:pt x="48650" y="0"/>
                  </a:lnTo>
                  <a:lnTo>
                    <a:pt x="55436" y="1836"/>
                  </a:lnTo>
                  <a:lnTo>
                    <a:pt x="58357" y="3436"/>
                  </a:lnTo>
                  <a:lnTo>
                    <a:pt x="66260" y="13274"/>
                  </a:lnTo>
                  <a:lnTo>
                    <a:pt x="67161" y="17412"/>
                  </a:lnTo>
                  <a:lnTo>
                    <a:pt x="60953" y="47724"/>
                  </a:lnTo>
                  <a:lnTo>
                    <a:pt x="52122" y="77725"/>
                  </a:lnTo>
                  <a:lnTo>
                    <a:pt x="40364" y="109955"/>
                  </a:lnTo>
                  <a:lnTo>
                    <a:pt x="37028" y="121476"/>
                  </a:lnTo>
                  <a:lnTo>
                    <a:pt x="37354" y="123678"/>
                  </a:lnTo>
                  <a:lnTo>
                    <a:pt x="38365" y="125146"/>
                  </a:lnTo>
                  <a:lnTo>
                    <a:pt x="39832" y="126124"/>
                  </a:lnTo>
                  <a:lnTo>
                    <a:pt x="42399" y="125189"/>
                  </a:lnTo>
                  <a:lnTo>
                    <a:pt x="74256" y="108507"/>
                  </a:lnTo>
                  <a:lnTo>
                    <a:pt x="103779" y="96264"/>
                  </a:lnTo>
                  <a:lnTo>
                    <a:pt x="132195" y="82583"/>
                  </a:lnTo>
                  <a:lnTo>
                    <a:pt x="163531" y="61621"/>
                  </a:lnTo>
                  <a:lnTo>
                    <a:pt x="185643" y="423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Functions for Boolean Attributes</a:t>
            </a:r>
          </a:p>
        </p:txBody>
      </p:sp>
      <p:sp>
        <p:nvSpPr>
          <p:cNvPr id="254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int nextquad variable –</a:t>
            </a:r>
          </a:p>
          <a:p>
            <a:r>
              <a:rPr lang="en-US" altLang="en-US"/>
              <a:t>Makelist (quad)</a:t>
            </a:r>
          </a:p>
          <a:p>
            <a:r>
              <a:rPr lang="en-US" altLang="en-US"/>
              <a:t>Merge(l1, l2)</a:t>
            </a:r>
          </a:p>
          <a:p>
            <a:r>
              <a:rPr lang="en-US" altLang="en-US"/>
              <a:t>Backpatch(List, target)</a:t>
            </a:r>
          </a:p>
        </p:txBody>
      </p:sp>
      <p:grpSp>
        <p:nvGrpSpPr>
          <p:cNvPr id="2540554" name="SMARTInkShape-Group669"/>
          <p:cNvGrpSpPr/>
          <p:nvPr/>
        </p:nvGrpSpPr>
        <p:grpSpPr>
          <a:xfrm>
            <a:off x="1947044" y="850106"/>
            <a:ext cx="6339547" cy="1385889"/>
            <a:chOff x="1947044" y="850106"/>
            <a:chExt cx="6339547" cy="1385889"/>
          </a:xfrm>
        </p:grpSpPr>
        <p:sp>
          <p:nvSpPr>
            <p:cNvPr id="2" name="SMARTInkShape-2966"/>
            <p:cNvSpPr/>
            <p:nvPr/>
          </p:nvSpPr>
          <p:spPr bwMode="auto">
            <a:xfrm>
              <a:off x="8059681" y="1309095"/>
              <a:ext cx="226910" cy="268998"/>
            </a:xfrm>
            <a:custGeom>
              <a:avLst/>
              <a:gdLst/>
              <a:ahLst/>
              <a:cxnLst/>
              <a:rect l="0" t="0" r="0" b="0"/>
              <a:pathLst>
                <a:path w="226910" h="268998">
                  <a:moveTo>
                    <a:pt x="41332" y="48218"/>
                  </a:moveTo>
                  <a:lnTo>
                    <a:pt x="41332" y="44425"/>
                  </a:lnTo>
                  <a:lnTo>
                    <a:pt x="43448" y="40447"/>
                  </a:lnTo>
                  <a:lnTo>
                    <a:pt x="58124" y="14425"/>
                  </a:lnTo>
                  <a:lnTo>
                    <a:pt x="62356" y="0"/>
                  </a:lnTo>
                  <a:lnTo>
                    <a:pt x="61698" y="198"/>
                  </a:lnTo>
                  <a:lnTo>
                    <a:pt x="31438" y="30354"/>
                  </a:lnTo>
                  <a:lnTo>
                    <a:pt x="8902" y="64259"/>
                  </a:lnTo>
                  <a:lnTo>
                    <a:pt x="1913" y="78988"/>
                  </a:lnTo>
                  <a:lnTo>
                    <a:pt x="0" y="88616"/>
                  </a:lnTo>
                  <a:lnTo>
                    <a:pt x="284" y="91819"/>
                  </a:lnTo>
                  <a:lnTo>
                    <a:pt x="1266" y="93954"/>
                  </a:lnTo>
                  <a:lnTo>
                    <a:pt x="2714" y="95377"/>
                  </a:lnTo>
                  <a:lnTo>
                    <a:pt x="5268" y="95532"/>
                  </a:lnTo>
                  <a:lnTo>
                    <a:pt x="12339" y="93588"/>
                  </a:lnTo>
                  <a:lnTo>
                    <a:pt x="42915" y="71414"/>
                  </a:lnTo>
                  <a:lnTo>
                    <a:pt x="75142" y="46020"/>
                  </a:lnTo>
                  <a:lnTo>
                    <a:pt x="100333" y="17969"/>
                  </a:lnTo>
                  <a:lnTo>
                    <a:pt x="102097" y="16939"/>
                  </a:lnTo>
                  <a:lnTo>
                    <a:pt x="103273" y="17047"/>
                  </a:lnTo>
                  <a:lnTo>
                    <a:pt x="104057" y="17912"/>
                  </a:lnTo>
                  <a:lnTo>
                    <a:pt x="103787" y="19282"/>
                  </a:lnTo>
                  <a:lnTo>
                    <a:pt x="91090" y="49590"/>
                  </a:lnTo>
                  <a:lnTo>
                    <a:pt x="81764" y="84648"/>
                  </a:lnTo>
                  <a:lnTo>
                    <a:pt x="74654" y="114398"/>
                  </a:lnTo>
                  <a:lnTo>
                    <a:pt x="67521" y="143321"/>
                  </a:lnTo>
                  <a:lnTo>
                    <a:pt x="60380" y="171999"/>
                  </a:lnTo>
                  <a:lnTo>
                    <a:pt x="53237" y="200605"/>
                  </a:lnTo>
                  <a:lnTo>
                    <a:pt x="43713" y="233012"/>
                  </a:lnTo>
                  <a:lnTo>
                    <a:pt x="34188" y="258110"/>
                  </a:lnTo>
                  <a:lnTo>
                    <a:pt x="29425" y="264534"/>
                  </a:lnTo>
                  <a:lnTo>
                    <a:pt x="21312" y="268997"/>
                  </a:lnTo>
                  <a:lnTo>
                    <a:pt x="20318" y="258096"/>
                  </a:lnTo>
                  <a:lnTo>
                    <a:pt x="26480" y="230698"/>
                  </a:lnTo>
                  <a:lnTo>
                    <a:pt x="37813" y="195948"/>
                  </a:lnTo>
                  <a:lnTo>
                    <a:pt x="46647" y="172084"/>
                  </a:lnTo>
                  <a:lnTo>
                    <a:pt x="57982" y="148248"/>
                  </a:lnTo>
                  <a:lnTo>
                    <a:pt x="70163" y="124426"/>
                  </a:lnTo>
                  <a:lnTo>
                    <a:pt x="86740" y="91083"/>
                  </a:lnTo>
                  <a:lnTo>
                    <a:pt x="99613" y="76264"/>
                  </a:lnTo>
                  <a:lnTo>
                    <a:pt x="111155" y="68620"/>
                  </a:lnTo>
                  <a:lnTo>
                    <a:pt x="126578" y="64317"/>
                  </a:lnTo>
                  <a:lnTo>
                    <a:pt x="131500" y="63713"/>
                  </a:lnTo>
                  <a:lnTo>
                    <a:pt x="135575" y="64898"/>
                  </a:lnTo>
                  <a:lnTo>
                    <a:pt x="142220" y="70448"/>
                  </a:lnTo>
                  <a:lnTo>
                    <a:pt x="152159" y="86152"/>
                  </a:lnTo>
                  <a:lnTo>
                    <a:pt x="161030" y="107672"/>
                  </a:lnTo>
                  <a:lnTo>
                    <a:pt x="165439" y="113800"/>
                  </a:lnTo>
                  <a:lnTo>
                    <a:pt x="170045" y="117053"/>
                  </a:lnTo>
                  <a:lnTo>
                    <a:pt x="175531" y="118498"/>
                  </a:lnTo>
                  <a:lnTo>
                    <a:pt x="183261" y="119141"/>
                  </a:lnTo>
                  <a:lnTo>
                    <a:pt x="196538" y="115710"/>
                  </a:lnTo>
                  <a:lnTo>
                    <a:pt x="210527" y="105874"/>
                  </a:lnTo>
                  <a:lnTo>
                    <a:pt x="220933" y="89114"/>
                  </a:lnTo>
                  <a:lnTo>
                    <a:pt x="225857" y="62910"/>
                  </a:lnTo>
                  <a:lnTo>
                    <a:pt x="226909" y="32886"/>
                  </a:lnTo>
                  <a:lnTo>
                    <a:pt x="225375" y="27678"/>
                  </a:lnTo>
                  <a:lnTo>
                    <a:pt x="219437" y="19774"/>
                  </a:lnTo>
                  <a:lnTo>
                    <a:pt x="214837" y="18143"/>
                  </a:lnTo>
                  <a:lnTo>
                    <a:pt x="203376" y="18447"/>
                  </a:lnTo>
                  <a:lnTo>
                    <a:pt x="187329" y="23081"/>
                  </a:lnTo>
                  <a:lnTo>
                    <a:pt x="172520" y="33273"/>
                  </a:lnTo>
                  <a:lnTo>
                    <a:pt x="161871" y="46347"/>
                  </a:lnTo>
                  <a:lnTo>
                    <a:pt x="158404" y="55588"/>
                  </a:lnTo>
                  <a:lnTo>
                    <a:pt x="156864" y="62606"/>
                  </a:lnTo>
                  <a:lnTo>
                    <a:pt x="156453" y="63366"/>
                  </a:lnTo>
                  <a:lnTo>
                    <a:pt x="156179" y="63079"/>
                  </a:lnTo>
                  <a:lnTo>
                    <a:pt x="162775" y="5536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2967"/>
            <p:cNvSpPr/>
            <p:nvPr/>
          </p:nvSpPr>
          <p:spPr bwMode="auto">
            <a:xfrm>
              <a:off x="7652099" y="1200150"/>
              <a:ext cx="286653" cy="227714"/>
            </a:xfrm>
            <a:custGeom>
              <a:avLst/>
              <a:gdLst/>
              <a:ahLst/>
              <a:cxnLst/>
              <a:rect l="0" t="0" r="0" b="0"/>
              <a:pathLst>
                <a:path w="286653" h="227714">
                  <a:moveTo>
                    <a:pt x="98870" y="0"/>
                  </a:moveTo>
                  <a:lnTo>
                    <a:pt x="98870" y="34320"/>
                  </a:lnTo>
                  <a:lnTo>
                    <a:pt x="98870" y="60528"/>
                  </a:lnTo>
                  <a:lnTo>
                    <a:pt x="98870" y="92194"/>
                  </a:lnTo>
                  <a:lnTo>
                    <a:pt x="95077" y="126712"/>
                  </a:lnTo>
                  <a:lnTo>
                    <a:pt x="88927" y="158282"/>
                  </a:lnTo>
                  <a:lnTo>
                    <a:pt x="79738" y="190898"/>
                  </a:lnTo>
                  <a:lnTo>
                    <a:pt x="67903" y="218500"/>
                  </a:lnTo>
                  <a:lnTo>
                    <a:pt x="63146" y="224111"/>
                  </a:lnTo>
                  <a:lnTo>
                    <a:pt x="58386" y="226605"/>
                  </a:lnTo>
                  <a:lnTo>
                    <a:pt x="53624" y="227713"/>
                  </a:lnTo>
                  <a:lnTo>
                    <a:pt x="51244" y="227215"/>
                  </a:lnTo>
                  <a:lnTo>
                    <a:pt x="46481" y="224545"/>
                  </a:lnTo>
                  <a:lnTo>
                    <a:pt x="39339" y="210994"/>
                  </a:lnTo>
                  <a:lnTo>
                    <a:pt x="25315" y="176040"/>
                  </a:lnTo>
                  <a:lnTo>
                    <a:pt x="11756" y="143782"/>
                  </a:lnTo>
                  <a:lnTo>
                    <a:pt x="4642" y="117163"/>
                  </a:lnTo>
                  <a:lnTo>
                    <a:pt x="1428" y="112397"/>
                  </a:lnTo>
                  <a:lnTo>
                    <a:pt x="571" y="112238"/>
                  </a:lnTo>
                  <a:lnTo>
                    <a:pt x="0" y="112925"/>
                  </a:lnTo>
                  <a:lnTo>
                    <a:pt x="2989" y="121477"/>
                  </a:lnTo>
                  <a:lnTo>
                    <a:pt x="11903" y="138590"/>
                  </a:lnTo>
                  <a:lnTo>
                    <a:pt x="32658" y="161988"/>
                  </a:lnTo>
                  <a:lnTo>
                    <a:pt x="62743" y="180194"/>
                  </a:lnTo>
                  <a:lnTo>
                    <a:pt x="89929" y="188769"/>
                  </a:lnTo>
                  <a:lnTo>
                    <a:pt x="125443" y="192069"/>
                  </a:lnTo>
                  <a:lnTo>
                    <a:pt x="148283" y="190524"/>
                  </a:lnTo>
                  <a:lnTo>
                    <a:pt x="183916" y="184041"/>
                  </a:lnTo>
                  <a:lnTo>
                    <a:pt x="198006" y="178913"/>
                  </a:lnTo>
                  <a:lnTo>
                    <a:pt x="198299" y="179600"/>
                  </a:lnTo>
                  <a:lnTo>
                    <a:pt x="202598" y="196150"/>
                  </a:lnTo>
                  <a:lnTo>
                    <a:pt x="208803" y="207696"/>
                  </a:lnTo>
                  <a:lnTo>
                    <a:pt x="215669" y="216144"/>
                  </a:lnTo>
                  <a:lnTo>
                    <a:pt x="226522" y="223675"/>
                  </a:lnTo>
                  <a:lnTo>
                    <a:pt x="239792" y="227141"/>
                  </a:lnTo>
                  <a:lnTo>
                    <a:pt x="257570" y="224375"/>
                  </a:lnTo>
                  <a:lnTo>
                    <a:pt x="278414" y="216330"/>
                  </a:lnTo>
                  <a:lnTo>
                    <a:pt x="285294" y="211769"/>
                  </a:lnTo>
                  <a:lnTo>
                    <a:pt x="286652" y="208648"/>
                  </a:lnTo>
                  <a:lnTo>
                    <a:pt x="286046" y="200947"/>
                  </a:lnTo>
                  <a:lnTo>
                    <a:pt x="281242" y="187686"/>
                  </a:lnTo>
                  <a:lnTo>
                    <a:pt x="272792" y="180518"/>
                  </a:lnTo>
                  <a:lnTo>
                    <a:pt x="246039" y="167735"/>
                  </a:lnTo>
                  <a:lnTo>
                    <a:pt x="215306" y="164440"/>
                  </a:lnTo>
                  <a:lnTo>
                    <a:pt x="226586" y="165126"/>
                  </a:lnTo>
                  <a:lnTo>
                    <a:pt x="249071" y="168430"/>
                  </a:lnTo>
                  <a:lnTo>
                    <a:pt x="284607" y="16430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2968"/>
            <p:cNvSpPr/>
            <p:nvPr/>
          </p:nvSpPr>
          <p:spPr bwMode="auto">
            <a:xfrm>
              <a:off x="7250906" y="1373426"/>
              <a:ext cx="300039" cy="121305"/>
            </a:xfrm>
            <a:custGeom>
              <a:avLst/>
              <a:gdLst/>
              <a:ahLst/>
              <a:cxnLst/>
              <a:rect l="0" t="0" r="0" b="0"/>
              <a:pathLst>
                <a:path w="300039" h="121305">
                  <a:moveTo>
                    <a:pt x="0" y="69612"/>
                  </a:moveTo>
                  <a:lnTo>
                    <a:pt x="3793" y="73404"/>
                  </a:lnTo>
                  <a:lnTo>
                    <a:pt x="7771" y="75266"/>
                  </a:lnTo>
                  <a:lnTo>
                    <a:pt x="32127" y="80675"/>
                  </a:lnTo>
                  <a:lnTo>
                    <a:pt x="61201" y="77476"/>
                  </a:lnTo>
                  <a:lnTo>
                    <a:pt x="90277" y="71501"/>
                  </a:lnTo>
                  <a:lnTo>
                    <a:pt x="118206" y="63909"/>
                  </a:lnTo>
                  <a:lnTo>
                    <a:pt x="149380" y="47524"/>
                  </a:lnTo>
                  <a:lnTo>
                    <a:pt x="162435" y="38364"/>
                  </a:lnTo>
                  <a:lnTo>
                    <a:pt x="170883" y="29001"/>
                  </a:lnTo>
                  <a:lnTo>
                    <a:pt x="175167" y="19548"/>
                  </a:lnTo>
                  <a:lnTo>
                    <a:pt x="176309" y="14804"/>
                  </a:lnTo>
                  <a:lnTo>
                    <a:pt x="176277" y="10848"/>
                  </a:lnTo>
                  <a:lnTo>
                    <a:pt x="174125" y="4336"/>
                  </a:lnTo>
                  <a:lnTo>
                    <a:pt x="171646" y="2282"/>
                  </a:lnTo>
                  <a:lnTo>
                    <a:pt x="164658" y="0"/>
                  </a:lnTo>
                  <a:lnTo>
                    <a:pt x="148007" y="2507"/>
                  </a:lnTo>
                  <a:lnTo>
                    <a:pt x="127991" y="12070"/>
                  </a:lnTo>
                  <a:lnTo>
                    <a:pt x="110773" y="28750"/>
                  </a:lnTo>
                  <a:lnTo>
                    <a:pt x="99409" y="52565"/>
                  </a:lnTo>
                  <a:lnTo>
                    <a:pt x="97892" y="68385"/>
                  </a:lnTo>
                  <a:lnTo>
                    <a:pt x="103386" y="97944"/>
                  </a:lnTo>
                  <a:lnTo>
                    <a:pt x="107818" y="103581"/>
                  </a:lnTo>
                  <a:lnTo>
                    <a:pt x="121209" y="111961"/>
                  </a:lnTo>
                  <a:lnTo>
                    <a:pt x="146598" y="121141"/>
                  </a:lnTo>
                  <a:lnTo>
                    <a:pt x="174229" y="121304"/>
                  </a:lnTo>
                  <a:lnTo>
                    <a:pt x="206316" y="112533"/>
                  </a:lnTo>
                  <a:lnTo>
                    <a:pt x="240960" y="99880"/>
                  </a:lnTo>
                  <a:lnTo>
                    <a:pt x="276359" y="78492"/>
                  </a:lnTo>
                  <a:lnTo>
                    <a:pt x="300038" y="6246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2969"/>
            <p:cNvSpPr/>
            <p:nvPr/>
          </p:nvSpPr>
          <p:spPr bwMode="auto">
            <a:xfrm>
              <a:off x="6909735" y="1264444"/>
              <a:ext cx="348316" cy="229788"/>
            </a:xfrm>
            <a:custGeom>
              <a:avLst/>
              <a:gdLst/>
              <a:ahLst/>
              <a:cxnLst/>
              <a:rect l="0" t="0" r="0" b="0"/>
              <a:pathLst>
                <a:path w="348316" h="229788">
                  <a:moveTo>
                    <a:pt x="33990" y="0"/>
                  </a:moveTo>
                  <a:lnTo>
                    <a:pt x="30197" y="3792"/>
                  </a:lnTo>
                  <a:lnTo>
                    <a:pt x="28335" y="9887"/>
                  </a:lnTo>
                  <a:lnTo>
                    <a:pt x="21339" y="43518"/>
                  </a:lnTo>
                  <a:lnTo>
                    <a:pt x="14720" y="75424"/>
                  </a:lnTo>
                  <a:lnTo>
                    <a:pt x="7730" y="110013"/>
                  </a:lnTo>
                  <a:lnTo>
                    <a:pt x="1427" y="144603"/>
                  </a:lnTo>
                  <a:lnTo>
                    <a:pt x="0" y="174520"/>
                  </a:lnTo>
                  <a:lnTo>
                    <a:pt x="6227" y="206364"/>
                  </a:lnTo>
                  <a:lnTo>
                    <a:pt x="11332" y="219511"/>
                  </a:lnTo>
                  <a:lnTo>
                    <a:pt x="18892" y="228000"/>
                  </a:lnTo>
                  <a:lnTo>
                    <a:pt x="23132" y="229787"/>
                  </a:lnTo>
                  <a:lnTo>
                    <a:pt x="32075" y="229657"/>
                  </a:lnTo>
                  <a:lnTo>
                    <a:pt x="56455" y="222311"/>
                  </a:lnTo>
                  <a:lnTo>
                    <a:pt x="70168" y="214957"/>
                  </a:lnTo>
                  <a:lnTo>
                    <a:pt x="93465" y="185894"/>
                  </a:lnTo>
                  <a:lnTo>
                    <a:pt x="111672" y="158884"/>
                  </a:lnTo>
                  <a:lnTo>
                    <a:pt x="125740" y="123430"/>
                  </a:lnTo>
                  <a:lnTo>
                    <a:pt x="132371" y="97053"/>
                  </a:lnTo>
                  <a:lnTo>
                    <a:pt x="132120" y="93277"/>
                  </a:lnTo>
                  <a:lnTo>
                    <a:pt x="131161" y="90760"/>
                  </a:lnTo>
                  <a:lnTo>
                    <a:pt x="129727" y="89081"/>
                  </a:lnTo>
                  <a:lnTo>
                    <a:pt x="127977" y="88756"/>
                  </a:lnTo>
                  <a:lnTo>
                    <a:pt x="126017" y="89333"/>
                  </a:lnTo>
                  <a:lnTo>
                    <a:pt x="123916" y="90512"/>
                  </a:lnTo>
                  <a:lnTo>
                    <a:pt x="100198" y="122491"/>
                  </a:lnTo>
                  <a:lnTo>
                    <a:pt x="95165" y="136196"/>
                  </a:lnTo>
                  <a:lnTo>
                    <a:pt x="86760" y="171511"/>
                  </a:lnTo>
                  <a:lnTo>
                    <a:pt x="84361" y="203384"/>
                  </a:lnTo>
                  <a:lnTo>
                    <a:pt x="86274" y="211572"/>
                  </a:lnTo>
                  <a:lnTo>
                    <a:pt x="87896" y="214867"/>
                  </a:lnTo>
                  <a:lnTo>
                    <a:pt x="96048" y="220644"/>
                  </a:lnTo>
                  <a:lnTo>
                    <a:pt x="101556" y="223296"/>
                  </a:lnTo>
                  <a:lnTo>
                    <a:pt x="111908" y="224126"/>
                  </a:lnTo>
                  <a:lnTo>
                    <a:pt x="135283" y="218191"/>
                  </a:lnTo>
                  <a:lnTo>
                    <a:pt x="152021" y="207877"/>
                  </a:lnTo>
                  <a:lnTo>
                    <a:pt x="178845" y="175629"/>
                  </a:lnTo>
                  <a:lnTo>
                    <a:pt x="198247" y="143700"/>
                  </a:lnTo>
                  <a:lnTo>
                    <a:pt x="204019" y="115256"/>
                  </a:lnTo>
                  <a:lnTo>
                    <a:pt x="204225" y="99414"/>
                  </a:lnTo>
                  <a:lnTo>
                    <a:pt x="201460" y="92338"/>
                  </a:lnTo>
                  <a:lnTo>
                    <a:pt x="199612" y="90927"/>
                  </a:lnTo>
                  <a:lnTo>
                    <a:pt x="197586" y="90781"/>
                  </a:lnTo>
                  <a:lnTo>
                    <a:pt x="195442" y="91477"/>
                  </a:lnTo>
                  <a:lnTo>
                    <a:pt x="184839" y="103833"/>
                  </a:lnTo>
                  <a:lnTo>
                    <a:pt x="170144" y="136234"/>
                  </a:lnTo>
                  <a:lnTo>
                    <a:pt x="158665" y="171516"/>
                  </a:lnTo>
                  <a:lnTo>
                    <a:pt x="155859" y="203385"/>
                  </a:lnTo>
                  <a:lnTo>
                    <a:pt x="157740" y="211572"/>
                  </a:lnTo>
                  <a:lnTo>
                    <a:pt x="159352" y="214867"/>
                  </a:lnTo>
                  <a:lnTo>
                    <a:pt x="162015" y="217063"/>
                  </a:lnTo>
                  <a:lnTo>
                    <a:pt x="169207" y="219504"/>
                  </a:lnTo>
                  <a:lnTo>
                    <a:pt x="177694" y="218472"/>
                  </a:lnTo>
                  <a:lnTo>
                    <a:pt x="196079" y="211342"/>
                  </a:lnTo>
                  <a:lnTo>
                    <a:pt x="210251" y="197028"/>
                  </a:lnTo>
                  <a:lnTo>
                    <a:pt x="234021" y="161795"/>
                  </a:lnTo>
                  <a:lnTo>
                    <a:pt x="253067" y="129502"/>
                  </a:lnTo>
                  <a:lnTo>
                    <a:pt x="272630" y="98110"/>
                  </a:lnTo>
                  <a:lnTo>
                    <a:pt x="272458" y="97951"/>
                  </a:lnTo>
                  <a:lnTo>
                    <a:pt x="271550" y="98638"/>
                  </a:lnTo>
                  <a:lnTo>
                    <a:pt x="270272" y="107190"/>
                  </a:lnTo>
                  <a:lnTo>
                    <a:pt x="267688" y="142330"/>
                  </a:lnTo>
                  <a:lnTo>
                    <a:pt x="257559" y="177728"/>
                  </a:lnTo>
                  <a:lnTo>
                    <a:pt x="249678" y="200567"/>
                  </a:lnTo>
                  <a:lnTo>
                    <a:pt x="250013" y="202768"/>
                  </a:lnTo>
                  <a:lnTo>
                    <a:pt x="251030" y="204235"/>
                  </a:lnTo>
                  <a:lnTo>
                    <a:pt x="252502" y="205213"/>
                  </a:lnTo>
                  <a:lnTo>
                    <a:pt x="254277" y="205071"/>
                  </a:lnTo>
                  <a:lnTo>
                    <a:pt x="258366" y="202796"/>
                  </a:lnTo>
                  <a:lnTo>
                    <a:pt x="265131" y="197054"/>
                  </a:lnTo>
                  <a:lnTo>
                    <a:pt x="281132" y="168001"/>
                  </a:lnTo>
                  <a:lnTo>
                    <a:pt x="302501" y="136461"/>
                  </a:lnTo>
                  <a:lnTo>
                    <a:pt x="326809" y="104342"/>
                  </a:lnTo>
                  <a:lnTo>
                    <a:pt x="338334" y="95135"/>
                  </a:lnTo>
                  <a:lnTo>
                    <a:pt x="342027" y="93876"/>
                  </a:lnTo>
                  <a:lnTo>
                    <a:pt x="344123" y="93540"/>
                  </a:lnTo>
                  <a:lnTo>
                    <a:pt x="345521" y="94904"/>
                  </a:lnTo>
                  <a:lnTo>
                    <a:pt x="347486" y="103614"/>
                  </a:lnTo>
                  <a:lnTo>
                    <a:pt x="348315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2970"/>
            <p:cNvSpPr/>
            <p:nvPr/>
          </p:nvSpPr>
          <p:spPr bwMode="auto">
            <a:xfrm>
              <a:off x="6586538" y="1293019"/>
              <a:ext cx="357188" cy="192305"/>
            </a:xfrm>
            <a:custGeom>
              <a:avLst/>
              <a:gdLst/>
              <a:ahLst/>
              <a:cxnLst/>
              <a:rect l="0" t="0" r="0" b="0"/>
              <a:pathLst>
                <a:path w="357188" h="192305">
                  <a:moveTo>
                    <a:pt x="0" y="35719"/>
                  </a:moveTo>
                  <a:lnTo>
                    <a:pt x="0" y="66258"/>
                  </a:lnTo>
                  <a:lnTo>
                    <a:pt x="0" y="79454"/>
                  </a:lnTo>
                  <a:lnTo>
                    <a:pt x="10612" y="108122"/>
                  </a:lnTo>
                  <a:lnTo>
                    <a:pt x="23292" y="139303"/>
                  </a:lnTo>
                  <a:lnTo>
                    <a:pt x="31783" y="150018"/>
                  </a:lnTo>
                  <a:lnTo>
                    <a:pt x="44694" y="159720"/>
                  </a:lnTo>
                  <a:lnTo>
                    <a:pt x="51085" y="162268"/>
                  </a:lnTo>
                  <a:lnTo>
                    <a:pt x="66730" y="163702"/>
                  </a:lnTo>
                  <a:lnTo>
                    <a:pt x="75431" y="161921"/>
                  </a:lnTo>
                  <a:lnTo>
                    <a:pt x="82737" y="157690"/>
                  </a:lnTo>
                  <a:lnTo>
                    <a:pt x="105009" y="137555"/>
                  </a:lnTo>
                  <a:lnTo>
                    <a:pt x="123427" y="103337"/>
                  </a:lnTo>
                  <a:lnTo>
                    <a:pt x="128361" y="90027"/>
                  </a:lnTo>
                  <a:lnTo>
                    <a:pt x="130024" y="88593"/>
                  </a:lnTo>
                  <a:lnTo>
                    <a:pt x="131926" y="87637"/>
                  </a:lnTo>
                  <a:lnTo>
                    <a:pt x="133988" y="87793"/>
                  </a:lnTo>
                  <a:lnTo>
                    <a:pt x="138396" y="90084"/>
                  </a:lnTo>
                  <a:lnTo>
                    <a:pt x="145340" y="99628"/>
                  </a:lnTo>
                  <a:lnTo>
                    <a:pt x="157173" y="129477"/>
                  </a:lnTo>
                  <a:lnTo>
                    <a:pt x="169070" y="163629"/>
                  </a:lnTo>
                  <a:lnTo>
                    <a:pt x="173832" y="174853"/>
                  </a:lnTo>
                  <a:lnTo>
                    <a:pt x="180710" y="183017"/>
                  </a:lnTo>
                  <a:lnTo>
                    <a:pt x="188266" y="188497"/>
                  </a:lnTo>
                  <a:lnTo>
                    <a:pt x="198319" y="192304"/>
                  </a:lnTo>
                  <a:lnTo>
                    <a:pt x="201383" y="188391"/>
                  </a:lnTo>
                  <a:lnTo>
                    <a:pt x="209818" y="172944"/>
                  </a:lnTo>
                  <a:lnTo>
                    <a:pt x="210198" y="159679"/>
                  </a:lnTo>
                  <a:lnTo>
                    <a:pt x="203975" y="125292"/>
                  </a:lnTo>
                  <a:lnTo>
                    <a:pt x="201195" y="97360"/>
                  </a:lnTo>
                  <a:lnTo>
                    <a:pt x="200371" y="68976"/>
                  </a:lnTo>
                  <a:lnTo>
                    <a:pt x="194416" y="33425"/>
                  </a:lnTo>
                  <a:lnTo>
                    <a:pt x="193904" y="29427"/>
                  </a:lnTo>
                  <a:lnTo>
                    <a:pt x="194357" y="27555"/>
                  </a:lnTo>
                  <a:lnTo>
                    <a:pt x="195452" y="27101"/>
                  </a:lnTo>
                  <a:lnTo>
                    <a:pt x="196976" y="27592"/>
                  </a:lnTo>
                  <a:lnTo>
                    <a:pt x="202914" y="32076"/>
                  </a:lnTo>
                  <a:lnTo>
                    <a:pt x="213618" y="45612"/>
                  </a:lnTo>
                  <a:lnTo>
                    <a:pt x="245688" y="66645"/>
                  </a:lnTo>
                  <a:lnTo>
                    <a:pt x="265148" y="74692"/>
                  </a:lnTo>
                  <a:lnTo>
                    <a:pt x="296354" y="78069"/>
                  </a:lnTo>
                  <a:lnTo>
                    <a:pt x="311558" y="74637"/>
                  </a:lnTo>
                  <a:lnTo>
                    <a:pt x="326117" y="64801"/>
                  </a:lnTo>
                  <a:lnTo>
                    <a:pt x="336692" y="51832"/>
                  </a:lnTo>
                  <a:lnTo>
                    <a:pt x="349853" y="20731"/>
                  </a:lnTo>
                  <a:lnTo>
                    <a:pt x="35718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971"/>
            <p:cNvSpPr/>
            <p:nvPr/>
          </p:nvSpPr>
          <p:spPr bwMode="auto">
            <a:xfrm>
              <a:off x="6250781" y="1293019"/>
              <a:ext cx="167465" cy="192433"/>
            </a:xfrm>
            <a:custGeom>
              <a:avLst/>
              <a:gdLst/>
              <a:ahLst/>
              <a:cxnLst/>
              <a:rect l="0" t="0" r="0" b="0"/>
              <a:pathLst>
                <a:path w="167465" h="192433">
                  <a:moveTo>
                    <a:pt x="0" y="92869"/>
                  </a:moveTo>
                  <a:lnTo>
                    <a:pt x="0" y="126661"/>
                  </a:lnTo>
                  <a:lnTo>
                    <a:pt x="794" y="149462"/>
                  </a:lnTo>
                  <a:lnTo>
                    <a:pt x="9943" y="169779"/>
                  </a:lnTo>
                  <a:lnTo>
                    <a:pt x="16591" y="176793"/>
                  </a:lnTo>
                  <a:lnTo>
                    <a:pt x="32700" y="189469"/>
                  </a:lnTo>
                  <a:lnTo>
                    <a:pt x="40292" y="191870"/>
                  </a:lnTo>
                  <a:lnTo>
                    <a:pt x="45160" y="192432"/>
                  </a:lnTo>
                  <a:lnTo>
                    <a:pt x="49969" y="190565"/>
                  </a:lnTo>
                  <a:lnTo>
                    <a:pt x="59525" y="182898"/>
                  </a:lnTo>
                  <a:lnTo>
                    <a:pt x="81109" y="149566"/>
                  </a:lnTo>
                  <a:lnTo>
                    <a:pt x="94956" y="127871"/>
                  </a:lnTo>
                  <a:lnTo>
                    <a:pt x="99882" y="124300"/>
                  </a:lnTo>
                  <a:lnTo>
                    <a:pt x="105719" y="122008"/>
                  </a:lnTo>
                  <a:lnTo>
                    <a:pt x="106518" y="125928"/>
                  </a:lnTo>
                  <a:lnTo>
                    <a:pt x="107119" y="161194"/>
                  </a:lnTo>
                  <a:lnTo>
                    <a:pt x="107943" y="175921"/>
                  </a:lnTo>
                  <a:lnTo>
                    <a:pt x="110946" y="184285"/>
                  </a:lnTo>
                  <a:lnTo>
                    <a:pt x="112858" y="187150"/>
                  </a:lnTo>
                  <a:lnTo>
                    <a:pt x="117099" y="190334"/>
                  </a:lnTo>
                  <a:lnTo>
                    <a:pt x="123949" y="192126"/>
                  </a:lnTo>
                  <a:lnTo>
                    <a:pt x="134798" y="188865"/>
                  </a:lnTo>
                  <a:lnTo>
                    <a:pt x="141402" y="182894"/>
                  </a:lnTo>
                  <a:lnTo>
                    <a:pt x="152110" y="166126"/>
                  </a:lnTo>
                  <a:lnTo>
                    <a:pt x="161868" y="136914"/>
                  </a:lnTo>
                  <a:lnTo>
                    <a:pt x="167464" y="114650"/>
                  </a:lnTo>
                  <a:lnTo>
                    <a:pt x="163049" y="85794"/>
                  </a:lnTo>
                  <a:lnTo>
                    <a:pt x="154533" y="60956"/>
                  </a:lnTo>
                  <a:lnTo>
                    <a:pt x="143772" y="45666"/>
                  </a:lnTo>
                  <a:lnTo>
                    <a:pt x="120343" y="26649"/>
                  </a:lnTo>
                  <a:lnTo>
                    <a:pt x="116986" y="19517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972"/>
            <p:cNvSpPr/>
            <p:nvPr/>
          </p:nvSpPr>
          <p:spPr bwMode="auto">
            <a:xfrm>
              <a:off x="5923249" y="1369581"/>
              <a:ext cx="318377" cy="143054"/>
            </a:xfrm>
            <a:custGeom>
              <a:avLst/>
              <a:gdLst/>
              <a:ahLst/>
              <a:cxnLst/>
              <a:rect l="0" t="0" r="0" b="0"/>
              <a:pathLst>
                <a:path w="318377" h="143054">
                  <a:moveTo>
                    <a:pt x="13207" y="9163"/>
                  </a:moveTo>
                  <a:lnTo>
                    <a:pt x="12414" y="20569"/>
                  </a:lnTo>
                  <a:lnTo>
                    <a:pt x="5932" y="49015"/>
                  </a:lnTo>
                  <a:lnTo>
                    <a:pt x="0" y="83399"/>
                  </a:lnTo>
                  <a:lnTo>
                    <a:pt x="4836" y="108934"/>
                  </a:lnTo>
                  <a:lnTo>
                    <a:pt x="13435" y="127972"/>
                  </a:lnTo>
                  <a:lnTo>
                    <a:pt x="18071" y="133404"/>
                  </a:lnTo>
                  <a:lnTo>
                    <a:pt x="22777" y="135819"/>
                  </a:lnTo>
                  <a:lnTo>
                    <a:pt x="33682" y="137178"/>
                  </a:lnTo>
                  <a:lnTo>
                    <a:pt x="37176" y="135781"/>
                  </a:lnTo>
                  <a:lnTo>
                    <a:pt x="43174" y="129996"/>
                  </a:lnTo>
                  <a:lnTo>
                    <a:pt x="63710" y="95356"/>
                  </a:lnTo>
                  <a:lnTo>
                    <a:pt x="72166" y="79221"/>
                  </a:lnTo>
                  <a:lnTo>
                    <a:pt x="81388" y="49412"/>
                  </a:lnTo>
                  <a:lnTo>
                    <a:pt x="91616" y="19318"/>
                  </a:lnTo>
                  <a:lnTo>
                    <a:pt x="101279" y="1644"/>
                  </a:lnTo>
                  <a:lnTo>
                    <a:pt x="103672" y="181"/>
                  </a:lnTo>
                  <a:lnTo>
                    <a:pt x="106061" y="0"/>
                  </a:lnTo>
                  <a:lnTo>
                    <a:pt x="108447" y="673"/>
                  </a:lnTo>
                  <a:lnTo>
                    <a:pt x="110038" y="3503"/>
                  </a:lnTo>
                  <a:lnTo>
                    <a:pt x="112800" y="31730"/>
                  </a:lnTo>
                  <a:lnTo>
                    <a:pt x="113137" y="64303"/>
                  </a:lnTo>
                  <a:lnTo>
                    <a:pt x="113203" y="94491"/>
                  </a:lnTo>
                  <a:lnTo>
                    <a:pt x="115332" y="116201"/>
                  </a:lnTo>
                  <a:lnTo>
                    <a:pt x="117009" y="123384"/>
                  </a:lnTo>
                  <a:lnTo>
                    <a:pt x="119715" y="128173"/>
                  </a:lnTo>
                  <a:lnTo>
                    <a:pt x="123106" y="131365"/>
                  </a:lnTo>
                  <a:lnTo>
                    <a:pt x="126955" y="133494"/>
                  </a:lnTo>
                  <a:lnTo>
                    <a:pt x="131108" y="134119"/>
                  </a:lnTo>
                  <a:lnTo>
                    <a:pt x="139955" y="132697"/>
                  </a:lnTo>
                  <a:lnTo>
                    <a:pt x="153861" y="123641"/>
                  </a:lnTo>
                  <a:lnTo>
                    <a:pt x="185305" y="93971"/>
                  </a:lnTo>
                  <a:lnTo>
                    <a:pt x="214759" y="59842"/>
                  </a:lnTo>
                  <a:lnTo>
                    <a:pt x="239945" y="32542"/>
                  </a:lnTo>
                  <a:lnTo>
                    <a:pt x="238862" y="35693"/>
                  </a:lnTo>
                  <a:lnTo>
                    <a:pt x="237463" y="38756"/>
                  </a:lnTo>
                  <a:lnTo>
                    <a:pt x="232916" y="73042"/>
                  </a:lnTo>
                  <a:lnTo>
                    <a:pt x="227993" y="108512"/>
                  </a:lnTo>
                  <a:lnTo>
                    <a:pt x="228524" y="118405"/>
                  </a:lnTo>
                  <a:lnTo>
                    <a:pt x="233285" y="132107"/>
                  </a:lnTo>
                  <a:lnTo>
                    <a:pt x="237490" y="138682"/>
                  </a:lnTo>
                  <a:lnTo>
                    <a:pt x="240517" y="140752"/>
                  </a:lnTo>
                  <a:lnTo>
                    <a:pt x="248113" y="143053"/>
                  </a:lnTo>
                  <a:lnTo>
                    <a:pt x="256780" y="141959"/>
                  </a:lnTo>
                  <a:lnTo>
                    <a:pt x="265924" y="138033"/>
                  </a:lnTo>
                  <a:lnTo>
                    <a:pt x="289473" y="118110"/>
                  </a:lnTo>
                  <a:lnTo>
                    <a:pt x="307696" y="88921"/>
                  </a:lnTo>
                  <a:lnTo>
                    <a:pt x="316275" y="66661"/>
                  </a:lnTo>
                  <a:lnTo>
                    <a:pt x="318376" y="45779"/>
                  </a:lnTo>
                  <a:lnTo>
                    <a:pt x="316055" y="34432"/>
                  </a:lnTo>
                  <a:lnTo>
                    <a:pt x="310260" y="26214"/>
                  </a:lnTo>
                  <a:lnTo>
                    <a:pt x="306492" y="22912"/>
                  </a:lnTo>
                  <a:lnTo>
                    <a:pt x="298073" y="19242"/>
                  </a:lnTo>
                  <a:lnTo>
                    <a:pt x="279733" y="16886"/>
                  </a:lnTo>
                  <a:lnTo>
                    <a:pt x="245166" y="32451"/>
                  </a:lnTo>
                  <a:lnTo>
                    <a:pt x="237215" y="39622"/>
                  </a:lnTo>
                  <a:lnTo>
                    <a:pt x="231829" y="47306"/>
                  </a:lnTo>
                  <a:lnTo>
                    <a:pt x="229435" y="53368"/>
                  </a:lnTo>
                  <a:lnTo>
                    <a:pt x="229590" y="55301"/>
                  </a:lnTo>
                  <a:lnTo>
                    <a:pt x="230488" y="56591"/>
                  </a:lnTo>
                  <a:lnTo>
                    <a:pt x="231879" y="57450"/>
                  </a:lnTo>
                  <a:lnTo>
                    <a:pt x="237659" y="56288"/>
                  </a:lnTo>
                  <a:lnTo>
                    <a:pt x="245520" y="52332"/>
                  </a:lnTo>
                  <a:lnTo>
                    <a:pt x="263239" y="377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973"/>
            <p:cNvSpPr/>
            <p:nvPr/>
          </p:nvSpPr>
          <p:spPr bwMode="auto">
            <a:xfrm>
              <a:off x="5794131" y="1258293"/>
              <a:ext cx="156614" cy="184466"/>
            </a:xfrm>
            <a:custGeom>
              <a:avLst/>
              <a:gdLst/>
              <a:ahLst/>
              <a:cxnLst/>
              <a:rect l="0" t="0" r="0" b="0"/>
              <a:pathLst>
                <a:path w="156614" h="184466">
                  <a:moveTo>
                    <a:pt x="106607" y="6151"/>
                  </a:moveTo>
                  <a:lnTo>
                    <a:pt x="106607" y="0"/>
                  </a:lnTo>
                  <a:lnTo>
                    <a:pt x="102814" y="3094"/>
                  </a:lnTo>
                  <a:lnTo>
                    <a:pt x="100952" y="6909"/>
                  </a:lnTo>
                  <a:lnTo>
                    <a:pt x="100456" y="9037"/>
                  </a:lnTo>
                  <a:lnTo>
                    <a:pt x="75151" y="42325"/>
                  </a:lnTo>
                  <a:lnTo>
                    <a:pt x="47980" y="71602"/>
                  </a:lnTo>
                  <a:lnTo>
                    <a:pt x="21314" y="104199"/>
                  </a:lnTo>
                  <a:lnTo>
                    <a:pt x="5709" y="124825"/>
                  </a:lnTo>
                  <a:lnTo>
                    <a:pt x="1305" y="139386"/>
                  </a:lnTo>
                  <a:lnTo>
                    <a:pt x="0" y="149962"/>
                  </a:lnTo>
                  <a:lnTo>
                    <a:pt x="1404" y="152825"/>
                  </a:lnTo>
                  <a:lnTo>
                    <a:pt x="7198" y="158123"/>
                  </a:lnTo>
                  <a:lnTo>
                    <a:pt x="30535" y="170401"/>
                  </a:lnTo>
                  <a:lnTo>
                    <a:pt x="65454" y="182623"/>
                  </a:lnTo>
                  <a:lnTo>
                    <a:pt x="98894" y="184465"/>
                  </a:lnTo>
                  <a:lnTo>
                    <a:pt x="130160" y="183926"/>
                  </a:lnTo>
                  <a:lnTo>
                    <a:pt x="143836" y="179034"/>
                  </a:lnTo>
                  <a:lnTo>
                    <a:pt x="156613" y="1704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2974"/>
            <p:cNvSpPr/>
            <p:nvPr/>
          </p:nvSpPr>
          <p:spPr bwMode="auto">
            <a:xfrm>
              <a:off x="5743690" y="1237700"/>
              <a:ext cx="49892" cy="280512"/>
            </a:xfrm>
            <a:custGeom>
              <a:avLst/>
              <a:gdLst/>
              <a:ahLst/>
              <a:cxnLst/>
              <a:rect l="0" t="0" r="0" b="0"/>
              <a:pathLst>
                <a:path w="49892" h="280512">
                  <a:moveTo>
                    <a:pt x="28460" y="41031"/>
                  </a:moveTo>
                  <a:lnTo>
                    <a:pt x="24668" y="44824"/>
                  </a:lnTo>
                  <a:lnTo>
                    <a:pt x="22806" y="48802"/>
                  </a:lnTo>
                  <a:lnTo>
                    <a:pt x="14893" y="84344"/>
                  </a:lnTo>
                  <a:lnTo>
                    <a:pt x="13592" y="99990"/>
                  </a:lnTo>
                  <a:lnTo>
                    <a:pt x="7483" y="131750"/>
                  </a:lnTo>
                  <a:lnTo>
                    <a:pt x="7055" y="150443"/>
                  </a:lnTo>
                  <a:lnTo>
                    <a:pt x="7840" y="152072"/>
                  </a:lnTo>
                  <a:lnTo>
                    <a:pt x="9157" y="153159"/>
                  </a:lnTo>
                  <a:lnTo>
                    <a:pt x="12737" y="155159"/>
                  </a:lnTo>
                  <a:lnTo>
                    <a:pt x="19215" y="159955"/>
                  </a:lnTo>
                  <a:lnTo>
                    <a:pt x="23822" y="161355"/>
                  </a:lnTo>
                  <a:lnTo>
                    <a:pt x="25368" y="160934"/>
                  </a:lnTo>
                  <a:lnTo>
                    <a:pt x="26398" y="159860"/>
                  </a:lnTo>
                  <a:lnTo>
                    <a:pt x="28053" y="156226"/>
                  </a:lnTo>
                  <a:lnTo>
                    <a:pt x="28339" y="148012"/>
                  </a:lnTo>
                  <a:lnTo>
                    <a:pt x="26290" y="142024"/>
                  </a:lnTo>
                  <a:lnTo>
                    <a:pt x="24632" y="139316"/>
                  </a:lnTo>
                  <a:lnTo>
                    <a:pt x="21753" y="113417"/>
                  </a:lnTo>
                  <a:lnTo>
                    <a:pt x="21342" y="82979"/>
                  </a:lnTo>
                  <a:lnTo>
                    <a:pt x="22127" y="80903"/>
                  </a:lnTo>
                  <a:lnTo>
                    <a:pt x="23445" y="79519"/>
                  </a:lnTo>
                  <a:lnTo>
                    <a:pt x="27469" y="77297"/>
                  </a:lnTo>
                  <a:lnTo>
                    <a:pt x="27800" y="77908"/>
                  </a:lnTo>
                  <a:lnTo>
                    <a:pt x="28452" y="110546"/>
                  </a:lnTo>
                  <a:lnTo>
                    <a:pt x="28460" y="132377"/>
                  </a:lnTo>
                  <a:lnTo>
                    <a:pt x="27666" y="132885"/>
                  </a:lnTo>
                  <a:lnTo>
                    <a:pt x="24667" y="133449"/>
                  </a:lnTo>
                  <a:lnTo>
                    <a:pt x="23550" y="132805"/>
                  </a:lnTo>
                  <a:lnTo>
                    <a:pt x="22806" y="131583"/>
                  </a:lnTo>
                  <a:lnTo>
                    <a:pt x="21978" y="127314"/>
                  </a:lnTo>
                  <a:lnTo>
                    <a:pt x="20719" y="115985"/>
                  </a:lnTo>
                  <a:lnTo>
                    <a:pt x="15191" y="93255"/>
                  </a:lnTo>
                  <a:lnTo>
                    <a:pt x="15167" y="69427"/>
                  </a:lnTo>
                  <a:lnTo>
                    <a:pt x="20887" y="34016"/>
                  </a:lnTo>
                  <a:lnTo>
                    <a:pt x="21308" y="0"/>
                  </a:lnTo>
                  <a:lnTo>
                    <a:pt x="20517" y="183"/>
                  </a:lnTo>
                  <a:lnTo>
                    <a:pt x="17522" y="2504"/>
                  </a:lnTo>
                  <a:lnTo>
                    <a:pt x="15662" y="8297"/>
                  </a:lnTo>
                  <a:lnTo>
                    <a:pt x="8665" y="36015"/>
                  </a:lnTo>
                  <a:lnTo>
                    <a:pt x="2839" y="62211"/>
                  </a:lnTo>
                  <a:lnTo>
                    <a:pt x="761" y="94755"/>
                  </a:lnTo>
                  <a:lnTo>
                    <a:pt x="144" y="130327"/>
                  </a:lnTo>
                  <a:lnTo>
                    <a:pt x="0" y="156918"/>
                  </a:lnTo>
                  <a:lnTo>
                    <a:pt x="2053" y="182495"/>
                  </a:lnTo>
                  <a:lnTo>
                    <a:pt x="7671" y="217090"/>
                  </a:lnTo>
                  <a:lnTo>
                    <a:pt x="14362" y="245332"/>
                  </a:lnTo>
                  <a:lnTo>
                    <a:pt x="20909" y="280511"/>
                  </a:lnTo>
                  <a:lnTo>
                    <a:pt x="21045" y="280059"/>
                  </a:lnTo>
                  <a:lnTo>
                    <a:pt x="21301" y="250606"/>
                  </a:lnTo>
                  <a:lnTo>
                    <a:pt x="23429" y="223248"/>
                  </a:lnTo>
                  <a:lnTo>
                    <a:pt x="29086" y="187890"/>
                  </a:lnTo>
                  <a:lnTo>
                    <a:pt x="34295" y="161071"/>
                  </a:lnTo>
                  <a:lnTo>
                    <a:pt x="41901" y="133276"/>
                  </a:lnTo>
                  <a:lnTo>
                    <a:pt x="49891" y="1053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975"/>
            <p:cNvSpPr/>
            <p:nvPr/>
          </p:nvSpPr>
          <p:spPr bwMode="auto">
            <a:xfrm>
              <a:off x="5257800" y="1314450"/>
              <a:ext cx="242889" cy="14194"/>
            </a:xfrm>
            <a:custGeom>
              <a:avLst/>
              <a:gdLst/>
              <a:ahLst/>
              <a:cxnLst/>
              <a:rect l="0" t="0" r="0" b="0"/>
              <a:pathLst>
                <a:path w="242889" h="14194">
                  <a:moveTo>
                    <a:pt x="0" y="0"/>
                  </a:moveTo>
                  <a:lnTo>
                    <a:pt x="3792" y="0"/>
                  </a:lnTo>
                  <a:lnTo>
                    <a:pt x="4910" y="794"/>
                  </a:lnTo>
                  <a:lnTo>
                    <a:pt x="5654" y="2117"/>
                  </a:lnTo>
                  <a:lnTo>
                    <a:pt x="6151" y="3792"/>
                  </a:lnTo>
                  <a:lnTo>
                    <a:pt x="8069" y="4909"/>
                  </a:lnTo>
                  <a:lnTo>
                    <a:pt x="37952" y="11857"/>
                  </a:lnTo>
                  <a:lnTo>
                    <a:pt x="64074" y="13567"/>
                  </a:lnTo>
                  <a:lnTo>
                    <a:pt x="97389" y="14074"/>
                  </a:lnTo>
                  <a:lnTo>
                    <a:pt x="123453" y="14193"/>
                  </a:lnTo>
                  <a:lnTo>
                    <a:pt x="150912" y="12129"/>
                  </a:lnTo>
                  <a:lnTo>
                    <a:pt x="179784" y="8566"/>
                  </a:lnTo>
                  <a:lnTo>
                    <a:pt x="211138" y="4336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976"/>
            <p:cNvSpPr/>
            <p:nvPr/>
          </p:nvSpPr>
          <p:spPr bwMode="auto">
            <a:xfrm>
              <a:off x="5165225" y="1200207"/>
              <a:ext cx="259839" cy="299029"/>
            </a:xfrm>
            <a:custGeom>
              <a:avLst/>
              <a:gdLst/>
              <a:ahLst/>
              <a:cxnLst/>
              <a:rect l="0" t="0" r="0" b="0"/>
              <a:pathLst>
                <a:path w="259839" h="299029">
                  <a:moveTo>
                    <a:pt x="6850" y="249974"/>
                  </a:moveTo>
                  <a:lnTo>
                    <a:pt x="6850" y="253767"/>
                  </a:lnTo>
                  <a:lnTo>
                    <a:pt x="6056" y="254884"/>
                  </a:lnTo>
                  <a:lnTo>
                    <a:pt x="4733" y="255629"/>
                  </a:lnTo>
                  <a:lnTo>
                    <a:pt x="0" y="257031"/>
                  </a:lnTo>
                  <a:lnTo>
                    <a:pt x="3586" y="257092"/>
                  </a:lnTo>
                  <a:lnTo>
                    <a:pt x="13467" y="253318"/>
                  </a:lnTo>
                  <a:lnTo>
                    <a:pt x="44143" y="230382"/>
                  </a:lnTo>
                  <a:lnTo>
                    <a:pt x="75626" y="196151"/>
                  </a:lnTo>
                  <a:lnTo>
                    <a:pt x="81073" y="183984"/>
                  </a:lnTo>
                  <a:lnTo>
                    <a:pt x="84570" y="160563"/>
                  </a:lnTo>
                  <a:lnTo>
                    <a:pt x="82932" y="152557"/>
                  </a:lnTo>
                  <a:lnTo>
                    <a:pt x="81384" y="149310"/>
                  </a:lnTo>
                  <a:lnTo>
                    <a:pt x="78764" y="147940"/>
                  </a:lnTo>
                  <a:lnTo>
                    <a:pt x="71620" y="148534"/>
                  </a:lnTo>
                  <a:lnTo>
                    <a:pt x="58673" y="157124"/>
                  </a:lnTo>
                  <a:lnTo>
                    <a:pt x="44783" y="173515"/>
                  </a:lnTo>
                  <a:lnTo>
                    <a:pt x="30613" y="201038"/>
                  </a:lnTo>
                  <a:lnTo>
                    <a:pt x="23945" y="230536"/>
                  </a:lnTo>
                  <a:lnTo>
                    <a:pt x="21969" y="255592"/>
                  </a:lnTo>
                  <a:lnTo>
                    <a:pt x="25741" y="268611"/>
                  </a:lnTo>
                  <a:lnTo>
                    <a:pt x="33502" y="279688"/>
                  </a:lnTo>
                  <a:lnTo>
                    <a:pt x="44889" y="289903"/>
                  </a:lnTo>
                  <a:lnTo>
                    <a:pt x="60004" y="295502"/>
                  </a:lnTo>
                  <a:lnTo>
                    <a:pt x="78099" y="297196"/>
                  </a:lnTo>
                  <a:lnTo>
                    <a:pt x="109805" y="292894"/>
                  </a:lnTo>
                  <a:lnTo>
                    <a:pt x="139661" y="281124"/>
                  </a:lnTo>
                  <a:lnTo>
                    <a:pt x="167822" y="262908"/>
                  </a:lnTo>
                  <a:lnTo>
                    <a:pt x="199072" y="233303"/>
                  </a:lnTo>
                  <a:lnTo>
                    <a:pt x="218850" y="204289"/>
                  </a:lnTo>
                  <a:lnTo>
                    <a:pt x="232649" y="170557"/>
                  </a:lnTo>
                  <a:lnTo>
                    <a:pt x="238174" y="146415"/>
                  </a:lnTo>
                  <a:lnTo>
                    <a:pt x="240630" y="119810"/>
                  </a:lnTo>
                  <a:lnTo>
                    <a:pt x="239604" y="94228"/>
                  </a:lnTo>
                  <a:lnTo>
                    <a:pt x="236681" y="59629"/>
                  </a:lnTo>
                  <a:lnTo>
                    <a:pt x="233698" y="31386"/>
                  </a:lnTo>
                  <a:lnTo>
                    <a:pt x="225579" y="4302"/>
                  </a:lnTo>
                  <a:lnTo>
                    <a:pt x="223313" y="1261"/>
                  </a:lnTo>
                  <a:lnTo>
                    <a:pt x="221008" y="28"/>
                  </a:lnTo>
                  <a:lnTo>
                    <a:pt x="218679" y="0"/>
                  </a:lnTo>
                  <a:lnTo>
                    <a:pt x="216331" y="2362"/>
                  </a:lnTo>
                  <a:lnTo>
                    <a:pt x="200692" y="37362"/>
                  </a:lnTo>
                  <a:lnTo>
                    <a:pt x="196190" y="61024"/>
                  </a:lnTo>
                  <a:lnTo>
                    <a:pt x="193394" y="88209"/>
                  </a:lnTo>
                  <a:lnTo>
                    <a:pt x="189506" y="118812"/>
                  </a:lnTo>
                  <a:lnTo>
                    <a:pt x="189366" y="150934"/>
                  </a:lnTo>
                  <a:lnTo>
                    <a:pt x="191950" y="182144"/>
                  </a:lnTo>
                  <a:lnTo>
                    <a:pt x="195744" y="209244"/>
                  </a:lnTo>
                  <a:lnTo>
                    <a:pt x="202192" y="234518"/>
                  </a:lnTo>
                  <a:lnTo>
                    <a:pt x="214748" y="264709"/>
                  </a:lnTo>
                  <a:lnTo>
                    <a:pt x="233018" y="292749"/>
                  </a:lnTo>
                  <a:lnTo>
                    <a:pt x="241248" y="296766"/>
                  </a:lnTo>
                  <a:lnTo>
                    <a:pt x="251014" y="299028"/>
                  </a:lnTo>
                  <a:lnTo>
                    <a:pt x="253764" y="297758"/>
                  </a:lnTo>
                  <a:lnTo>
                    <a:pt x="258935" y="292114"/>
                  </a:lnTo>
                  <a:lnTo>
                    <a:pt x="259838" y="287592"/>
                  </a:lnTo>
                  <a:lnTo>
                    <a:pt x="258725" y="276218"/>
                  </a:lnTo>
                  <a:lnTo>
                    <a:pt x="242594" y="2356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977"/>
            <p:cNvSpPr/>
            <p:nvPr/>
          </p:nvSpPr>
          <p:spPr bwMode="auto">
            <a:xfrm>
              <a:off x="4943475" y="1300163"/>
              <a:ext cx="156885" cy="332648"/>
            </a:xfrm>
            <a:custGeom>
              <a:avLst/>
              <a:gdLst/>
              <a:ahLst/>
              <a:cxnLst/>
              <a:rect l="0" t="0" r="0" b="0"/>
              <a:pathLst>
                <a:path w="156885" h="332648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3792" y="9943"/>
                  </a:lnTo>
                  <a:lnTo>
                    <a:pt x="5654" y="16589"/>
                  </a:lnTo>
                  <a:lnTo>
                    <a:pt x="8819" y="29257"/>
                  </a:lnTo>
                  <a:lnTo>
                    <a:pt x="19271" y="58180"/>
                  </a:lnTo>
                  <a:lnTo>
                    <a:pt x="30985" y="89212"/>
                  </a:lnTo>
                  <a:lnTo>
                    <a:pt x="37848" y="97328"/>
                  </a:lnTo>
                  <a:lnTo>
                    <a:pt x="45396" y="102788"/>
                  </a:lnTo>
                  <a:lnTo>
                    <a:pt x="51397" y="105215"/>
                  </a:lnTo>
                  <a:lnTo>
                    <a:pt x="54108" y="105068"/>
                  </a:lnTo>
                  <a:lnTo>
                    <a:pt x="59237" y="102788"/>
                  </a:lnTo>
                  <a:lnTo>
                    <a:pt x="66588" y="93250"/>
                  </a:lnTo>
                  <a:lnTo>
                    <a:pt x="80687" y="63403"/>
                  </a:lnTo>
                  <a:lnTo>
                    <a:pt x="99570" y="29123"/>
                  </a:lnTo>
                  <a:lnTo>
                    <a:pt x="109450" y="13425"/>
                  </a:lnTo>
                  <a:lnTo>
                    <a:pt x="111861" y="12125"/>
                  </a:lnTo>
                  <a:lnTo>
                    <a:pt x="114261" y="12052"/>
                  </a:lnTo>
                  <a:lnTo>
                    <a:pt x="116656" y="12797"/>
                  </a:lnTo>
                  <a:lnTo>
                    <a:pt x="121432" y="19975"/>
                  </a:lnTo>
                  <a:lnTo>
                    <a:pt x="130966" y="47778"/>
                  </a:lnTo>
                  <a:lnTo>
                    <a:pt x="138112" y="82154"/>
                  </a:lnTo>
                  <a:lnTo>
                    <a:pt x="142874" y="108744"/>
                  </a:lnTo>
                  <a:lnTo>
                    <a:pt x="147638" y="136437"/>
                  </a:lnTo>
                  <a:lnTo>
                    <a:pt x="152400" y="164619"/>
                  </a:lnTo>
                  <a:lnTo>
                    <a:pt x="155046" y="193020"/>
                  </a:lnTo>
                  <a:lnTo>
                    <a:pt x="156222" y="219930"/>
                  </a:lnTo>
                  <a:lnTo>
                    <a:pt x="156884" y="253724"/>
                  </a:lnTo>
                  <a:lnTo>
                    <a:pt x="156287" y="286932"/>
                  </a:lnTo>
                  <a:lnTo>
                    <a:pt x="149375" y="318174"/>
                  </a:lnTo>
                  <a:lnTo>
                    <a:pt x="147208" y="324035"/>
                  </a:lnTo>
                  <a:lnTo>
                    <a:pt x="144176" y="327942"/>
                  </a:lnTo>
                  <a:lnTo>
                    <a:pt x="136574" y="332283"/>
                  </a:lnTo>
                  <a:lnTo>
                    <a:pt x="133912" y="332647"/>
                  </a:lnTo>
                  <a:lnTo>
                    <a:pt x="132137" y="332096"/>
                  </a:lnTo>
                  <a:lnTo>
                    <a:pt x="130954" y="330934"/>
                  </a:lnTo>
                  <a:lnTo>
                    <a:pt x="121128" y="301372"/>
                  </a:lnTo>
                  <a:lnTo>
                    <a:pt x="116323" y="269741"/>
                  </a:lnTo>
                  <a:lnTo>
                    <a:pt x="115993" y="246091"/>
                  </a:lnTo>
                  <a:lnTo>
                    <a:pt x="119476" y="210763"/>
                  </a:lnTo>
                  <a:lnTo>
                    <a:pt x="121444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978"/>
            <p:cNvSpPr/>
            <p:nvPr/>
          </p:nvSpPr>
          <p:spPr bwMode="auto">
            <a:xfrm>
              <a:off x="7922419" y="992981"/>
              <a:ext cx="228601" cy="21433"/>
            </a:xfrm>
            <a:custGeom>
              <a:avLst/>
              <a:gdLst/>
              <a:ahLst/>
              <a:cxnLst/>
              <a:rect l="0" t="0" r="0" b="0"/>
              <a:pathLst>
                <a:path w="228601" h="21433">
                  <a:moveTo>
                    <a:pt x="0" y="21432"/>
                  </a:moveTo>
                  <a:lnTo>
                    <a:pt x="29294" y="21432"/>
                  </a:lnTo>
                  <a:lnTo>
                    <a:pt x="57275" y="21432"/>
                  </a:lnTo>
                  <a:lnTo>
                    <a:pt x="81812" y="21432"/>
                  </a:lnTo>
                  <a:lnTo>
                    <a:pt x="106475" y="21432"/>
                  </a:lnTo>
                  <a:lnTo>
                    <a:pt x="130666" y="20638"/>
                  </a:lnTo>
                  <a:lnTo>
                    <a:pt x="165804" y="16522"/>
                  </a:lnTo>
                  <a:lnTo>
                    <a:pt x="195089" y="14156"/>
                  </a:lnTo>
                  <a:lnTo>
                    <a:pt x="213732" y="8781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979"/>
            <p:cNvSpPr/>
            <p:nvPr/>
          </p:nvSpPr>
          <p:spPr bwMode="auto">
            <a:xfrm>
              <a:off x="7893931" y="907454"/>
              <a:ext cx="148496" cy="285138"/>
            </a:xfrm>
            <a:custGeom>
              <a:avLst/>
              <a:gdLst/>
              <a:ahLst/>
              <a:cxnLst/>
              <a:rect l="0" t="0" r="0" b="0"/>
              <a:pathLst>
                <a:path w="148496" h="285138">
                  <a:moveTo>
                    <a:pt x="7057" y="256977"/>
                  </a:moveTo>
                  <a:lnTo>
                    <a:pt x="3264" y="260770"/>
                  </a:lnTo>
                  <a:lnTo>
                    <a:pt x="1402" y="264748"/>
                  </a:lnTo>
                  <a:lnTo>
                    <a:pt x="0" y="280826"/>
                  </a:lnTo>
                  <a:lnTo>
                    <a:pt x="765" y="282402"/>
                  </a:lnTo>
                  <a:lnTo>
                    <a:pt x="2068" y="283452"/>
                  </a:lnTo>
                  <a:lnTo>
                    <a:pt x="3731" y="284152"/>
                  </a:lnTo>
                  <a:lnTo>
                    <a:pt x="13656" y="285137"/>
                  </a:lnTo>
                  <a:lnTo>
                    <a:pt x="26651" y="281637"/>
                  </a:lnTo>
                  <a:lnTo>
                    <a:pt x="58522" y="248863"/>
                  </a:lnTo>
                  <a:lnTo>
                    <a:pt x="75134" y="220530"/>
                  </a:lnTo>
                  <a:lnTo>
                    <a:pt x="85203" y="196328"/>
                  </a:lnTo>
                  <a:lnTo>
                    <a:pt x="94970" y="169697"/>
                  </a:lnTo>
                  <a:lnTo>
                    <a:pt x="104602" y="141986"/>
                  </a:lnTo>
                  <a:lnTo>
                    <a:pt x="114175" y="111678"/>
                  </a:lnTo>
                  <a:lnTo>
                    <a:pt x="122927" y="81275"/>
                  </a:lnTo>
                  <a:lnTo>
                    <a:pt x="129463" y="54533"/>
                  </a:lnTo>
                  <a:lnTo>
                    <a:pt x="133813" y="24750"/>
                  </a:lnTo>
                  <a:lnTo>
                    <a:pt x="135101" y="4637"/>
                  </a:lnTo>
                  <a:lnTo>
                    <a:pt x="133695" y="1438"/>
                  </a:lnTo>
                  <a:lnTo>
                    <a:pt x="131170" y="99"/>
                  </a:lnTo>
                  <a:lnTo>
                    <a:pt x="127899" y="0"/>
                  </a:lnTo>
                  <a:lnTo>
                    <a:pt x="120031" y="6240"/>
                  </a:lnTo>
                  <a:lnTo>
                    <a:pt x="115710" y="11238"/>
                  </a:lnTo>
                  <a:lnTo>
                    <a:pt x="110910" y="25258"/>
                  </a:lnTo>
                  <a:lnTo>
                    <a:pt x="106090" y="53118"/>
                  </a:lnTo>
                  <a:lnTo>
                    <a:pt x="99635" y="86508"/>
                  </a:lnTo>
                  <a:lnTo>
                    <a:pt x="96929" y="121536"/>
                  </a:lnTo>
                  <a:lnTo>
                    <a:pt x="101154" y="154934"/>
                  </a:lnTo>
                  <a:lnTo>
                    <a:pt x="107433" y="184938"/>
                  </a:lnTo>
                  <a:lnTo>
                    <a:pt x="112787" y="202735"/>
                  </a:lnTo>
                  <a:lnTo>
                    <a:pt x="132615" y="236553"/>
                  </a:lnTo>
                  <a:lnTo>
                    <a:pt x="137738" y="243402"/>
                  </a:lnTo>
                  <a:lnTo>
                    <a:pt x="142660" y="246975"/>
                  </a:lnTo>
                  <a:lnTo>
                    <a:pt x="145084" y="247928"/>
                  </a:lnTo>
                  <a:lnTo>
                    <a:pt x="146700" y="246976"/>
                  </a:lnTo>
                  <a:lnTo>
                    <a:pt x="148495" y="241684"/>
                  </a:lnTo>
                  <a:lnTo>
                    <a:pt x="147177" y="234041"/>
                  </a:lnTo>
                  <a:lnTo>
                    <a:pt x="135644" y="19268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980"/>
            <p:cNvSpPr/>
            <p:nvPr/>
          </p:nvSpPr>
          <p:spPr bwMode="auto">
            <a:xfrm>
              <a:off x="7858125" y="850106"/>
              <a:ext cx="71439" cy="228601"/>
            </a:xfrm>
            <a:custGeom>
              <a:avLst/>
              <a:gdLst/>
              <a:ahLst/>
              <a:cxnLst/>
              <a:rect l="0" t="0" r="0" b="0"/>
              <a:pathLst>
                <a:path w="71439" h="228601">
                  <a:moveTo>
                    <a:pt x="0" y="0"/>
                  </a:moveTo>
                  <a:lnTo>
                    <a:pt x="10642" y="10642"/>
                  </a:lnTo>
                  <a:lnTo>
                    <a:pt x="12667" y="14784"/>
                  </a:lnTo>
                  <a:lnTo>
                    <a:pt x="13207" y="17000"/>
                  </a:lnTo>
                  <a:lnTo>
                    <a:pt x="28718" y="51274"/>
                  </a:lnTo>
                  <a:lnTo>
                    <a:pt x="38129" y="82624"/>
                  </a:lnTo>
                  <a:lnTo>
                    <a:pt x="45252" y="113822"/>
                  </a:lnTo>
                  <a:lnTo>
                    <a:pt x="52390" y="148202"/>
                  </a:lnTo>
                  <a:lnTo>
                    <a:pt x="59532" y="179731"/>
                  </a:lnTo>
                  <a:lnTo>
                    <a:pt x="66675" y="209182"/>
                  </a:lnTo>
                  <a:lnTo>
                    <a:pt x="71438" y="2286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981"/>
            <p:cNvSpPr/>
            <p:nvPr/>
          </p:nvSpPr>
          <p:spPr bwMode="auto">
            <a:xfrm>
              <a:off x="7786688" y="1028700"/>
              <a:ext cx="21432" cy="21432"/>
            </a:xfrm>
            <a:custGeom>
              <a:avLst/>
              <a:gdLst/>
              <a:ahLst/>
              <a:cxnLst/>
              <a:rect l="0" t="0" r="0" b="0"/>
              <a:pathLst>
                <a:path w="21432" h="21432">
                  <a:moveTo>
                    <a:pt x="0" y="0"/>
                  </a:moveTo>
                  <a:lnTo>
                    <a:pt x="0" y="6151"/>
                  </a:lnTo>
                  <a:lnTo>
                    <a:pt x="9942" y="17000"/>
                  </a:lnTo>
                  <a:lnTo>
                    <a:pt x="14473" y="19462"/>
                  </a:lnTo>
                  <a:lnTo>
                    <a:pt x="21431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982"/>
            <p:cNvSpPr/>
            <p:nvPr/>
          </p:nvSpPr>
          <p:spPr bwMode="auto">
            <a:xfrm>
              <a:off x="7723794" y="1014413"/>
              <a:ext cx="70038" cy="109990"/>
            </a:xfrm>
            <a:custGeom>
              <a:avLst/>
              <a:gdLst/>
              <a:ahLst/>
              <a:cxnLst/>
              <a:rect l="0" t="0" r="0" b="0"/>
              <a:pathLst>
                <a:path w="70038" h="109990">
                  <a:moveTo>
                    <a:pt x="27175" y="0"/>
                  </a:moveTo>
                  <a:lnTo>
                    <a:pt x="27175" y="3792"/>
                  </a:lnTo>
                  <a:lnTo>
                    <a:pt x="25058" y="7770"/>
                  </a:lnTo>
                  <a:lnTo>
                    <a:pt x="17232" y="20584"/>
                  </a:lnTo>
                  <a:lnTo>
                    <a:pt x="3326" y="53910"/>
                  </a:lnTo>
                  <a:lnTo>
                    <a:pt x="0" y="72594"/>
                  </a:lnTo>
                  <a:lnTo>
                    <a:pt x="4873" y="100666"/>
                  </a:lnTo>
                  <a:lnTo>
                    <a:pt x="6751" y="103623"/>
                  </a:lnTo>
                  <a:lnTo>
                    <a:pt x="13070" y="109025"/>
                  </a:lnTo>
                  <a:lnTo>
                    <a:pt x="16184" y="109989"/>
                  </a:lnTo>
                  <a:lnTo>
                    <a:pt x="19054" y="109839"/>
                  </a:lnTo>
                  <a:lnTo>
                    <a:pt x="24359" y="107554"/>
                  </a:lnTo>
                  <a:lnTo>
                    <a:pt x="29363" y="103893"/>
                  </a:lnTo>
                  <a:lnTo>
                    <a:pt x="53770" y="70523"/>
                  </a:lnTo>
                  <a:lnTo>
                    <a:pt x="70037" y="357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983"/>
            <p:cNvSpPr/>
            <p:nvPr/>
          </p:nvSpPr>
          <p:spPr bwMode="auto">
            <a:xfrm>
              <a:off x="7323698" y="895783"/>
              <a:ext cx="329985" cy="265668"/>
            </a:xfrm>
            <a:custGeom>
              <a:avLst/>
              <a:gdLst/>
              <a:ahLst/>
              <a:cxnLst/>
              <a:rect l="0" t="0" r="0" b="0"/>
              <a:pathLst>
                <a:path w="329985" h="265668">
                  <a:moveTo>
                    <a:pt x="70083" y="190067"/>
                  </a:moveTo>
                  <a:lnTo>
                    <a:pt x="70083" y="186275"/>
                  </a:lnTo>
                  <a:lnTo>
                    <a:pt x="72200" y="182296"/>
                  </a:lnTo>
                  <a:lnTo>
                    <a:pt x="74993" y="177882"/>
                  </a:lnTo>
                  <a:lnTo>
                    <a:pt x="76565" y="170141"/>
                  </a:lnTo>
                  <a:lnTo>
                    <a:pt x="77825" y="158145"/>
                  </a:lnTo>
                  <a:lnTo>
                    <a:pt x="83351" y="135171"/>
                  </a:lnTo>
                  <a:lnTo>
                    <a:pt x="83376" y="116223"/>
                  </a:lnTo>
                  <a:lnTo>
                    <a:pt x="78608" y="102747"/>
                  </a:lnTo>
                  <a:lnTo>
                    <a:pt x="74402" y="96225"/>
                  </a:lnTo>
                  <a:lnTo>
                    <a:pt x="72168" y="94962"/>
                  </a:lnTo>
                  <a:lnTo>
                    <a:pt x="69886" y="94914"/>
                  </a:lnTo>
                  <a:lnTo>
                    <a:pt x="58648" y="100755"/>
                  </a:lnTo>
                  <a:lnTo>
                    <a:pt x="47538" y="109098"/>
                  </a:lnTo>
                  <a:lnTo>
                    <a:pt x="27471" y="135973"/>
                  </a:lnTo>
                  <a:lnTo>
                    <a:pt x="8220" y="171621"/>
                  </a:lnTo>
                  <a:lnTo>
                    <a:pt x="1483" y="199771"/>
                  </a:lnTo>
                  <a:lnTo>
                    <a:pt x="0" y="231230"/>
                  </a:lnTo>
                  <a:lnTo>
                    <a:pt x="2687" y="243022"/>
                  </a:lnTo>
                  <a:lnTo>
                    <a:pt x="12456" y="258586"/>
                  </a:lnTo>
                  <a:lnTo>
                    <a:pt x="23040" y="264176"/>
                  </a:lnTo>
                  <a:lnTo>
                    <a:pt x="29196" y="265667"/>
                  </a:lnTo>
                  <a:lnTo>
                    <a:pt x="42386" y="263090"/>
                  </a:lnTo>
                  <a:lnTo>
                    <a:pt x="70257" y="248500"/>
                  </a:lnTo>
                  <a:lnTo>
                    <a:pt x="98692" y="223041"/>
                  </a:lnTo>
                  <a:lnTo>
                    <a:pt x="120100" y="192605"/>
                  </a:lnTo>
                  <a:lnTo>
                    <a:pt x="140730" y="158452"/>
                  </a:lnTo>
                  <a:lnTo>
                    <a:pt x="152017" y="135005"/>
                  </a:lnTo>
                  <a:lnTo>
                    <a:pt x="162326" y="109239"/>
                  </a:lnTo>
                  <a:lnTo>
                    <a:pt x="171405" y="82706"/>
                  </a:lnTo>
                  <a:lnTo>
                    <a:pt x="178086" y="57684"/>
                  </a:lnTo>
                  <a:lnTo>
                    <a:pt x="178725" y="25077"/>
                  </a:lnTo>
                  <a:lnTo>
                    <a:pt x="177680" y="6685"/>
                  </a:lnTo>
                  <a:lnTo>
                    <a:pt x="175945" y="3518"/>
                  </a:lnTo>
                  <a:lnTo>
                    <a:pt x="173202" y="1407"/>
                  </a:lnTo>
                  <a:lnTo>
                    <a:pt x="169786" y="0"/>
                  </a:lnTo>
                  <a:lnTo>
                    <a:pt x="161756" y="553"/>
                  </a:lnTo>
                  <a:lnTo>
                    <a:pt x="157392" y="1812"/>
                  </a:lnTo>
                  <a:lnTo>
                    <a:pt x="148310" y="11677"/>
                  </a:lnTo>
                  <a:lnTo>
                    <a:pt x="129545" y="43881"/>
                  </a:lnTo>
                  <a:lnTo>
                    <a:pt x="115306" y="75227"/>
                  </a:lnTo>
                  <a:lnTo>
                    <a:pt x="110026" y="100133"/>
                  </a:lnTo>
                  <a:lnTo>
                    <a:pt x="107679" y="126284"/>
                  </a:lnTo>
                  <a:lnTo>
                    <a:pt x="106637" y="151136"/>
                  </a:lnTo>
                  <a:lnTo>
                    <a:pt x="109841" y="183647"/>
                  </a:lnTo>
                  <a:lnTo>
                    <a:pt x="123739" y="217374"/>
                  </a:lnTo>
                  <a:lnTo>
                    <a:pt x="132560" y="232366"/>
                  </a:lnTo>
                  <a:lnTo>
                    <a:pt x="143888" y="242733"/>
                  </a:lnTo>
                  <a:lnTo>
                    <a:pt x="156861" y="249193"/>
                  </a:lnTo>
                  <a:lnTo>
                    <a:pt x="170563" y="252064"/>
                  </a:lnTo>
                  <a:lnTo>
                    <a:pt x="191665" y="249888"/>
                  </a:lnTo>
                  <a:lnTo>
                    <a:pt x="212999" y="236631"/>
                  </a:lnTo>
                  <a:lnTo>
                    <a:pt x="239954" y="210818"/>
                  </a:lnTo>
                  <a:lnTo>
                    <a:pt x="261158" y="175690"/>
                  </a:lnTo>
                  <a:lnTo>
                    <a:pt x="269323" y="150437"/>
                  </a:lnTo>
                  <a:lnTo>
                    <a:pt x="268791" y="150153"/>
                  </a:lnTo>
                  <a:lnTo>
                    <a:pt x="266083" y="151955"/>
                  </a:lnTo>
                  <a:lnTo>
                    <a:pt x="260096" y="161224"/>
                  </a:lnTo>
                  <a:lnTo>
                    <a:pt x="256665" y="183488"/>
                  </a:lnTo>
                  <a:lnTo>
                    <a:pt x="256689" y="213720"/>
                  </a:lnTo>
                  <a:lnTo>
                    <a:pt x="259646" y="223334"/>
                  </a:lnTo>
                  <a:lnTo>
                    <a:pt x="262340" y="226532"/>
                  </a:lnTo>
                  <a:lnTo>
                    <a:pt x="269566" y="230086"/>
                  </a:lnTo>
                  <a:lnTo>
                    <a:pt x="296463" y="232680"/>
                  </a:lnTo>
                  <a:lnTo>
                    <a:pt x="305899" y="228585"/>
                  </a:lnTo>
                  <a:lnTo>
                    <a:pt x="321099" y="216814"/>
                  </a:lnTo>
                  <a:lnTo>
                    <a:pt x="329226" y="201696"/>
                  </a:lnTo>
                  <a:lnTo>
                    <a:pt x="329984" y="191002"/>
                  </a:lnTo>
                  <a:lnTo>
                    <a:pt x="324004" y="167409"/>
                  </a:lnTo>
                  <a:lnTo>
                    <a:pt x="320326" y="162262"/>
                  </a:lnTo>
                  <a:lnTo>
                    <a:pt x="309890" y="154426"/>
                  </a:lnTo>
                  <a:lnTo>
                    <a:pt x="294419" y="149344"/>
                  </a:lnTo>
                  <a:lnTo>
                    <a:pt x="284617" y="150272"/>
                  </a:lnTo>
                  <a:lnTo>
                    <a:pt x="265390" y="157335"/>
                  </a:lnTo>
                  <a:lnTo>
                    <a:pt x="262200" y="161102"/>
                  </a:lnTo>
                  <a:lnTo>
                    <a:pt x="257711" y="176193"/>
                  </a:lnTo>
                  <a:lnTo>
                    <a:pt x="256070" y="191876"/>
                  </a:lnTo>
                  <a:lnTo>
                    <a:pt x="258368" y="194448"/>
                  </a:lnTo>
                  <a:lnTo>
                    <a:pt x="267272" y="199422"/>
                  </a:lnTo>
                  <a:lnTo>
                    <a:pt x="271393" y="200273"/>
                  </a:lnTo>
                  <a:lnTo>
                    <a:pt x="274933" y="200046"/>
                  </a:lnTo>
                  <a:lnTo>
                    <a:pt x="305827" y="19006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984"/>
            <p:cNvSpPr/>
            <p:nvPr/>
          </p:nvSpPr>
          <p:spPr bwMode="auto">
            <a:xfrm>
              <a:off x="6772275" y="997157"/>
              <a:ext cx="428626" cy="127949"/>
            </a:xfrm>
            <a:custGeom>
              <a:avLst/>
              <a:gdLst/>
              <a:ahLst/>
              <a:cxnLst/>
              <a:rect l="0" t="0" r="0" b="0"/>
              <a:pathLst>
                <a:path w="428626" h="127949">
                  <a:moveTo>
                    <a:pt x="0" y="10112"/>
                  </a:moveTo>
                  <a:lnTo>
                    <a:pt x="0" y="42361"/>
                  </a:lnTo>
                  <a:lnTo>
                    <a:pt x="794" y="60413"/>
                  </a:lnTo>
                  <a:lnTo>
                    <a:pt x="14474" y="95715"/>
                  </a:lnTo>
                  <a:lnTo>
                    <a:pt x="23603" y="110088"/>
                  </a:lnTo>
                  <a:lnTo>
                    <a:pt x="27642" y="114863"/>
                  </a:lnTo>
                  <a:lnTo>
                    <a:pt x="36362" y="120168"/>
                  </a:lnTo>
                  <a:lnTo>
                    <a:pt x="40911" y="121582"/>
                  </a:lnTo>
                  <a:lnTo>
                    <a:pt x="44736" y="121732"/>
                  </a:lnTo>
                  <a:lnTo>
                    <a:pt x="54707" y="118150"/>
                  </a:lnTo>
                  <a:lnTo>
                    <a:pt x="62943" y="114220"/>
                  </a:lnTo>
                  <a:lnTo>
                    <a:pt x="94370" y="80655"/>
                  </a:lnTo>
                  <a:lnTo>
                    <a:pt x="122127" y="48551"/>
                  </a:lnTo>
                  <a:lnTo>
                    <a:pt x="140322" y="27251"/>
                  </a:lnTo>
                  <a:lnTo>
                    <a:pt x="141967" y="27888"/>
                  </a:lnTo>
                  <a:lnTo>
                    <a:pt x="145910" y="32829"/>
                  </a:lnTo>
                  <a:lnTo>
                    <a:pt x="148193" y="40317"/>
                  </a:lnTo>
                  <a:lnTo>
                    <a:pt x="157629" y="75176"/>
                  </a:lnTo>
                  <a:lnTo>
                    <a:pt x="166779" y="99340"/>
                  </a:lnTo>
                  <a:lnTo>
                    <a:pt x="177651" y="114514"/>
                  </a:lnTo>
                  <a:lnTo>
                    <a:pt x="186377" y="120013"/>
                  </a:lnTo>
                  <a:lnTo>
                    <a:pt x="198098" y="125225"/>
                  </a:lnTo>
                  <a:lnTo>
                    <a:pt x="201121" y="127335"/>
                  </a:lnTo>
                  <a:lnTo>
                    <a:pt x="204725" y="127948"/>
                  </a:lnTo>
                  <a:lnTo>
                    <a:pt x="212961" y="126513"/>
                  </a:lnTo>
                  <a:lnTo>
                    <a:pt x="219797" y="121112"/>
                  </a:lnTo>
                  <a:lnTo>
                    <a:pt x="230653" y="104710"/>
                  </a:lnTo>
                  <a:lnTo>
                    <a:pt x="234235" y="87089"/>
                  </a:lnTo>
                  <a:lnTo>
                    <a:pt x="235445" y="54892"/>
                  </a:lnTo>
                  <a:lnTo>
                    <a:pt x="234862" y="32905"/>
                  </a:lnTo>
                  <a:lnTo>
                    <a:pt x="228686" y="3553"/>
                  </a:lnTo>
                  <a:lnTo>
                    <a:pt x="236210" y="6934"/>
                  </a:lnTo>
                  <a:lnTo>
                    <a:pt x="242036" y="12933"/>
                  </a:lnTo>
                  <a:lnTo>
                    <a:pt x="248065" y="20097"/>
                  </a:lnTo>
                  <a:lnTo>
                    <a:pt x="269450" y="33671"/>
                  </a:lnTo>
                  <a:lnTo>
                    <a:pt x="300713" y="45797"/>
                  </a:lnTo>
                  <a:lnTo>
                    <a:pt x="307632" y="48189"/>
                  </a:lnTo>
                  <a:lnTo>
                    <a:pt x="340754" y="47120"/>
                  </a:lnTo>
                  <a:lnTo>
                    <a:pt x="362902" y="44625"/>
                  </a:lnTo>
                  <a:lnTo>
                    <a:pt x="390023" y="29787"/>
                  </a:lnTo>
                  <a:lnTo>
                    <a:pt x="393365" y="26404"/>
                  </a:lnTo>
                  <a:lnTo>
                    <a:pt x="397080" y="18411"/>
                  </a:lnTo>
                  <a:lnTo>
                    <a:pt x="399169" y="8778"/>
                  </a:lnTo>
                  <a:lnTo>
                    <a:pt x="398669" y="6048"/>
                  </a:lnTo>
                  <a:lnTo>
                    <a:pt x="395997" y="897"/>
                  </a:lnTo>
                  <a:lnTo>
                    <a:pt x="393379" y="0"/>
                  </a:lnTo>
                  <a:lnTo>
                    <a:pt x="386238" y="1120"/>
                  </a:lnTo>
                  <a:lnTo>
                    <a:pt x="373291" y="6213"/>
                  </a:lnTo>
                  <a:lnTo>
                    <a:pt x="359401" y="16541"/>
                  </a:lnTo>
                  <a:lnTo>
                    <a:pt x="345232" y="33448"/>
                  </a:lnTo>
                  <a:lnTo>
                    <a:pt x="339968" y="44561"/>
                  </a:lnTo>
                  <a:lnTo>
                    <a:pt x="336311" y="74385"/>
                  </a:lnTo>
                  <a:lnTo>
                    <a:pt x="336003" y="85244"/>
                  </a:lnTo>
                  <a:lnTo>
                    <a:pt x="340099" y="95362"/>
                  </a:lnTo>
                  <a:lnTo>
                    <a:pt x="347211" y="104357"/>
                  </a:lnTo>
                  <a:lnTo>
                    <a:pt x="369348" y="119203"/>
                  </a:lnTo>
                  <a:lnTo>
                    <a:pt x="387248" y="122869"/>
                  </a:lnTo>
                  <a:lnTo>
                    <a:pt x="403842" y="120162"/>
                  </a:lnTo>
                  <a:lnTo>
                    <a:pt x="428625" y="11012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985"/>
            <p:cNvSpPr/>
            <p:nvPr/>
          </p:nvSpPr>
          <p:spPr bwMode="auto">
            <a:xfrm>
              <a:off x="6408395" y="900113"/>
              <a:ext cx="128137" cy="242481"/>
            </a:xfrm>
            <a:custGeom>
              <a:avLst/>
              <a:gdLst/>
              <a:ahLst/>
              <a:cxnLst/>
              <a:rect l="0" t="0" r="0" b="0"/>
              <a:pathLst>
                <a:path w="128137" h="242481">
                  <a:moveTo>
                    <a:pt x="63843" y="0"/>
                  </a:moveTo>
                  <a:lnTo>
                    <a:pt x="53900" y="9943"/>
                  </a:lnTo>
                  <a:lnTo>
                    <a:pt x="40240" y="41261"/>
                  </a:lnTo>
                  <a:lnTo>
                    <a:pt x="27480" y="70963"/>
                  </a:lnTo>
                  <a:lnTo>
                    <a:pt x="15762" y="101988"/>
                  </a:lnTo>
                  <a:lnTo>
                    <a:pt x="7263" y="134200"/>
                  </a:lnTo>
                  <a:lnTo>
                    <a:pt x="1834" y="163852"/>
                  </a:lnTo>
                  <a:lnTo>
                    <a:pt x="0" y="194731"/>
                  </a:lnTo>
                  <a:lnTo>
                    <a:pt x="3475" y="211068"/>
                  </a:lnTo>
                  <a:lnTo>
                    <a:pt x="9532" y="222170"/>
                  </a:lnTo>
                  <a:lnTo>
                    <a:pt x="12554" y="224313"/>
                  </a:lnTo>
                  <a:lnTo>
                    <a:pt x="20145" y="226695"/>
                  </a:lnTo>
                  <a:lnTo>
                    <a:pt x="33344" y="228035"/>
                  </a:lnTo>
                  <a:lnTo>
                    <a:pt x="67652" y="222399"/>
                  </a:lnTo>
                  <a:lnTo>
                    <a:pt x="93304" y="221539"/>
                  </a:lnTo>
                  <a:lnTo>
                    <a:pt x="105293" y="225273"/>
                  </a:lnTo>
                  <a:lnTo>
                    <a:pt x="108144" y="227175"/>
                  </a:lnTo>
                  <a:lnTo>
                    <a:pt x="119777" y="241513"/>
                  </a:lnTo>
                  <a:lnTo>
                    <a:pt x="122569" y="242276"/>
                  </a:lnTo>
                  <a:lnTo>
                    <a:pt x="124425" y="242480"/>
                  </a:lnTo>
                  <a:lnTo>
                    <a:pt x="125662" y="241028"/>
                  </a:lnTo>
                  <a:lnTo>
                    <a:pt x="128136" y="2286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986"/>
            <p:cNvSpPr/>
            <p:nvPr/>
          </p:nvSpPr>
          <p:spPr bwMode="auto">
            <a:xfrm>
              <a:off x="6322960" y="985838"/>
              <a:ext cx="156422" cy="138752"/>
            </a:xfrm>
            <a:custGeom>
              <a:avLst/>
              <a:gdLst/>
              <a:ahLst/>
              <a:cxnLst/>
              <a:rect l="0" t="0" r="0" b="0"/>
              <a:pathLst>
                <a:path w="156422" h="138752">
                  <a:moveTo>
                    <a:pt x="27834" y="28575"/>
                  </a:moveTo>
                  <a:lnTo>
                    <a:pt x="14099" y="46102"/>
                  </a:lnTo>
                  <a:lnTo>
                    <a:pt x="4890" y="65253"/>
                  </a:lnTo>
                  <a:lnTo>
                    <a:pt x="0" y="98022"/>
                  </a:lnTo>
                  <a:lnTo>
                    <a:pt x="382" y="109446"/>
                  </a:lnTo>
                  <a:lnTo>
                    <a:pt x="3197" y="122461"/>
                  </a:lnTo>
                  <a:lnTo>
                    <a:pt x="5853" y="126884"/>
                  </a:lnTo>
                  <a:lnTo>
                    <a:pt x="9211" y="129833"/>
                  </a:lnTo>
                  <a:lnTo>
                    <a:pt x="29800" y="138358"/>
                  </a:lnTo>
                  <a:lnTo>
                    <a:pt x="42995" y="138751"/>
                  </a:lnTo>
                  <a:lnTo>
                    <a:pt x="65928" y="132392"/>
                  </a:lnTo>
                  <a:lnTo>
                    <a:pt x="98329" y="116021"/>
                  </a:lnTo>
                  <a:lnTo>
                    <a:pt x="121957" y="91797"/>
                  </a:lnTo>
                  <a:lnTo>
                    <a:pt x="136243" y="70326"/>
                  </a:lnTo>
                  <a:lnTo>
                    <a:pt x="145857" y="43415"/>
                  </a:lnTo>
                  <a:lnTo>
                    <a:pt x="15642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987"/>
            <p:cNvSpPr/>
            <p:nvPr/>
          </p:nvSpPr>
          <p:spPr bwMode="auto">
            <a:xfrm>
              <a:off x="6211938" y="928688"/>
              <a:ext cx="103138" cy="48738"/>
            </a:xfrm>
            <a:custGeom>
              <a:avLst/>
              <a:gdLst/>
              <a:ahLst/>
              <a:cxnLst/>
              <a:rect l="0" t="0" r="0" b="0"/>
              <a:pathLst>
                <a:path w="103138" h="48738">
                  <a:moveTo>
                    <a:pt x="38843" y="0"/>
                  </a:moveTo>
                  <a:lnTo>
                    <a:pt x="35051" y="0"/>
                  </a:lnTo>
                  <a:lnTo>
                    <a:pt x="25108" y="3792"/>
                  </a:lnTo>
                  <a:lnTo>
                    <a:pt x="10655" y="14473"/>
                  </a:lnTo>
                  <a:lnTo>
                    <a:pt x="819" y="23849"/>
                  </a:lnTo>
                  <a:lnTo>
                    <a:pt x="0" y="26218"/>
                  </a:lnTo>
                  <a:lnTo>
                    <a:pt x="248" y="28591"/>
                  </a:lnTo>
                  <a:lnTo>
                    <a:pt x="6349" y="41895"/>
                  </a:lnTo>
                  <a:lnTo>
                    <a:pt x="9243" y="44599"/>
                  </a:lnTo>
                  <a:lnTo>
                    <a:pt x="16692" y="47603"/>
                  </a:lnTo>
                  <a:lnTo>
                    <a:pt x="45021" y="48737"/>
                  </a:lnTo>
                  <a:lnTo>
                    <a:pt x="76488" y="42141"/>
                  </a:lnTo>
                  <a:lnTo>
                    <a:pt x="103137" y="357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988"/>
            <p:cNvSpPr/>
            <p:nvPr/>
          </p:nvSpPr>
          <p:spPr bwMode="auto">
            <a:xfrm>
              <a:off x="6244751" y="1057275"/>
              <a:ext cx="27463" cy="105295"/>
            </a:xfrm>
            <a:custGeom>
              <a:avLst/>
              <a:gdLst/>
              <a:ahLst/>
              <a:cxnLst/>
              <a:rect l="0" t="0" r="0" b="0"/>
              <a:pathLst>
                <a:path w="27463" h="105295">
                  <a:moveTo>
                    <a:pt x="27462" y="0"/>
                  </a:moveTo>
                  <a:lnTo>
                    <a:pt x="12989" y="31063"/>
                  </a:lnTo>
                  <a:lnTo>
                    <a:pt x="8092" y="50744"/>
                  </a:lnTo>
                  <a:lnTo>
                    <a:pt x="4525" y="69539"/>
                  </a:lnTo>
                  <a:lnTo>
                    <a:pt x="0" y="90113"/>
                  </a:lnTo>
                  <a:lnTo>
                    <a:pt x="1498" y="97729"/>
                  </a:lnTo>
                  <a:lnTo>
                    <a:pt x="5135" y="105294"/>
                  </a:lnTo>
                  <a:lnTo>
                    <a:pt x="6227" y="104327"/>
                  </a:lnTo>
                  <a:lnTo>
                    <a:pt x="13683" y="89253"/>
                  </a:lnTo>
                  <a:lnTo>
                    <a:pt x="17369" y="76180"/>
                  </a:lnTo>
                  <a:lnTo>
                    <a:pt x="20318" y="428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989"/>
            <p:cNvSpPr/>
            <p:nvPr/>
          </p:nvSpPr>
          <p:spPr bwMode="auto">
            <a:xfrm>
              <a:off x="6072196" y="935831"/>
              <a:ext cx="150011" cy="213356"/>
            </a:xfrm>
            <a:custGeom>
              <a:avLst/>
              <a:gdLst/>
              <a:ahLst/>
              <a:cxnLst/>
              <a:rect l="0" t="0" r="0" b="0"/>
              <a:pathLst>
                <a:path w="150011" h="213356">
                  <a:moveTo>
                    <a:pt x="21423" y="0"/>
                  </a:moveTo>
                  <a:lnTo>
                    <a:pt x="11480" y="0"/>
                  </a:lnTo>
                  <a:lnTo>
                    <a:pt x="10032" y="794"/>
                  </a:lnTo>
                  <a:lnTo>
                    <a:pt x="9066" y="2117"/>
                  </a:lnTo>
                  <a:lnTo>
                    <a:pt x="1651" y="24361"/>
                  </a:lnTo>
                  <a:lnTo>
                    <a:pt x="210" y="58330"/>
                  </a:lnTo>
                  <a:lnTo>
                    <a:pt x="35" y="91456"/>
                  </a:lnTo>
                  <a:lnTo>
                    <a:pt x="0" y="124957"/>
                  </a:lnTo>
                  <a:lnTo>
                    <a:pt x="4903" y="155652"/>
                  </a:lnTo>
                  <a:lnTo>
                    <a:pt x="7733" y="186190"/>
                  </a:lnTo>
                  <a:lnTo>
                    <a:pt x="9121" y="188420"/>
                  </a:lnTo>
                  <a:lnTo>
                    <a:pt x="10840" y="189907"/>
                  </a:lnTo>
                  <a:lnTo>
                    <a:pt x="14867" y="191560"/>
                  </a:lnTo>
                  <a:lnTo>
                    <a:pt x="17052" y="192000"/>
                  </a:lnTo>
                  <a:lnTo>
                    <a:pt x="19303" y="191500"/>
                  </a:lnTo>
                  <a:lnTo>
                    <a:pt x="23920" y="188828"/>
                  </a:lnTo>
                  <a:lnTo>
                    <a:pt x="46976" y="155845"/>
                  </a:lnTo>
                  <a:lnTo>
                    <a:pt x="76260" y="120682"/>
                  </a:lnTo>
                  <a:lnTo>
                    <a:pt x="92704" y="111517"/>
                  </a:lnTo>
                  <a:lnTo>
                    <a:pt x="100199" y="109094"/>
                  </a:lnTo>
                  <a:lnTo>
                    <a:pt x="103309" y="109242"/>
                  </a:lnTo>
                  <a:lnTo>
                    <a:pt x="108881" y="111523"/>
                  </a:lnTo>
                  <a:lnTo>
                    <a:pt x="114004" y="119416"/>
                  </a:lnTo>
                  <a:lnTo>
                    <a:pt x="125366" y="150693"/>
                  </a:lnTo>
                  <a:lnTo>
                    <a:pt x="126833" y="171650"/>
                  </a:lnTo>
                  <a:lnTo>
                    <a:pt x="122303" y="203403"/>
                  </a:lnTo>
                  <a:lnTo>
                    <a:pt x="122807" y="207040"/>
                  </a:lnTo>
                  <a:lnTo>
                    <a:pt x="123937" y="209464"/>
                  </a:lnTo>
                  <a:lnTo>
                    <a:pt x="127662" y="213355"/>
                  </a:lnTo>
                  <a:lnTo>
                    <a:pt x="130288" y="211770"/>
                  </a:lnTo>
                  <a:lnTo>
                    <a:pt x="132100" y="210237"/>
                  </a:lnTo>
                  <a:lnTo>
                    <a:pt x="140710" y="189872"/>
                  </a:lnTo>
                  <a:lnTo>
                    <a:pt x="150010" y="1571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990"/>
            <p:cNvSpPr/>
            <p:nvPr/>
          </p:nvSpPr>
          <p:spPr bwMode="auto">
            <a:xfrm>
              <a:off x="5822156" y="983035"/>
              <a:ext cx="188634" cy="137994"/>
            </a:xfrm>
            <a:custGeom>
              <a:avLst/>
              <a:gdLst/>
              <a:ahLst/>
              <a:cxnLst/>
              <a:rect l="0" t="0" r="0" b="0"/>
              <a:pathLst>
                <a:path w="188634" h="137994">
                  <a:moveTo>
                    <a:pt x="0" y="38521"/>
                  </a:moveTo>
                  <a:lnTo>
                    <a:pt x="0" y="32371"/>
                  </a:lnTo>
                  <a:lnTo>
                    <a:pt x="3792" y="35464"/>
                  </a:lnTo>
                  <a:lnTo>
                    <a:pt x="5655" y="39279"/>
                  </a:lnTo>
                  <a:lnTo>
                    <a:pt x="9222" y="74446"/>
                  </a:lnTo>
                  <a:lnTo>
                    <a:pt x="21614" y="108487"/>
                  </a:lnTo>
                  <a:lnTo>
                    <a:pt x="30746" y="123810"/>
                  </a:lnTo>
                  <a:lnTo>
                    <a:pt x="38271" y="131990"/>
                  </a:lnTo>
                  <a:lnTo>
                    <a:pt x="44262" y="135625"/>
                  </a:lnTo>
                  <a:lnTo>
                    <a:pt x="52096" y="137672"/>
                  </a:lnTo>
                  <a:lnTo>
                    <a:pt x="54575" y="137166"/>
                  </a:lnTo>
                  <a:lnTo>
                    <a:pt x="61855" y="132660"/>
                  </a:lnTo>
                  <a:lnTo>
                    <a:pt x="66650" y="128515"/>
                  </a:lnTo>
                  <a:lnTo>
                    <a:pt x="69309" y="121910"/>
                  </a:lnTo>
                  <a:lnTo>
                    <a:pt x="74810" y="104735"/>
                  </a:lnTo>
                  <a:lnTo>
                    <a:pt x="90791" y="69195"/>
                  </a:lnTo>
                  <a:lnTo>
                    <a:pt x="91484" y="66114"/>
                  </a:lnTo>
                  <a:lnTo>
                    <a:pt x="92740" y="64854"/>
                  </a:lnTo>
                  <a:lnTo>
                    <a:pt x="94370" y="64808"/>
                  </a:lnTo>
                  <a:lnTo>
                    <a:pt x="98299" y="66873"/>
                  </a:lnTo>
                  <a:lnTo>
                    <a:pt x="102690" y="70437"/>
                  </a:lnTo>
                  <a:lnTo>
                    <a:pt x="127110" y="103038"/>
                  </a:lnTo>
                  <a:lnTo>
                    <a:pt x="141613" y="121909"/>
                  </a:lnTo>
                  <a:lnTo>
                    <a:pt x="155113" y="132373"/>
                  </a:lnTo>
                  <a:lnTo>
                    <a:pt x="165375" y="136708"/>
                  </a:lnTo>
                  <a:lnTo>
                    <a:pt x="173442" y="137993"/>
                  </a:lnTo>
                  <a:lnTo>
                    <a:pt x="175953" y="136586"/>
                  </a:lnTo>
                  <a:lnTo>
                    <a:pt x="183280" y="127020"/>
                  </a:lnTo>
                  <a:lnTo>
                    <a:pt x="188085" y="118600"/>
                  </a:lnTo>
                  <a:lnTo>
                    <a:pt x="188633" y="107449"/>
                  </a:lnTo>
                  <a:lnTo>
                    <a:pt x="180416" y="78025"/>
                  </a:lnTo>
                  <a:lnTo>
                    <a:pt x="169223" y="46648"/>
                  </a:lnTo>
                  <a:lnTo>
                    <a:pt x="150451" y="12776"/>
                  </a:lnTo>
                  <a:lnTo>
                    <a:pt x="140579" y="980"/>
                  </a:lnTo>
                  <a:lnTo>
                    <a:pt x="138963" y="0"/>
                  </a:lnTo>
                  <a:lnTo>
                    <a:pt x="137886" y="141"/>
                  </a:lnTo>
                  <a:lnTo>
                    <a:pt x="137168" y="1028"/>
                  </a:lnTo>
                  <a:lnTo>
                    <a:pt x="136157" y="6069"/>
                  </a:lnTo>
                  <a:lnTo>
                    <a:pt x="137603" y="8155"/>
                  </a:lnTo>
                  <a:lnTo>
                    <a:pt x="164307" y="2423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991"/>
            <p:cNvSpPr/>
            <p:nvPr/>
          </p:nvSpPr>
          <p:spPr bwMode="auto">
            <a:xfrm>
              <a:off x="5402085" y="985838"/>
              <a:ext cx="241479" cy="113854"/>
            </a:xfrm>
            <a:custGeom>
              <a:avLst/>
              <a:gdLst/>
              <a:ahLst/>
              <a:cxnLst/>
              <a:rect l="0" t="0" r="0" b="0"/>
              <a:pathLst>
                <a:path w="241479" h="113854">
                  <a:moveTo>
                    <a:pt x="41453" y="50006"/>
                  </a:moveTo>
                  <a:lnTo>
                    <a:pt x="31510" y="50006"/>
                  </a:lnTo>
                  <a:lnTo>
                    <a:pt x="26980" y="52122"/>
                  </a:lnTo>
                  <a:lnTo>
                    <a:pt x="17604" y="59949"/>
                  </a:lnTo>
                  <a:lnTo>
                    <a:pt x="3349" y="80006"/>
                  </a:lnTo>
                  <a:lnTo>
                    <a:pt x="705" y="87416"/>
                  </a:lnTo>
                  <a:lnTo>
                    <a:pt x="0" y="91615"/>
                  </a:lnTo>
                  <a:lnTo>
                    <a:pt x="1333" y="98397"/>
                  </a:lnTo>
                  <a:lnTo>
                    <a:pt x="6546" y="106677"/>
                  </a:lnTo>
                  <a:lnTo>
                    <a:pt x="8657" y="109218"/>
                  </a:lnTo>
                  <a:lnTo>
                    <a:pt x="15235" y="112041"/>
                  </a:lnTo>
                  <a:lnTo>
                    <a:pt x="28601" y="113853"/>
                  </a:lnTo>
                  <a:lnTo>
                    <a:pt x="33889" y="111985"/>
                  </a:lnTo>
                  <a:lnTo>
                    <a:pt x="47543" y="100525"/>
                  </a:lnTo>
                  <a:lnTo>
                    <a:pt x="52097" y="92038"/>
                  </a:lnTo>
                  <a:lnTo>
                    <a:pt x="55260" y="73856"/>
                  </a:lnTo>
                  <a:lnTo>
                    <a:pt x="54804" y="61218"/>
                  </a:lnTo>
                  <a:lnTo>
                    <a:pt x="49995" y="48212"/>
                  </a:lnTo>
                  <a:lnTo>
                    <a:pt x="42734" y="37520"/>
                  </a:lnTo>
                  <a:lnTo>
                    <a:pt x="41513" y="37713"/>
                  </a:lnTo>
                  <a:lnTo>
                    <a:pt x="38040" y="40045"/>
                  </a:lnTo>
                  <a:lnTo>
                    <a:pt x="35968" y="45843"/>
                  </a:lnTo>
                  <a:lnTo>
                    <a:pt x="34637" y="62501"/>
                  </a:lnTo>
                  <a:lnTo>
                    <a:pt x="44280" y="94331"/>
                  </a:lnTo>
                  <a:lnTo>
                    <a:pt x="51110" y="107148"/>
                  </a:lnTo>
                  <a:lnTo>
                    <a:pt x="55799" y="111121"/>
                  </a:lnTo>
                  <a:lnTo>
                    <a:pt x="58161" y="112181"/>
                  </a:lnTo>
                  <a:lnTo>
                    <a:pt x="72861" y="113672"/>
                  </a:lnTo>
                  <a:lnTo>
                    <a:pt x="88506" y="110321"/>
                  </a:lnTo>
                  <a:lnTo>
                    <a:pt x="96232" y="104329"/>
                  </a:lnTo>
                  <a:lnTo>
                    <a:pt x="118336" y="76216"/>
                  </a:lnTo>
                  <a:lnTo>
                    <a:pt x="132811" y="42172"/>
                  </a:lnTo>
                  <a:lnTo>
                    <a:pt x="133874" y="37630"/>
                  </a:lnTo>
                  <a:lnTo>
                    <a:pt x="134023" y="37787"/>
                  </a:lnTo>
                  <a:lnTo>
                    <a:pt x="134282" y="49622"/>
                  </a:lnTo>
                  <a:lnTo>
                    <a:pt x="127837" y="81079"/>
                  </a:lnTo>
                  <a:lnTo>
                    <a:pt x="127203" y="111482"/>
                  </a:lnTo>
                  <a:lnTo>
                    <a:pt x="127988" y="112421"/>
                  </a:lnTo>
                  <a:lnTo>
                    <a:pt x="130977" y="113465"/>
                  </a:lnTo>
                  <a:lnTo>
                    <a:pt x="137068" y="109695"/>
                  </a:lnTo>
                  <a:lnTo>
                    <a:pt x="168792" y="77549"/>
                  </a:lnTo>
                  <a:lnTo>
                    <a:pt x="198598" y="42726"/>
                  </a:lnTo>
                  <a:lnTo>
                    <a:pt x="219573" y="18494"/>
                  </a:lnTo>
                  <a:lnTo>
                    <a:pt x="24147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2992"/>
            <p:cNvSpPr/>
            <p:nvPr/>
          </p:nvSpPr>
          <p:spPr bwMode="auto">
            <a:xfrm>
              <a:off x="5157788" y="947847"/>
              <a:ext cx="217430" cy="328089"/>
            </a:xfrm>
            <a:custGeom>
              <a:avLst/>
              <a:gdLst/>
              <a:ahLst/>
              <a:cxnLst/>
              <a:rect l="0" t="0" r="0" b="0"/>
              <a:pathLst>
                <a:path w="217430" h="328089">
                  <a:moveTo>
                    <a:pt x="0" y="123716"/>
                  </a:moveTo>
                  <a:lnTo>
                    <a:pt x="3792" y="123716"/>
                  </a:lnTo>
                  <a:lnTo>
                    <a:pt x="7770" y="125832"/>
                  </a:lnTo>
                  <a:lnTo>
                    <a:pt x="9942" y="127508"/>
                  </a:lnTo>
                  <a:lnTo>
                    <a:pt x="16590" y="129370"/>
                  </a:lnTo>
                  <a:lnTo>
                    <a:pt x="37584" y="130565"/>
                  </a:lnTo>
                  <a:lnTo>
                    <a:pt x="53910" y="126980"/>
                  </a:lnTo>
                  <a:lnTo>
                    <a:pt x="84262" y="112954"/>
                  </a:lnTo>
                  <a:lnTo>
                    <a:pt x="117458" y="90215"/>
                  </a:lnTo>
                  <a:lnTo>
                    <a:pt x="147496" y="57996"/>
                  </a:lnTo>
                  <a:lnTo>
                    <a:pt x="152866" y="46617"/>
                  </a:lnTo>
                  <a:lnTo>
                    <a:pt x="163062" y="11884"/>
                  </a:lnTo>
                  <a:lnTo>
                    <a:pt x="164060" y="55"/>
                  </a:lnTo>
                  <a:lnTo>
                    <a:pt x="164142" y="0"/>
                  </a:lnTo>
                  <a:lnTo>
                    <a:pt x="164196" y="757"/>
                  </a:lnTo>
                  <a:lnTo>
                    <a:pt x="158637" y="19731"/>
                  </a:lnTo>
                  <a:lnTo>
                    <a:pt x="157599" y="45280"/>
                  </a:lnTo>
                  <a:lnTo>
                    <a:pt x="157356" y="69805"/>
                  </a:lnTo>
                  <a:lnTo>
                    <a:pt x="157248" y="96580"/>
                  </a:lnTo>
                  <a:lnTo>
                    <a:pt x="157200" y="124355"/>
                  </a:lnTo>
                  <a:lnTo>
                    <a:pt x="157973" y="152575"/>
                  </a:lnTo>
                  <a:lnTo>
                    <a:pt x="160962" y="180992"/>
                  </a:lnTo>
                  <a:lnTo>
                    <a:pt x="164937" y="209497"/>
                  </a:lnTo>
                  <a:lnTo>
                    <a:pt x="169348" y="236453"/>
                  </a:lnTo>
                  <a:lnTo>
                    <a:pt x="176295" y="268685"/>
                  </a:lnTo>
                  <a:lnTo>
                    <a:pt x="184174" y="292876"/>
                  </a:lnTo>
                  <a:lnTo>
                    <a:pt x="204127" y="324124"/>
                  </a:lnTo>
                  <a:lnTo>
                    <a:pt x="209256" y="327880"/>
                  </a:lnTo>
                  <a:lnTo>
                    <a:pt x="211735" y="328088"/>
                  </a:lnTo>
                  <a:lnTo>
                    <a:pt x="216606" y="326202"/>
                  </a:lnTo>
                  <a:lnTo>
                    <a:pt x="217429" y="323794"/>
                  </a:lnTo>
                  <a:lnTo>
                    <a:pt x="214795" y="312026"/>
                  </a:lnTo>
                  <a:lnTo>
                    <a:pt x="204537" y="276484"/>
                  </a:lnTo>
                  <a:lnTo>
                    <a:pt x="189984" y="245533"/>
                  </a:lnTo>
                  <a:lnTo>
                    <a:pt x="170591" y="215019"/>
                  </a:lnTo>
                  <a:lnTo>
                    <a:pt x="153556" y="185870"/>
                  </a:lnTo>
                  <a:lnTo>
                    <a:pt x="134662" y="164709"/>
                  </a:lnTo>
                  <a:lnTo>
                    <a:pt x="108088" y="145764"/>
                  </a:lnTo>
                  <a:lnTo>
                    <a:pt x="130916" y="155144"/>
                  </a:lnTo>
                  <a:lnTo>
                    <a:pt x="163325" y="158587"/>
                  </a:lnTo>
                  <a:lnTo>
                    <a:pt x="200025" y="15943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993"/>
            <p:cNvSpPr/>
            <p:nvPr/>
          </p:nvSpPr>
          <p:spPr bwMode="auto">
            <a:xfrm>
              <a:off x="5150644" y="1064419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994"/>
            <p:cNvSpPr/>
            <p:nvPr/>
          </p:nvSpPr>
          <p:spPr bwMode="auto">
            <a:xfrm>
              <a:off x="4817302" y="1035844"/>
              <a:ext cx="78929" cy="99763"/>
            </a:xfrm>
            <a:custGeom>
              <a:avLst/>
              <a:gdLst/>
              <a:ahLst/>
              <a:cxnLst/>
              <a:rect l="0" t="0" r="0" b="0"/>
              <a:pathLst>
                <a:path w="78929" h="99763">
                  <a:moveTo>
                    <a:pt x="19017" y="0"/>
                  </a:moveTo>
                  <a:lnTo>
                    <a:pt x="15225" y="3792"/>
                  </a:lnTo>
                  <a:lnTo>
                    <a:pt x="13362" y="9887"/>
                  </a:lnTo>
                  <a:lnTo>
                    <a:pt x="10198" y="22244"/>
                  </a:lnTo>
                  <a:lnTo>
                    <a:pt x="7160" y="32111"/>
                  </a:lnTo>
                  <a:lnTo>
                    <a:pt x="5049" y="60967"/>
                  </a:lnTo>
                  <a:lnTo>
                    <a:pt x="8616" y="75920"/>
                  </a:lnTo>
                  <a:lnTo>
                    <a:pt x="18493" y="90404"/>
                  </a:lnTo>
                  <a:lnTo>
                    <a:pt x="26986" y="95742"/>
                  </a:lnTo>
                  <a:lnTo>
                    <a:pt x="41581" y="99169"/>
                  </a:lnTo>
                  <a:lnTo>
                    <a:pt x="57188" y="99762"/>
                  </a:lnTo>
                  <a:lnTo>
                    <a:pt x="61927" y="98258"/>
                  </a:lnTo>
                  <a:lnTo>
                    <a:pt x="69309" y="92354"/>
                  </a:lnTo>
                  <a:lnTo>
                    <a:pt x="77927" y="80104"/>
                  </a:lnTo>
                  <a:lnTo>
                    <a:pt x="78928" y="75628"/>
                  </a:lnTo>
                  <a:lnTo>
                    <a:pt x="76544" y="60949"/>
                  </a:lnTo>
                  <a:lnTo>
                    <a:pt x="72895" y="48520"/>
                  </a:lnTo>
                  <a:lnTo>
                    <a:pt x="69223" y="43459"/>
                  </a:lnTo>
                  <a:lnTo>
                    <a:pt x="43326" y="26899"/>
                  </a:lnTo>
                  <a:lnTo>
                    <a:pt x="21104" y="23051"/>
                  </a:lnTo>
                  <a:lnTo>
                    <a:pt x="9890" y="24268"/>
                  </a:lnTo>
                  <a:lnTo>
                    <a:pt x="5788" y="25703"/>
                  </a:lnTo>
                  <a:lnTo>
                    <a:pt x="3054" y="28248"/>
                  </a:lnTo>
                  <a:lnTo>
                    <a:pt x="16" y="35309"/>
                  </a:lnTo>
                  <a:lnTo>
                    <a:pt x="0" y="37827"/>
                  </a:lnTo>
                  <a:lnTo>
                    <a:pt x="783" y="39505"/>
                  </a:lnTo>
                  <a:lnTo>
                    <a:pt x="2098" y="40624"/>
                  </a:lnTo>
                  <a:lnTo>
                    <a:pt x="26161" y="428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995"/>
            <p:cNvSpPr/>
            <p:nvPr/>
          </p:nvSpPr>
          <p:spPr bwMode="auto">
            <a:xfrm>
              <a:off x="4572000" y="1000125"/>
              <a:ext cx="292895" cy="50007"/>
            </a:xfrm>
            <a:custGeom>
              <a:avLst/>
              <a:gdLst/>
              <a:ahLst/>
              <a:cxnLst/>
              <a:rect l="0" t="0" r="0" b="0"/>
              <a:pathLst>
                <a:path w="292895" h="50007">
                  <a:moveTo>
                    <a:pt x="0" y="50006"/>
                  </a:moveTo>
                  <a:lnTo>
                    <a:pt x="11407" y="45097"/>
                  </a:lnTo>
                  <a:lnTo>
                    <a:pt x="44962" y="39364"/>
                  </a:lnTo>
                  <a:lnTo>
                    <a:pt x="77528" y="36799"/>
                  </a:lnTo>
                  <a:lnTo>
                    <a:pt x="102719" y="34082"/>
                  </a:lnTo>
                  <a:lnTo>
                    <a:pt x="130584" y="30229"/>
                  </a:lnTo>
                  <a:lnTo>
                    <a:pt x="161489" y="25870"/>
                  </a:lnTo>
                  <a:lnTo>
                    <a:pt x="191629" y="21288"/>
                  </a:lnTo>
                  <a:lnTo>
                    <a:pt x="220106" y="16605"/>
                  </a:lnTo>
                  <a:lnTo>
                    <a:pt x="245992" y="11878"/>
                  </a:lnTo>
                  <a:lnTo>
                    <a:pt x="281160" y="3169"/>
                  </a:lnTo>
                  <a:lnTo>
                    <a:pt x="29289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44" name="SMARTInkShape-2996"/>
            <p:cNvSpPr/>
            <p:nvPr/>
          </p:nvSpPr>
          <p:spPr bwMode="auto">
            <a:xfrm>
              <a:off x="4694976" y="892969"/>
              <a:ext cx="75311" cy="246315"/>
            </a:xfrm>
            <a:custGeom>
              <a:avLst/>
              <a:gdLst/>
              <a:ahLst/>
              <a:cxnLst/>
              <a:rect l="0" t="0" r="0" b="0"/>
              <a:pathLst>
                <a:path w="75311" h="246315">
                  <a:moveTo>
                    <a:pt x="27043" y="0"/>
                  </a:moveTo>
                  <a:lnTo>
                    <a:pt x="23251" y="3792"/>
                  </a:lnTo>
                  <a:lnTo>
                    <a:pt x="21388" y="7771"/>
                  </a:lnTo>
                  <a:lnTo>
                    <a:pt x="10043" y="37584"/>
                  </a:lnTo>
                  <a:lnTo>
                    <a:pt x="5693" y="71159"/>
                  </a:lnTo>
                  <a:lnTo>
                    <a:pt x="961" y="102928"/>
                  </a:lnTo>
                  <a:lnTo>
                    <a:pt x="0" y="133596"/>
                  </a:lnTo>
                  <a:lnTo>
                    <a:pt x="4390" y="166672"/>
                  </a:lnTo>
                  <a:lnTo>
                    <a:pt x="10717" y="196140"/>
                  </a:lnTo>
                  <a:lnTo>
                    <a:pt x="22083" y="227832"/>
                  </a:lnTo>
                  <a:lnTo>
                    <a:pt x="30395" y="240165"/>
                  </a:lnTo>
                  <a:lnTo>
                    <a:pt x="39380" y="245646"/>
                  </a:lnTo>
                  <a:lnTo>
                    <a:pt x="43205" y="246314"/>
                  </a:lnTo>
                  <a:lnTo>
                    <a:pt x="49572" y="244939"/>
                  </a:lnTo>
                  <a:lnTo>
                    <a:pt x="61411" y="235911"/>
                  </a:lnTo>
                  <a:lnTo>
                    <a:pt x="71181" y="219389"/>
                  </a:lnTo>
                  <a:lnTo>
                    <a:pt x="75310" y="195620"/>
                  </a:lnTo>
                  <a:lnTo>
                    <a:pt x="72742" y="164677"/>
                  </a:lnTo>
                  <a:lnTo>
                    <a:pt x="69905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45" name="SMARTInkShape-2997"/>
            <p:cNvSpPr/>
            <p:nvPr/>
          </p:nvSpPr>
          <p:spPr bwMode="auto">
            <a:xfrm>
              <a:off x="4541246" y="1027049"/>
              <a:ext cx="95049" cy="118496"/>
            </a:xfrm>
            <a:custGeom>
              <a:avLst/>
              <a:gdLst/>
              <a:ahLst/>
              <a:cxnLst/>
              <a:rect l="0" t="0" r="0" b="0"/>
              <a:pathLst>
                <a:path w="95049" h="118496">
                  <a:moveTo>
                    <a:pt x="23610" y="8795"/>
                  </a:moveTo>
                  <a:lnTo>
                    <a:pt x="19818" y="8795"/>
                  </a:lnTo>
                  <a:lnTo>
                    <a:pt x="15839" y="10911"/>
                  </a:lnTo>
                  <a:lnTo>
                    <a:pt x="13667" y="12587"/>
                  </a:lnTo>
                  <a:lnTo>
                    <a:pt x="11254" y="18682"/>
                  </a:lnTo>
                  <a:lnTo>
                    <a:pt x="7778" y="31039"/>
                  </a:lnTo>
                  <a:lnTo>
                    <a:pt x="4668" y="40906"/>
                  </a:lnTo>
                  <a:lnTo>
                    <a:pt x="2506" y="73554"/>
                  </a:lnTo>
                  <a:lnTo>
                    <a:pt x="6558" y="87583"/>
                  </a:lnTo>
                  <a:lnTo>
                    <a:pt x="13650" y="100168"/>
                  </a:lnTo>
                  <a:lnTo>
                    <a:pt x="26568" y="111716"/>
                  </a:lnTo>
                  <a:lnTo>
                    <a:pt x="35773" y="117508"/>
                  </a:lnTo>
                  <a:lnTo>
                    <a:pt x="47272" y="118495"/>
                  </a:lnTo>
                  <a:lnTo>
                    <a:pt x="70265" y="112661"/>
                  </a:lnTo>
                  <a:lnTo>
                    <a:pt x="78212" y="106287"/>
                  </a:lnTo>
                  <a:lnTo>
                    <a:pt x="81443" y="102364"/>
                  </a:lnTo>
                  <a:lnTo>
                    <a:pt x="85032" y="89540"/>
                  </a:lnTo>
                  <a:lnTo>
                    <a:pt x="85834" y="74050"/>
                  </a:lnTo>
                  <a:lnTo>
                    <a:pt x="81029" y="51942"/>
                  </a:lnTo>
                  <a:lnTo>
                    <a:pt x="65585" y="23139"/>
                  </a:lnTo>
                  <a:lnTo>
                    <a:pt x="55759" y="10407"/>
                  </a:lnTo>
                  <a:lnTo>
                    <a:pt x="43455" y="2103"/>
                  </a:lnTo>
                  <a:lnTo>
                    <a:pt x="32166" y="0"/>
                  </a:lnTo>
                  <a:lnTo>
                    <a:pt x="16885" y="3278"/>
                  </a:lnTo>
                  <a:lnTo>
                    <a:pt x="11983" y="5117"/>
                  </a:lnTo>
                  <a:lnTo>
                    <a:pt x="4420" y="13510"/>
                  </a:lnTo>
                  <a:lnTo>
                    <a:pt x="1291" y="19082"/>
                  </a:lnTo>
                  <a:lnTo>
                    <a:pt x="0" y="24384"/>
                  </a:lnTo>
                  <a:lnTo>
                    <a:pt x="681" y="34509"/>
                  </a:lnTo>
                  <a:lnTo>
                    <a:pt x="5747" y="44300"/>
                  </a:lnTo>
                  <a:lnTo>
                    <a:pt x="9320" y="49134"/>
                  </a:lnTo>
                  <a:lnTo>
                    <a:pt x="19640" y="56621"/>
                  </a:lnTo>
                  <a:lnTo>
                    <a:pt x="32165" y="61801"/>
                  </a:lnTo>
                  <a:lnTo>
                    <a:pt x="45668" y="64103"/>
                  </a:lnTo>
                  <a:lnTo>
                    <a:pt x="66658" y="61607"/>
                  </a:lnTo>
                  <a:lnTo>
                    <a:pt x="78726" y="55815"/>
                  </a:lnTo>
                  <a:lnTo>
                    <a:pt x="95048" y="4451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48" name="SMARTInkShape-2998"/>
            <p:cNvSpPr/>
            <p:nvPr/>
          </p:nvSpPr>
          <p:spPr bwMode="auto">
            <a:xfrm>
              <a:off x="4305102" y="952520"/>
              <a:ext cx="159743" cy="384581"/>
            </a:xfrm>
            <a:custGeom>
              <a:avLst/>
              <a:gdLst/>
              <a:ahLst/>
              <a:cxnLst/>
              <a:rect l="0" t="0" r="0" b="0"/>
              <a:pathLst>
                <a:path w="159743" h="384581">
                  <a:moveTo>
                    <a:pt x="159742" y="40461"/>
                  </a:moveTo>
                  <a:lnTo>
                    <a:pt x="159742" y="36669"/>
                  </a:lnTo>
                  <a:lnTo>
                    <a:pt x="157625" y="32690"/>
                  </a:lnTo>
                  <a:lnTo>
                    <a:pt x="149799" y="23669"/>
                  </a:lnTo>
                  <a:lnTo>
                    <a:pt x="132601" y="9753"/>
                  </a:lnTo>
                  <a:lnTo>
                    <a:pt x="129742" y="5702"/>
                  </a:lnTo>
                  <a:lnTo>
                    <a:pt x="125454" y="3001"/>
                  </a:lnTo>
                  <a:lnTo>
                    <a:pt x="114341" y="0"/>
                  </a:lnTo>
                  <a:lnTo>
                    <a:pt x="103580" y="782"/>
                  </a:lnTo>
                  <a:lnTo>
                    <a:pt x="92712" y="4570"/>
                  </a:lnTo>
                  <a:lnTo>
                    <a:pt x="66333" y="22053"/>
                  </a:lnTo>
                  <a:lnTo>
                    <a:pt x="35993" y="55941"/>
                  </a:lnTo>
                  <a:lnTo>
                    <a:pt x="13501" y="89057"/>
                  </a:lnTo>
                  <a:lnTo>
                    <a:pt x="944" y="118764"/>
                  </a:lnTo>
                  <a:lnTo>
                    <a:pt x="0" y="131089"/>
                  </a:lnTo>
                  <a:lnTo>
                    <a:pt x="860" y="136599"/>
                  </a:lnTo>
                  <a:lnTo>
                    <a:pt x="3020" y="140272"/>
                  </a:lnTo>
                  <a:lnTo>
                    <a:pt x="6048" y="142720"/>
                  </a:lnTo>
                  <a:lnTo>
                    <a:pt x="9654" y="144353"/>
                  </a:lnTo>
                  <a:lnTo>
                    <a:pt x="20011" y="144050"/>
                  </a:lnTo>
                  <a:lnTo>
                    <a:pt x="26107" y="142858"/>
                  </a:lnTo>
                  <a:lnTo>
                    <a:pt x="53793" y="124629"/>
                  </a:lnTo>
                  <a:lnTo>
                    <a:pt x="86897" y="102801"/>
                  </a:lnTo>
                  <a:lnTo>
                    <a:pt x="109318" y="86978"/>
                  </a:lnTo>
                  <a:lnTo>
                    <a:pt x="134436" y="74521"/>
                  </a:lnTo>
                  <a:lnTo>
                    <a:pt x="139696" y="74280"/>
                  </a:lnTo>
                  <a:lnTo>
                    <a:pt x="149774" y="78246"/>
                  </a:lnTo>
                  <a:lnTo>
                    <a:pt x="153097" y="83114"/>
                  </a:lnTo>
                  <a:lnTo>
                    <a:pt x="156788" y="96989"/>
                  </a:lnTo>
                  <a:lnTo>
                    <a:pt x="155074" y="126443"/>
                  </a:lnTo>
                  <a:lnTo>
                    <a:pt x="151582" y="150907"/>
                  </a:lnTo>
                  <a:lnTo>
                    <a:pt x="146590" y="177654"/>
                  </a:lnTo>
                  <a:lnTo>
                    <a:pt x="139080" y="205417"/>
                  </a:lnTo>
                  <a:lnTo>
                    <a:pt x="130451" y="235748"/>
                  </a:lnTo>
                  <a:lnTo>
                    <a:pt x="121324" y="266955"/>
                  </a:lnTo>
                  <a:lnTo>
                    <a:pt x="111975" y="296700"/>
                  </a:lnTo>
                  <a:lnTo>
                    <a:pt x="102529" y="323679"/>
                  </a:lnTo>
                  <a:lnTo>
                    <a:pt x="88286" y="356946"/>
                  </a:lnTo>
                  <a:lnTo>
                    <a:pt x="73043" y="381936"/>
                  </a:lnTo>
                  <a:lnTo>
                    <a:pt x="70193" y="383998"/>
                  </a:lnTo>
                  <a:lnTo>
                    <a:pt x="67499" y="384580"/>
                  </a:lnTo>
                  <a:lnTo>
                    <a:pt x="64909" y="384174"/>
                  </a:lnTo>
                  <a:lnTo>
                    <a:pt x="63182" y="381522"/>
                  </a:lnTo>
                  <a:lnTo>
                    <a:pt x="60752" y="364824"/>
                  </a:lnTo>
                  <a:lnTo>
                    <a:pt x="60826" y="333860"/>
                  </a:lnTo>
                  <a:lnTo>
                    <a:pt x="63656" y="305533"/>
                  </a:lnTo>
                  <a:lnTo>
                    <a:pt x="69677" y="276540"/>
                  </a:lnTo>
                  <a:lnTo>
                    <a:pt x="81161" y="2333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49" name="SMARTInkShape-2999"/>
            <p:cNvSpPr/>
            <p:nvPr/>
          </p:nvSpPr>
          <p:spPr bwMode="auto">
            <a:xfrm>
              <a:off x="2278946" y="1008679"/>
              <a:ext cx="1851273" cy="784306"/>
            </a:xfrm>
            <a:custGeom>
              <a:avLst/>
              <a:gdLst/>
              <a:ahLst/>
              <a:cxnLst/>
              <a:rect l="0" t="0" r="0" b="0"/>
              <a:pathLst>
                <a:path w="1851273" h="784306">
                  <a:moveTo>
                    <a:pt x="14198" y="762971"/>
                  </a:moveTo>
                  <a:lnTo>
                    <a:pt x="10405" y="762971"/>
                  </a:lnTo>
                  <a:lnTo>
                    <a:pt x="9288" y="763765"/>
                  </a:lnTo>
                  <a:lnTo>
                    <a:pt x="8543" y="765088"/>
                  </a:lnTo>
                  <a:lnTo>
                    <a:pt x="7348" y="772914"/>
                  </a:lnTo>
                  <a:lnTo>
                    <a:pt x="6456" y="774362"/>
                  </a:lnTo>
                  <a:lnTo>
                    <a:pt x="5068" y="775328"/>
                  </a:lnTo>
                  <a:lnTo>
                    <a:pt x="3349" y="775971"/>
                  </a:lnTo>
                  <a:lnTo>
                    <a:pt x="2203" y="777194"/>
                  </a:lnTo>
                  <a:lnTo>
                    <a:pt x="0" y="784075"/>
                  </a:lnTo>
                  <a:lnTo>
                    <a:pt x="3729" y="784305"/>
                  </a:lnTo>
                  <a:lnTo>
                    <a:pt x="4837" y="783544"/>
                  </a:lnTo>
                  <a:lnTo>
                    <a:pt x="5576" y="782242"/>
                  </a:lnTo>
                  <a:lnTo>
                    <a:pt x="6069" y="780581"/>
                  </a:lnTo>
                  <a:lnTo>
                    <a:pt x="38657" y="746586"/>
                  </a:lnTo>
                  <a:lnTo>
                    <a:pt x="69687" y="720369"/>
                  </a:lnTo>
                  <a:lnTo>
                    <a:pt x="95216" y="699058"/>
                  </a:lnTo>
                  <a:lnTo>
                    <a:pt x="126671" y="674240"/>
                  </a:lnTo>
                  <a:lnTo>
                    <a:pt x="143948" y="660955"/>
                  </a:lnTo>
                  <a:lnTo>
                    <a:pt x="164198" y="645748"/>
                  </a:lnTo>
                  <a:lnTo>
                    <a:pt x="186429" y="629260"/>
                  </a:lnTo>
                  <a:lnTo>
                    <a:pt x="209981" y="611918"/>
                  </a:lnTo>
                  <a:lnTo>
                    <a:pt x="236001" y="594006"/>
                  </a:lnTo>
                  <a:lnTo>
                    <a:pt x="263667" y="575715"/>
                  </a:lnTo>
                  <a:lnTo>
                    <a:pt x="292429" y="557171"/>
                  </a:lnTo>
                  <a:lnTo>
                    <a:pt x="323510" y="538459"/>
                  </a:lnTo>
                  <a:lnTo>
                    <a:pt x="356137" y="519634"/>
                  </a:lnTo>
                  <a:lnTo>
                    <a:pt x="389795" y="500734"/>
                  </a:lnTo>
                  <a:lnTo>
                    <a:pt x="425727" y="481784"/>
                  </a:lnTo>
                  <a:lnTo>
                    <a:pt x="463176" y="462800"/>
                  </a:lnTo>
                  <a:lnTo>
                    <a:pt x="501635" y="443795"/>
                  </a:lnTo>
                  <a:lnTo>
                    <a:pt x="540769" y="423980"/>
                  </a:lnTo>
                  <a:lnTo>
                    <a:pt x="580351" y="403627"/>
                  </a:lnTo>
                  <a:lnTo>
                    <a:pt x="620233" y="382915"/>
                  </a:lnTo>
                  <a:lnTo>
                    <a:pt x="661903" y="362756"/>
                  </a:lnTo>
                  <a:lnTo>
                    <a:pt x="704763" y="342968"/>
                  </a:lnTo>
                  <a:lnTo>
                    <a:pt x="748419" y="323425"/>
                  </a:lnTo>
                  <a:lnTo>
                    <a:pt x="793397" y="304046"/>
                  </a:lnTo>
                  <a:lnTo>
                    <a:pt x="839257" y="284778"/>
                  </a:lnTo>
                  <a:lnTo>
                    <a:pt x="885707" y="265582"/>
                  </a:lnTo>
                  <a:lnTo>
                    <a:pt x="932547" y="247228"/>
                  </a:lnTo>
                  <a:lnTo>
                    <a:pt x="979650" y="229436"/>
                  </a:lnTo>
                  <a:lnTo>
                    <a:pt x="1026926" y="212019"/>
                  </a:lnTo>
                  <a:lnTo>
                    <a:pt x="1075112" y="195644"/>
                  </a:lnTo>
                  <a:lnTo>
                    <a:pt x="1123906" y="179966"/>
                  </a:lnTo>
                  <a:lnTo>
                    <a:pt x="1173103" y="164751"/>
                  </a:lnTo>
                  <a:lnTo>
                    <a:pt x="1220983" y="149845"/>
                  </a:lnTo>
                  <a:lnTo>
                    <a:pt x="1267983" y="135145"/>
                  </a:lnTo>
                  <a:lnTo>
                    <a:pt x="1314399" y="120583"/>
                  </a:lnTo>
                  <a:lnTo>
                    <a:pt x="1359630" y="106906"/>
                  </a:lnTo>
                  <a:lnTo>
                    <a:pt x="1404071" y="93819"/>
                  </a:lnTo>
                  <a:lnTo>
                    <a:pt x="1447986" y="81126"/>
                  </a:lnTo>
                  <a:lnTo>
                    <a:pt x="1489169" y="69489"/>
                  </a:lnTo>
                  <a:lnTo>
                    <a:pt x="1528531" y="58556"/>
                  </a:lnTo>
                  <a:lnTo>
                    <a:pt x="1566678" y="48092"/>
                  </a:lnTo>
                  <a:lnTo>
                    <a:pt x="1601635" y="39529"/>
                  </a:lnTo>
                  <a:lnTo>
                    <a:pt x="1634464" y="32233"/>
                  </a:lnTo>
                  <a:lnTo>
                    <a:pt x="1665875" y="25781"/>
                  </a:lnTo>
                  <a:lnTo>
                    <a:pt x="1693960" y="19892"/>
                  </a:lnTo>
                  <a:lnTo>
                    <a:pt x="1719827" y="14379"/>
                  </a:lnTo>
                  <a:lnTo>
                    <a:pt x="1744215" y="9116"/>
                  </a:lnTo>
                  <a:lnTo>
                    <a:pt x="1765236" y="5607"/>
                  </a:lnTo>
                  <a:lnTo>
                    <a:pt x="1784013" y="3268"/>
                  </a:lnTo>
                  <a:lnTo>
                    <a:pt x="1815195" y="669"/>
                  </a:lnTo>
                  <a:lnTo>
                    <a:pt x="1843755" y="0"/>
                  </a:lnTo>
                  <a:lnTo>
                    <a:pt x="1848266" y="1117"/>
                  </a:lnTo>
                  <a:lnTo>
                    <a:pt x="1851272" y="2656"/>
                  </a:lnTo>
                  <a:lnTo>
                    <a:pt x="1850895" y="4476"/>
                  </a:lnTo>
                  <a:lnTo>
                    <a:pt x="1844127" y="8614"/>
                  </a:lnTo>
                  <a:lnTo>
                    <a:pt x="1813088" y="16945"/>
                  </a:lnTo>
                  <a:lnTo>
                    <a:pt x="1780954" y="19110"/>
                  </a:lnTo>
                  <a:lnTo>
                    <a:pt x="1764417" y="2002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0" name="SMARTInkShape-3000"/>
            <p:cNvSpPr/>
            <p:nvPr/>
          </p:nvSpPr>
          <p:spPr bwMode="auto">
            <a:xfrm>
              <a:off x="1978819" y="2178844"/>
              <a:ext cx="142876" cy="28576"/>
            </a:xfrm>
            <a:custGeom>
              <a:avLst/>
              <a:gdLst/>
              <a:ahLst/>
              <a:cxnLst/>
              <a:rect l="0" t="0" r="0" b="0"/>
              <a:pathLst>
                <a:path w="142876" h="28576">
                  <a:moveTo>
                    <a:pt x="0" y="28575"/>
                  </a:moveTo>
                  <a:lnTo>
                    <a:pt x="20254" y="27781"/>
                  </a:lnTo>
                  <a:lnTo>
                    <a:pt x="54584" y="22424"/>
                  </a:lnTo>
                  <a:lnTo>
                    <a:pt x="85218" y="20833"/>
                  </a:lnTo>
                  <a:lnTo>
                    <a:pt x="117584" y="15306"/>
                  </a:lnTo>
                  <a:lnTo>
                    <a:pt x="132912" y="10797"/>
                  </a:lnTo>
                  <a:lnTo>
                    <a:pt x="138447" y="6651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1" name="SMARTInkShape-3001"/>
            <p:cNvSpPr/>
            <p:nvPr/>
          </p:nvSpPr>
          <p:spPr bwMode="auto">
            <a:xfrm>
              <a:off x="1947044" y="2143125"/>
              <a:ext cx="167507" cy="55769"/>
            </a:xfrm>
            <a:custGeom>
              <a:avLst/>
              <a:gdLst/>
              <a:ahLst/>
              <a:cxnLst/>
              <a:rect l="0" t="0" r="0" b="0"/>
              <a:pathLst>
                <a:path w="167507" h="55769">
                  <a:moveTo>
                    <a:pt x="24631" y="28575"/>
                  </a:moveTo>
                  <a:lnTo>
                    <a:pt x="20839" y="32367"/>
                  </a:lnTo>
                  <a:lnTo>
                    <a:pt x="16860" y="34229"/>
                  </a:lnTo>
                  <a:lnTo>
                    <a:pt x="14688" y="34726"/>
                  </a:lnTo>
                  <a:lnTo>
                    <a:pt x="7838" y="39217"/>
                  </a:lnTo>
                  <a:lnTo>
                    <a:pt x="782" y="45575"/>
                  </a:lnTo>
                  <a:lnTo>
                    <a:pt x="0" y="47846"/>
                  </a:lnTo>
                  <a:lnTo>
                    <a:pt x="273" y="50153"/>
                  </a:lnTo>
                  <a:lnTo>
                    <a:pt x="1249" y="52486"/>
                  </a:lnTo>
                  <a:lnTo>
                    <a:pt x="3487" y="54040"/>
                  </a:lnTo>
                  <a:lnTo>
                    <a:pt x="10206" y="55768"/>
                  </a:lnTo>
                  <a:lnTo>
                    <a:pt x="18485" y="54419"/>
                  </a:lnTo>
                  <a:lnTo>
                    <a:pt x="52838" y="44091"/>
                  </a:lnTo>
                  <a:lnTo>
                    <a:pt x="79996" y="32290"/>
                  </a:lnTo>
                  <a:lnTo>
                    <a:pt x="108151" y="19533"/>
                  </a:lnTo>
                  <a:lnTo>
                    <a:pt x="141876" y="7710"/>
                  </a:lnTo>
                  <a:lnTo>
                    <a:pt x="1675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2" name="SMARTInkShape-3002"/>
            <p:cNvSpPr/>
            <p:nvPr/>
          </p:nvSpPr>
          <p:spPr bwMode="auto">
            <a:xfrm>
              <a:off x="2071688" y="2085975"/>
              <a:ext cx="28539" cy="141305"/>
            </a:xfrm>
            <a:custGeom>
              <a:avLst/>
              <a:gdLst/>
              <a:ahLst/>
              <a:cxnLst/>
              <a:rect l="0" t="0" r="0" b="0"/>
              <a:pathLst>
                <a:path w="28539" h="141305">
                  <a:moveTo>
                    <a:pt x="0" y="0"/>
                  </a:moveTo>
                  <a:lnTo>
                    <a:pt x="0" y="31456"/>
                  </a:lnTo>
                  <a:lnTo>
                    <a:pt x="2116" y="52222"/>
                  </a:lnTo>
                  <a:lnTo>
                    <a:pt x="12184" y="86017"/>
                  </a:lnTo>
                  <a:lnTo>
                    <a:pt x="23849" y="117690"/>
                  </a:lnTo>
                  <a:lnTo>
                    <a:pt x="27641" y="132138"/>
                  </a:lnTo>
                  <a:lnTo>
                    <a:pt x="28452" y="141304"/>
                  </a:lnTo>
                  <a:lnTo>
                    <a:pt x="28538" y="138617"/>
                  </a:lnTo>
                  <a:lnTo>
                    <a:pt x="24325" y="134897"/>
                  </a:lnTo>
                  <a:lnTo>
                    <a:pt x="17955" y="129804"/>
                  </a:lnTo>
                  <a:lnTo>
                    <a:pt x="7143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3" name="SMARTInkShape-3003"/>
            <p:cNvSpPr/>
            <p:nvPr/>
          </p:nvSpPr>
          <p:spPr bwMode="auto">
            <a:xfrm>
              <a:off x="2028825" y="2085975"/>
              <a:ext cx="28576" cy="150020"/>
            </a:xfrm>
            <a:custGeom>
              <a:avLst/>
              <a:gdLst/>
              <a:ahLst/>
              <a:cxnLst/>
              <a:rect l="0" t="0" r="0" b="0"/>
              <a:pathLst>
                <a:path w="28576" h="150020">
                  <a:moveTo>
                    <a:pt x="0" y="0"/>
                  </a:moveTo>
                  <a:lnTo>
                    <a:pt x="0" y="9943"/>
                  </a:lnTo>
                  <a:lnTo>
                    <a:pt x="6702" y="45181"/>
                  </a:lnTo>
                  <a:lnTo>
                    <a:pt x="11995" y="78093"/>
                  </a:lnTo>
                  <a:lnTo>
                    <a:pt x="14086" y="109286"/>
                  </a:lnTo>
                  <a:lnTo>
                    <a:pt x="15022" y="122957"/>
                  </a:lnTo>
                  <a:lnTo>
                    <a:pt x="23103" y="142685"/>
                  </a:lnTo>
                  <a:lnTo>
                    <a:pt x="28575" y="150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71" name="SMARTInkShape-Group670"/>
          <p:cNvGrpSpPr/>
          <p:nvPr/>
        </p:nvGrpSpPr>
        <p:grpSpPr>
          <a:xfrm>
            <a:off x="3872354" y="1785938"/>
            <a:ext cx="1895857" cy="435769"/>
            <a:chOff x="3872354" y="1785938"/>
            <a:chExt cx="1895857" cy="435769"/>
          </a:xfrm>
        </p:grpSpPr>
        <p:sp>
          <p:nvSpPr>
            <p:cNvPr id="2540555" name="SMARTInkShape-3004"/>
            <p:cNvSpPr/>
            <p:nvPr/>
          </p:nvSpPr>
          <p:spPr bwMode="auto">
            <a:xfrm>
              <a:off x="5672138" y="1793081"/>
              <a:ext cx="96073" cy="428626"/>
            </a:xfrm>
            <a:custGeom>
              <a:avLst/>
              <a:gdLst/>
              <a:ahLst/>
              <a:cxnLst/>
              <a:rect l="0" t="0" r="0" b="0"/>
              <a:pathLst>
                <a:path w="96073" h="428626">
                  <a:moveTo>
                    <a:pt x="0" y="0"/>
                  </a:moveTo>
                  <a:lnTo>
                    <a:pt x="14472" y="31064"/>
                  </a:lnTo>
                  <a:lnTo>
                    <a:pt x="25720" y="52860"/>
                  </a:lnTo>
                  <a:lnTo>
                    <a:pt x="42016" y="81544"/>
                  </a:lnTo>
                  <a:lnTo>
                    <a:pt x="52011" y="104504"/>
                  </a:lnTo>
                  <a:lnTo>
                    <a:pt x="61745" y="130584"/>
                  </a:lnTo>
                  <a:lnTo>
                    <a:pt x="69246" y="158050"/>
                  </a:lnTo>
                  <a:lnTo>
                    <a:pt x="76019" y="186132"/>
                  </a:lnTo>
                  <a:lnTo>
                    <a:pt x="84321" y="214488"/>
                  </a:lnTo>
                  <a:lnTo>
                    <a:pt x="89070" y="245082"/>
                  </a:lnTo>
                  <a:lnTo>
                    <a:pt x="91974" y="276407"/>
                  </a:lnTo>
                  <a:lnTo>
                    <a:pt x="95910" y="306204"/>
                  </a:lnTo>
                  <a:lnTo>
                    <a:pt x="96072" y="333205"/>
                  </a:lnTo>
                  <a:lnTo>
                    <a:pt x="91701" y="368603"/>
                  </a:lnTo>
                  <a:lnTo>
                    <a:pt x="87495" y="397082"/>
                  </a:lnTo>
                  <a:lnTo>
                    <a:pt x="85718" y="411431"/>
                  </a:lnTo>
                  <a:lnTo>
                    <a:pt x="78581" y="4286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6" name="SMARTInkShape-3005"/>
            <p:cNvSpPr/>
            <p:nvPr/>
          </p:nvSpPr>
          <p:spPr bwMode="auto">
            <a:xfrm>
              <a:off x="5540351" y="1943100"/>
              <a:ext cx="81781" cy="152103"/>
            </a:xfrm>
            <a:custGeom>
              <a:avLst/>
              <a:gdLst/>
              <a:ahLst/>
              <a:cxnLst/>
              <a:rect l="0" t="0" r="0" b="0"/>
              <a:pathLst>
                <a:path w="81781" h="152103">
                  <a:moveTo>
                    <a:pt x="24630" y="0"/>
                  </a:moveTo>
                  <a:lnTo>
                    <a:pt x="12446" y="30867"/>
                  </a:lnTo>
                  <a:lnTo>
                    <a:pt x="3144" y="65217"/>
                  </a:lnTo>
                  <a:lnTo>
                    <a:pt x="0" y="82960"/>
                  </a:lnTo>
                  <a:lnTo>
                    <a:pt x="4449" y="113754"/>
                  </a:lnTo>
                  <a:lnTo>
                    <a:pt x="9311" y="127551"/>
                  </a:lnTo>
                  <a:lnTo>
                    <a:pt x="16763" y="138975"/>
                  </a:lnTo>
                  <a:lnTo>
                    <a:pt x="27484" y="147227"/>
                  </a:lnTo>
                  <a:lnTo>
                    <a:pt x="33676" y="150539"/>
                  </a:lnTo>
                  <a:lnTo>
                    <a:pt x="44790" y="152102"/>
                  </a:lnTo>
                  <a:lnTo>
                    <a:pt x="54228" y="150151"/>
                  </a:lnTo>
                  <a:lnTo>
                    <a:pt x="61068" y="146638"/>
                  </a:lnTo>
                  <a:lnTo>
                    <a:pt x="81780" y="1214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7" name="SMARTInkShape-3006"/>
            <p:cNvSpPr/>
            <p:nvPr/>
          </p:nvSpPr>
          <p:spPr bwMode="auto">
            <a:xfrm>
              <a:off x="5522413" y="1943100"/>
              <a:ext cx="121151" cy="91053"/>
            </a:xfrm>
            <a:custGeom>
              <a:avLst/>
              <a:gdLst/>
              <a:ahLst/>
              <a:cxnLst/>
              <a:rect l="0" t="0" r="0" b="0"/>
              <a:pathLst>
                <a:path w="121151" h="91053">
                  <a:moveTo>
                    <a:pt x="6850" y="0"/>
                  </a:moveTo>
                  <a:lnTo>
                    <a:pt x="3057" y="0"/>
                  </a:lnTo>
                  <a:lnTo>
                    <a:pt x="1940" y="1588"/>
                  </a:lnTo>
                  <a:lnTo>
                    <a:pt x="0" y="16094"/>
                  </a:lnTo>
                  <a:lnTo>
                    <a:pt x="5467" y="31783"/>
                  </a:lnTo>
                  <a:lnTo>
                    <a:pt x="12701" y="45489"/>
                  </a:lnTo>
                  <a:lnTo>
                    <a:pt x="25340" y="59604"/>
                  </a:lnTo>
                  <a:lnTo>
                    <a:pt x="53617" y="79561"/>
                  </a:lnTo>
                  <a:lnTo>
                    <a:pt x="79058" y="89417"/>
                  </a:lnTo>
                  <a:lnTo>
                    <a:pt x="98359" y="91052"/>
                  </a:lnTo>
                  <a:lnTo>
                    <a:pt x="106522" y="88622"/>
                  </a:lnTo>
                  <a:lnTo>
                    <a:pt x="112797" y="82779"/>
                  </a:lnTo>
                  <a:lnTo>
                    <a:pt x="121150" y="714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8" name="SMARTInkShape-3007"/>
            <p:cNvSpPr/>
            <p:nvPr/>
          </p:nvSpPr>
          <p:spPr bwMode="auto">
            <a:xfrm>
              <a:off x="5322094" y="1943126"/>
              <a:ext cx="138629" cy="123855"/>
            </a:xfrm>
            <a:custGeom>
              <a:avLst/>
              <a:gdLst/>
              <a:ahLst/>
              <a:cxnLst/>
              <a:rect l="0" t="0" r="0" b="0"/>
              <a:pathLst>
                <a:path w="138629" h="123855">
                  <a:moveTo>
                    <a:pt x="0" y="14262"/>
                  </a:moveTo>
                  <a:lnTo>
                    <a:pt x="0" y="7205"/>
                  </a:lnTo>
                  <a:lnTo>
                    <a:pt x="3792" y="7144"/>
                  </a:lnTo>
                  <a:lnTo>
                    <a:pt x="33843" y="416"/>
                  </a:lnTo>
                  <a:lnTo>
                    <a:pt x="58428" y="0"/>
                  </a:lnTo>
                  <a:lnTo>
                    <a:pt x="63804" y="2102"/>
                  </a:lnTo>
                  <a:lnTo>
                    <a:pt x="66348" y="3774"/>
                  </a:lnTo>
                  <a:lnTo>
                    <a:pt x="68044" y="5682"/>
                  </a:lnTo>
                  <a:lnTo>
                    <a:pt x="69929" y="9919"/>
                  </a:lnTo>
                  <a:lnTo>
                    <a:pt x="70991" y="16767"/>
                  </a:lnTo>
                  <a:lnTo>
                    <a:pt x="69122" y="21461"/>
                  </a:lnTo>
                  <a:lnTo>
                    <a:pt x="52062" y="42838"/>
                  </a:lnTo>
                  <a:lnTo>
                    <a:pt x="50126" y="49562"/>
                  </a:lnTo>
                  <a:lnTo>
                    <a:pt x="63752" y="49944"/>
                  </a:lnTo>
                  <a:lnTo>
                    <a:pt x="95357" y="43496"/>
                  </a:lnTo>
                  <a:lnTo>
                    <a:pt x="119076" y="42923"/>
                  </a:lnTo>
                  <a:lnTo>
                    <a:pt x="126477" y="44992"/>
                  </a:lnTo>
                  <a:lnTo>
                    <a:pt x="129562" y="46654"/>
                  </a:lnTo>
                  <a:lnTo>
                    <a:pt x="137695" y="56579"/>
                  </a:lnTo>
                  <a:lnTo>
                    <a:pt x="138628" y="59936"/>
                  </a:lnTo>
                  <a:lnTo>
                    <a:pt x="138456" y="62967"/>
                  </a:lnTo>
                  <a:lnTo>
                    <a:pt x="137548" y="65782"/>
                  </a:lnTo>
                  <a:lnTo>
                    <a:pt x="118980" y="81706"/>
                  </a:lnTo>
                  <a:lnTo>
                    <a:pt x="85400" y="101058"/>
                  </a:lnTo>
                  <a:lnTo>
                    <a:pt x="52080" y="119756"/>
                  </a:lnTo>
                  <a:lnTo>
                    <a:pt x="46626" y="122691"/>
                  </a:lnTo>
                  <a:lnTo>
                    <a:pt x="42196" y="123854"/>
                  </a:lnTo>
                  <a:lnTo>
                    <a:pt x="38450" y="123836"/>
                  </a:lnTo>
                  <a:lnTo>
                    <a:pt x="33757" y="122492"/>
                  </a:lnTo>
                  <a:lnTo>
                    <a:pt x="33617" y="122134"/>
                  </a:lnTo>
                  <a:lnTo>
                    <a:pt x="34318" y="121895"/>
                  </a:lnTo>
                  <a:lnTo>
                    <a:pt x="71437" y="8569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9" name="SMARTInkShape-3008"/>
            <p:cNvSpPr/>
            <p:nvPr/>
          </p:nvSpPr>
          <p:spPr bwMode="auto">
            <a:xfrm>
              <a:off x="5168193" y="1785938"/>
              <a:ext cx="125327" cy="350044"/>
            </a:xfrm>
            <a:custGeom>
              <a:avLst/>
              <a:gdLst/>
              <a:ahLst/>
              <a:cxnLst/>
              <a:rect l="0" t="0" r="0" b="0"/>
              <a:pathLst>
                <a:path w="125327" h="350044">
                  <a:moveTo>
                    <a:pt x="125326" y="0"/>
                  </a:moveTo>
                  <a:lnTo>
                    <a:pt x="94797" y="34320"/>
                  </a:lnTo>
                  <a:lnTo>
                    <a:pt x="70948" y="68112"/>
                  </a:lnTo>
                  <a:lnTo>
                    <a:pt x="55121" y="94566"/>
                  </a:lnTo>
                  <a:lnTo>
                    <a:pt x="40148" y="122991"/>
                  </a:lnTo>
                  <a:lnTo>
                    <a:pt x="25557" y="154146"/>
                  </a:lnTo>
                  <a:lnTo>
                    <a:pt x="13250" y="186513"/>
                  </a:lnTo>
                  <a:lnTo>
                    <a:pt x="4077" y="217832"/>
                  </a:lnTo>
                  <a:lnTo>
                    <a:pt x="0" y="244980"/>
                  </a:lnTo>
                  <a:lnTo>
                    <a:pt x="2421" y="270276"/>
                  </a:lnTo>
                  <a:lnTo>
                    <a:pt x="10376" y="293953"/>
                  </a:lnTo>
                  <a:lnTo>
                    <a:pt x="24495" y="315060"/>
                  </a:lnTo>
                  <a:lnTo>
                    <a:pt x="54087" y="337209"/>
                  </a:lnTo>
                  <a:lnTo>
                    <a:pt x="87990" y="346240"/>
                  </a:lnTo>
                  <a:lnTo>
                    <a:pt x="111038" y="3500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0" name="SMARTInkShape-3009"/>
            <p:cNvSpPr/>
            <p:nvPr/>
          </p:nvSpPr>
          <p:spPr bwMode="auto">
            <a:xfrm>
              <a:off x="4836319" y="1964531"/>
              <a:ext cx="185738" cy="7145"/>
            </a:xfrm>
            <a:custGeom>
              <a:avLst/>
              <a:gdLst/>
              <a:ahLst/>
              <a:cxnLst/>
              <a:rect l="0" t="0" r="0" b="0"/>
              <a:pathLst>
                <a:path w="185738" h="7145">
                  <a:moveTo>
                    <a:pt x="0" y="7144"/>
                  </a:moveTo>
                  <a:lnTo>
                    <a:pt x="29829" y="7144"/>
                  </a:lnTo>
                  <a:lnTo>
                    <a:pt x="63101" y="7144"/>
                  </a:lnTo>
                  <a:lnTo>
                    <a:pt x="90840" y="7144"/>
                  </a:lnTo>
                  <a:lnTo>
                    <a:pt x="119167" y="7144"/>
                  </a:lnTo>
                  <a:lnTo>
                    <a:pt x="152950" y="7144"/>
                  </a:lnTo>
                  <a:lnTo>
                    <a:pt x="164815" y="6350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1" name="SMARTInkShape-3010"/>
            <p:cNvSpPr/>
            <p:nvPr/>
          </p:nvSpPr>
          <p:spPr bwMode="auto">
            <a:xfrm>
              <a:off x="4909148" y="1878806"/>
              <a:ext cx="77191" cy="205595"/>
            </a:xfrm>
            <a:custGeom>
              <a:avLst/>
              <a:gdLst/>
              <a:ahLst/>
              <a:cxnLst/>
              <a:rect l="0" t="0" r="0" b="0"/>
              <a:pathLst>
                <a:path w="77191" h="205595">
                  <a:moveTo>
                    <a:pt x="41471" y="0"/>
                  </a:moveTo>
                  <a:lnTo>
                    <a:pt x="41471" y="3793"/>
                  </a:lnTo>
                  <a:lnTo>
                    <a:pt x="39354" y="7771"/>
                  </a:lnTo>
                  <a:lnTo>
                    <a:pt x="27736" y="24377"/>
                  </a:lnTo>
                  <a:lnTo>
                    <a:pt x="23459" y="37028"/>
                  </a:lnTo>
                  <a:lnTo>
                    <a:pt x="14786" y="72404"/>
                  </a:lnTo>
                  <a:lnTo>
                    <a:pt x="5655" y="107818"/>
                  </a:lnTo>
                  <a:lnTo>
                    <a:pt x="0" y="141595"/>
                  </a:lnTo>
                  <a:lnTo>
                    <a:pt x="4446" y="176309"/>
                  </a:lnTo>
                  <a:lnTo>
                    <a:pt x="5965" y="186309"/>
                  </a:lnTo>
                  <a:lnTo>
                    <a:pt x="9287" y="193400"/>
                  </a:lnTo>
                  <a:lnTo>
                    <a:pt x="19411" y="201855"/>
                  </a:lnTo>
                  <a:lnTo>
                    <a:pt x="28673" y="205594"/>
                  </a:lnTo>
                  <a:lnTo>
                    <a:pt x="36047" y="204353"/>
                  </a:lnTo>
                  <a:lnTo>
                    <a:pt x="40237" y="202910"/>
                  </a:lnTo>
                  <a:lnTo>
                    <a:pt x="47008" y="197074"/>
                  </a:lnTo>
                  <a:lnTo>
                    <a:pt x="73290" y="163398"/>
                  </a:lnTo>
                  <a:lnTo>
                    <a:pt x="77190" y="1571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2" name="SMARTInkShape-3011"/>
            <p:cNvSpPr/>
            <p:nvPr/>
          </p:nvSpPr>
          <p:spPr bwMode="auto">
            <a:xfrm>
              <a:off x="4793456" y="1950244"/>
              <a:ext cx="69940" cy="110992"/>
            </a:xfrm>
            <a:custGeom>
              <a:avLst/>
              <a:gdLst/>
              <a:ahLst/>
              <a:cxnLst/>
              <a:rect l="0" t="0" r="0" b="0"/>
              <a:pathLst>
                <a:path w="69940" h="110992">
                  <a:moveTo>
                    <a:pt x="14288" y="0"/>
                  </a:moveTo>
                  <a:lnTo>
                    <a:pt x="14288" y="16999"/>
                  </a:lnTo>
                  <a:lnTo>
                    <a:pt x="16404" y="21578"/>
                  </a:lnTo>
                  <a:lnTo>
                    <a:pt x="38137" y="52096"/>
                  </a:lnTo>
                  <a:lnTo>
                    <a:pt x="55665" y="66372"/>
                  </a:lnTo>
                  <a:lnTo>
                    <a:pt x="69191" y="85280"/>
                  </a:lnTo>
                  <a:lnTo>
                    <a:pt x="69939" y="87810"/>
                  </a:lnTo>
                  <a:lnTo>
                    <a:pt x="69645" y="90290"/>
                  </a:lnTo>
                  <a:lnTo>
                    <a:pt x="67202" y="95162"/>
                  </a:lnTo>
                  <a:lnTo>
                    <a:pt x="61363" y="102368"/>
                  </a:lnTo>
                  <a:lnTo>
                    <a:pt x="56906" y="105028"/>
                  </a:lnTo>
                  <a:lnTo>
                    <a:pt x="39509" y="110991"/>
                  </a:lnTo>
                  <a:lnTo>
                    <a:pt x="16541" y="107818"/>
                  </a:lnTo>
                  <a:lnTo>
                    <a:pt x="12615" y="106010"/>
                  </a:lnTo>
                  <a:lnTo>
                    <a:pt x="0" y="928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3" name="SMARTInkShape-3012"/>
            <p:cNvSpPr/>
            <p:nvPr/>
          </p:nvSpPr>
          <p:spPr bwMode="auto">
            <a:xfrm>
              <a:off x="4687293" y="1878806"/>
              <a:ext cx="91877" cy="50008"/>
            </a:xfrm>
            <a:custGeom>
              <a:avLst/>
              <a:gdLst/>
              <a:ahLst/>
              <a:cxnLst/>
              <a:rect l="0" t="0" r="0" b="0"/>
              <a:pathLst>
                <a:path w="91877" h="50008">
                  <a:moveTo>
                    <a:pt x="6151" y="0"/>
                  </a:moveTo>
                  <a:lnTo>
                    <a:pt x="2359" y="0"/>
                  </a:lnTo>
                  <a:lnTo>
                    <a:pt x="1241" y="794"/>
                  </a:lnTo>
                  <a:lnTo>
                    <a:pt x="496" y="2117"/>
                  </a:lnTo>
                  <a:lnTo>
                    <a:pt x="0" y="3793"/>
                  </a:lnTo>
                  <a:lnTo>
                    <a:pt x="3094" y="13736"/>
                  </a:lnTo>
                  <a:lnTo>
                    <a:pt x="9037" y="22944"/>
                  </a:lnTo>
                  <a:lnTo>
                    <a:pt x="28276" y="35604"/>
                  </a:lnTo>
                  <a:lnTo>
                    <a:pt x="50561" y="45221"/>
                  </a:lnTo>
                  <a:lnTo>
                    <a:pt x="91876" y="500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4" name="SMARTInkShape-3013"/>
            <p:cNvSpPr/>
            <p:nvPr/>
          </p:nvSpPr>
          <p:spPr bwMode="auto">
            <a:xfrm>
              <a:off x="4710776" y="2035969"/>
              <a:ext cx="46963" cy="55628"/>
            </a:xfrm>
            <a:custGeom>
              <a:avLst/>
              <a:gdLst/>
              <a:ahLst/>
              <a:cxnLst/>
              <a:rect l="0" t="0" r="0" b="0"/>
              <a:pathLst>
                <a:path w="46963" h="55628">
                  <a:moveTo>
                    <a:pt x="11243" y="0"/>
                  </a:moveTo>
                  <a:lnTo>
                    <a:pt x="7451" y="3792"/>
                  </a:lnTo>
                  <a:lnTo>
                    <a:pt x="5588" y="7771"/>
                  </a:lnTo>
                  <a:lnTo>
                    <a:pt x="2021" y="40948"/>
                  </a:lnTo>
                  <a:lnTo>
                    <a:pt x="333" y="43967"/>
                  </a:lnTo>
                  <a:lnTo>
                    <a:pt x="0" y="46774"/>
                  </a:lnTo>
                  <a:lnTo>
                    <a:pt x="1748" y="52009"/>
                  </a:lnTo>
                  <a:lnTo>
                    <a:pt x="4119" y="53723"/>
                  </a:lnTo>
                  <a:lnTo>
                    <a:pt x="10987" y="55627"/>
                  </a:lnTo>
                  <a:lnTo>
                    <a:pt x="19331" y="54356"/>
                  </a:lnTo>
                  <a:lnTo>
                    <a:pt x="30837" y="49178"/>
                  </a:lnTo>
                  <a:lnTo>
                    <a:pt x="33831" y="47073"/>
                  </a:lnTo>
                  <a:lnTo>
                    <a:pt x="41836" y="32733"/>
                  </a:lnTo>
                  <a:lnTo>
                    <a:pt x="4696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5" name="SMARTInkShape-3014"/>
            <p:cNvSpPr/>
            <p:nvPr/>
          </p:nvSpPr>
          <p:spPr bwMode="auto">
            <a:xfrm>
              <a:off x="4614978" y="1850231"/>
              <a:ext cx="42748" cy="258967"/>
            </a:xfrm>
            <a:custGeom>
              <a:avLst/>
              <a:gdLst/>
              <a:ahLst/>
              <a:cxnLst/>
              <a:rect l="0" t="0" r="0" b="0"/>
              <a:pathLst>
                <a:path w="42748" h="258967">
                  <a:moveTo>
                    <a:pt x="14172" y="0"/>
                  </a:moveTo>
                  <a:lnTo>
                    <a:pt x="20323" y="0"/>
                  </a:lnTo>
                  <a:lnTo>
                    <a:pt x="21229" y="27471"/>
                  </a:lnTo>
                  <a:lnTo>
                    <a:pt x="17498" y="57264"/>
                  </a:lnTo>
                  <a:lnTo>
                    <a:pt x="15157" y="91227"/>
                  </a:lnTo>
                  <a:lnTo>
                    <a:pt x="10671" y="126425"/>
                  </a:lnTo>
                  <a:lnTo>
                    <a:pt x="4316" y="161990"/>
                  </a:lnTo>
                  <a:lnTo>
                    <a:pt x="1197" y="197663"/>
                  </a:lnTo>
                  <a:lnTo>
                    <a:pt x="144" y="233073"/>
                  </a:lnTo>
                  <a:lnTo>
                    <a:pt x="0" y="245405"/>
                  </a:lnTo>
                  <a:lnTo>
                    <a:pt x="1549" y="250122"/>
                  </a:lnTo>
                  <a:lnTo>
                    <a:pt x="7503" y="257480"/>
                  </a:lnTo>
                  <a:lnTo>
                    <a:pt x="11314" y="258966"/>
                  </a:lnTo>
                  <a:lnTo>
                    <a:pt x="19781" y="258500"/>
                  </a:lnTo>
                  <a:lnTo>
                    <a:pt x="28836" y="253531"/>
                  </a:lnTo>
                  <a:lnTo>
                    <a:pt x="42747" y="2428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6" name="SMARTInkShape-3015"/>
            <p:cNvSpPr/>
            <p:nvPr/>
          </p:nvSpPr>
          <p:spPr bwMode="auto">
            <a:xfrm>
              <a:off x="4393726" y="1973521"/>
              <a:ext cx="163988" cy="139362"/>
            </a:xfrm>
            <a:custGeom>
              <a:avLst/>
              <a:gdLst/>
              <a:ahLst/>
              <a:cxnLst/>
              <a:rect l="0" t="0" r="0" b="0"/>
              <a:pathLst>
                <a:path w="163988" h="139362">
                  <a:moveTo>
                    <a:pt x="13968" y="48160"/>
                  </a:moveTo>
                  <a:lnTo>
                    <a:pt x="10176" y="51953"/>
                  </a:lnTo>
                  <a:lnTo>
                    <a:pt x="8313" y="55931"/>
                  </a:lnTo>
                  <a:lnTo>
                    <a:pt x="7817" y="58103"/>
                  </a:lnTo>
                  <a:lnTo>
                    <a:pt x="1300" y="69647"/>
                  </a:lnTo>
                  <a:lnTo>
                    <a:pt x="0" y="79127"/>
                  </a:lnTo>
                  <a:lnTo>
                    <a:pt x="1481" y="80711"/>
                  </a:lnTo>
                  <a:lnTo>
                    <a:pt x="7360" y="82471"/>
                  </a:lnTo>
                  <a:lnTo>
                    <a:pt x="19595" y="83462"/>
                  </a:lnTo>
                  <a:lnTo>
                    <a:pt x="33274" y="79963"/>
                  </a:lnTo>
                  <a:lnTo>
                    <a:pt x="67766" y="60925"/>
                  </a:lnTo>
                  <a:lnTo>
                    <a:pt x="82736" y="45592"/>
                  </a:lnTo>
                  <a:lnTo>
                    <a:pt x="93434" y="29761"/>
                  </a:lnTo>
                  <a:lnTo>
                    <a:pt x="97838" y="15015"/>
                  </a:lnTo>
                  <a:lnTo>
                    <a:pt x="96752" y="7500"/>
                  </a:lnTo>
                  <a:lnTo>
                    <a:pt x="95351" y="4385"/>
                  </a:lnTo>
                  <a:lnTo>
                    <a:pt x="93623" y="2308"/>
                  </a:lnTo>
                  <a:lnTo>
                    <a:pt x="89587" y="0"/>
                  </a:lnTo>
                  <a:lnTo>
                    <a:pt x="83031" y="1091"/>
                  </a:lnTo>
                  <a:lnTo>
                    <a:pt x="79060" y="2493"/>
                  </a:lnTo>
                  <a:lnTo>
                    <a:pt x="62094" y="15844"/>
                  </a:lnTo>
                  <a:lnTo>
                    <a:pt x="45778" y="38673"/>
                  </a:lnTo>
                  <a:lnTo>
                    <a:pt x="32540" y="74038"/>
                  </a:lnTo>
                  <a:lnTo>
                    <a:pt x="30319" y="97367"/>
                  </a:lnTo>
                  <a:lnTo>
                    <a:pt x="34335" y="117773"/>
                  </a:lnTo>
                  <a:lnTo>
                    <a:pt x="38365" y="126195"/>
                  </a:lnTo>
                  <a:lnTo>
                    <a:pt x="49153" y="132584"/>
                  </a:lnTo>
                  <a:lnTo>
                    <a:pt x="70960" y="138527"/>
                  </a:lnTo>
                  <a:lnTo>
                    <a:pt x="78156" y="139361"/>
                  </a:lnTo>
                  <a:lnTo>
                    <a:pt x="92502" y="136054"/>
                  </a:lnTo>
                  <a:lnTo>
                    <a:pt x="121115" y="120996"/>
                  </a:lnTo>
                  <a:lnTo>
                    <a:pt x="163987" y="8387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7" name="SMARTInkShape-3016"/>
            <p:cNvSpPr/>
            <p:nvPr/>
          </p:nvSpPr>
          <p:spPr bwMode="auto">
            <a:xfrm>
              <a:off x="4337009" y="1928813"/>
              <a:ext cx="113548" cy="189498"/>
            </a:xfrm>
            <a:custGeom>
              <a:avLst/>
              <a:gdLst/>
              <a:ahLst/>
              <a:cxnLst/>
              <a:rect l="0" t="0" r="0" b="0"/>
              <a:pathLst>
                <a:path w="113548" h="189498">
                  <a:moveTo>
                    <a:pt x="70685" y="0"/>
                  </a:moveTo>
                  <a:lnTo>
                    <a:pt x="64982" y="6496"/>
                  </a:lnTo>
                  <a:lnTo>
                    <a:pt x="40939" y="37020"/>
                  </a:lnTo>
                  <a:lnTo>
                    <a:pt x="23035" y="64550"/>
                  </a:lnTo>
                  <a:lnTo>
                    <a:pt x="12116" y="83684"/>
                  </a:lnTo>
                  <a:lnTo>
                    <a:pt x="4967" y="95136"/>
                  </a:lnTo>
                  <a:lnTo>
                    <a:pt x="0" y="121301"/>
                  </a:lnTo>
                  <a:lnTo>
                    <a:pt x="3263" y="134013"/>
                  </a:lnTo>
                  <a:lnTo>
                    <a:pt x="9234" y="141053"/>
                  </a:lnTo>
                  <a:lnTo>
                    <a:pt x="43687" y="169380"/>
                  </a:lnTo>
                  <a:lnTo>
                    <a:pt x="60216" y="179656"/>
                  </a:lnTo>
                  <a:lnTo>
                    <a:pt x="92010" y="188996"/>
                  </a:lnTo>
                  <a:lnTo>
                    <a:pt x="96014" y="189497"/>
                  </a:lnTo>
                  <a:lnTo>
                    <a:pt x="104696" y="187937"/>
                  </a:lnTo>
                  <a:lnTo>
                    <a:pt x="107647" y="186410"/>
                  </a:lnTo>
                  <a:lnTo>
                    <a:pt x="109613" y="184598"/>
                  </a:lnTo>
                  <a:lnTo>
                    <a:pt x="113547" y="17859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8" name="SMARTInkShape-3017"/>
            <p:cNvSpPr/>
            <p:nvPr/>
          </p:nvSpPr>
          <p:spPr bwMode="auto">
            <a:xfrm>
              <a:off x="4293395" y="1971675"/>
              <a:ext cx="21431" cy="120598"/>
            </a:xfrm>
            <a:custGeom>
              <a:avLst/>
              <a:gdLst/>
              <a:ahLst/>
              <a:cxnLst/>
              <a:rect l="0" t="0" r="0" b="0"/>
              <a:pathLst>
                <a:path w="21431" h="120598">
                  <a:moveTo>
                    <a:pt x="7143" y="0"/>
                  </a:moveTo>
                  <a:lnTo>
                    <a:pt x="3350" y="7585"/>
                  </a:lnTo>
                  <a:lnTo>
                    <a:pt x="440" y="36718"/>
                  </a:lnTo>
                  <a:lnTo>
                    <a:pt x="57" y="70775"/>
                  </a:lnTo>
                  <a:lnTo>
                    <a:pt x="4" y="102127"/>
                  </a:lnTo>
                  <a:lnTo>
                    <a:pt x="0" y="118586"/>
                  </a:lnTo>
                  <a:lnTo>
                    <a:pt x="793" y="119539"/>
                  </a:lnTo>
                  <a:lnTo>
                    <a:pt x="3791" y="120597"/>
                  </a:lnTo>
                  <a:lnTo>
                    <a:pt x="4909" y="120085"/>
                  </a:lnTo>
                  <a:lnTo>
                    <a:pt x="5653" y="118951"/>
                  </a:lnTo>
                  <a:lnTo>
                    <a:pt x="14783" y="89279"/>
                  </a:lnTo>
                  <a:lnTo>
                    <a:pt x="21430" y="642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9" name="SMARTInkShape-3018"/>
            <p:cNvSpPr/>
            <p:nvPr/>
          </p:nvSpPr>
          <p:spPr bwMode="auto">
            <a:xfrm>
              <a:off x="4136727" y="1964531"/>
              <a:ext cx="149524" cy="137673"/>
            </a:xfrm>
            <a:custGeom>
              <a:avLst/>
              <a:gdLst/>
              <a:ahLst/>
              <a:cxnLst/>
              <a:rect l="0" t="0" r="0" b="0"/>
              <a:pathLst>
                <a:path w="149524" h="137673">
                  <a:moveTo>
                    <a:pt x="35223" y="0"/>
                  </a:moveTo>
                  <a:lnTo>
                    <a:pt x="25280" y="0"/>
                  </a:lnTo>
                  <a:lnTo>
                    <a:pt x="20750" y="2117"/>
                  </a:lnTo>
                  <a:lnTo>
                    <a:pt x="18430" y="3793"/>
                  </a:lnTo>
                  <a:lnTo>
                    <a:pt x="11374" y="13736"/>
                  </a:lnTo>
                  <a:lnTo>
                    <a:pt x="3270" y="44434"/>
                  </a:lnTo>
                  <a:lnTo>
                    <a:pt x="0" y="78788"/>
                  </a:lnTo>
                  <a:lnTo>
                    <a:pt x="363" y="112740"/>
                  </a:lnTo>
                  <a:lnTo>
                    <a:pt x="5664" y="126344"/>
                  </a:lnTo>
                  <a:lnTo>
                    <a:pt x="10444" y="127591"/>
                  </a:lnTo>
                  <a:lnTo>
                    <a:pt x="13941" y="127923"/>
                  </a:lnTo>
                  <a:lnTo>
                    <a:pt x="22060" y="124059"/>
                  </a:lnTo>
                  <a:lnTo>
                    <a:pt x="26448" y="120806"/>
                  </a:lnTo>
                  <a:lnTo>
                    <a:pt x="33440" y="110842"/>
                  </a:lnTo>
                  <a:lnTo>
                    <a:pt x="52598" y="78126"/>
                  </a:lnTo>
                  <a:lnTo>
                    <a:pt x="72005" y="42803"/>
                  </a:lnTo>
                  <a:lnTo>
                    <a:pt x="83703" y="7580"/>
                  </a:lnTo>
                  <a:lnTo>
                    <a:pt x="84211" y="5847"/>
                  </a:lnTo>
                  <a:lnTo>
                    <a:pt x="84551" y="5486"/>
                  </a:lnTo>
                  <a:lnTo>
                    <a:pt x="84777" y="6038"/>
                  </a:lnTo>
                  <a:lnTo>
                    <a:pt x="79039" y="36876"/>
                  </a:lnTo>
                  <a:lnTo>
                    <a:pt x="78274" y="69432"/>
                  </a:lnTo>
                  <a:lnTo>
                    <a:pt x="80239" y="99617"/>
                  </a:lnTo>
                  <a:lnTo>
                    <a:pt x="88036" y="124717"/>
                  </a:lnTo>
                  <a:lnTo>
                    <a:pt x="94679" y="132953"/>
                  </a:lnTo>
                  <a:lnTo>
                    <a:pt x="98673" y="136260"/>
                  </a:lnTo>
                  <a:lnTo>
                    <a:pt x="102923" y="137672"/>
                  </a:lnTo>
                  <a:lnTo>
                    <a:pt x="111878" y="137123"/>
                  </a:lnTo>
                  <a:lnTo>
                    <a:pt x="125845" y="132351"/>
                  </a:lnTo>
                  <a:lnTo>
                    <a:pt x="149523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0" name="SMARTInkShape-3019"/>
            <p:cNvSpPr/>
            <p:nvPr/>
          </p:nvSpPr>
          <p:spPr bwMode="auto">
            <a:xfrm>
              <a:off x="3872354" y="1937997"/>
              <a:ext cx="271022" cy="139205"/>
            </a:xfrm>
            <a:custGeom>
              <a:avLst/>
              <a:gdLst/>
              <a:ahLst/>
              <a:cxnLst/>
              <a:rect l="0" t="0" r="0" b="0"/>
              <a:pathLst>
                <a:path w="271022" h="139205">
                  <a:moveTo>
                    <a:pt x="6702" y="12247"/>
                  </a:moveTo>
                  <a:lnTo>
                    <a:pt x="2910" y="12247"/>
                  </a:lnTo>
                  <a:lnTo>
                    <a:pt x="1793" y="13041"/>
                  </a:lnTo>
                  <a:lnTo>
                    <a:pt x="1048" y="14363"/>
                  </a:lnTo>
                  <a:lnTo>
                    <a:pt x="0" y="22134"/>
                  </a:lnTo>
                  <a:lnTo>
                    <a:pt x="410" y="48474"/>
                  </a:lnTo>
                  <a:lnTo>
                    <a:pt x="6839" y="83667"/>
                  </a:lnTo>
                  <a:lnTo>
                    <a:pt x="13126" y="118546"/>
                  </a:lnTo>
                  <a:lnTo>
                    <a:pt x="13818" y="139204"/>
                  </a:lnTo>
                  <a:lnTo>
                    <a:pt x="13034" y="138954"/>
                  </a:lnTo>
                  <a:lnTo>
                    <a:pt x="10045" y="136559"/>
                  </a:lnTo>
                  <a:lnTo>
                    <a:pt x="8188" y="130732"/>
                  </a:lnTo>
                  <a:lnTo>
                    <a:pt x="7692" y="98876"/>
                  </a:lnTo>
                  <a:lnTo>
                    <a:pt x="14512" y="69575"/>
                  </a:lnTo>
                  <a:lnTo>
                    <a:pt x="19710" y="37065"/>
                  </a:lnTo>
                  <a:lnTo>
                    <a:pt x="24654" y="23012"/>
                  </a:lnTo>
                  <a:lnTo>
                    <a:pt x="32143" y="12269"/>
                  </a:lnTo>
                  <a:lnTo>
                    <a:pt x="44491" y="2552"/>
                  </a:lnTo>
                  <a:lnTo>
                    <a:pt x="50750" y="0"/>
                  </a:lnTo>
                  <a:lnTo>
                    <a:pt x="58293" y="983"/>
                  </a:lnTo>
                  <a:lnTo>
                    <a:pt x="66938" y="4859"/>
                  </a:lnTo>
                  <a:lnTo>
                    <a:pt x="79936" y="15967"/>
                  </a:lnTo>
                  <a:lnTo>
                    <a:pt x="86347" y="24748"/>
                  </a:lnTo>
                  <a:lnTo>
                    <a:pt x="90626" y="42409"/>
                  </a:lnTo>
                  <a:lnTo>
                    <a:pt x="92190" y="76750"/>
                  </a:lnTo>
                  <a:lnTo>
                    <a:pt x="92406" y="111650"/>
                  </a:lnTo>
                  <a:lnTo>
                    <a:pt x="92425" y="123791"/>
                  </a:lnTo>
                  <a:lnTo>
                    <a:pt x="93221" y="89475"/>
                  </a:lnTo>
                  <a:lnTo>
                    <a:pt x="98924" y="68996"/>
                  </a:lnTo>
                  <a:lnTo>
                    <a:pt x="119163" y="33625"/>
                  </a:lnTo>
                  <a:lnTo>
                    <a:pt x="130504" y="23600"/>
                  </a:lnTo>
                  <a:lnTo>
                    <a:pt x="142688" y="17293"/>
                  </a:lnTo>
                  <a:lnTo>
                    <a:pt x="153394" y="14489"/>
                  </a:lnTo>
                  <a:lnTo>
                    <a:pt x="163445" y="15360"/>
                  </a:lnTo>
                  <a:lnTo>
                    <a:pt x="168347" y="16704"/>
                  </a:lnTo>
                  <a:lnTo>
                    <a:pt x="172409" y="19980"/>
                  </a:lnTo>
                  <a:lnTo>
                    <a:pt x="187235" y="45192"/>
                  </a:lnTo>
                  <a:lnTo>
                    <a:pt x="197408" y="80654"/>
                  </a:lnTo>
                  <a:lnTo>
                    <a:pt x="201509" y="115531"/>
                  </a:lnTo>
                  <a:lnTo>
                    <a:pt x="203249" y="119203"/>
                  </a:lnTo>
                  <a:lnTo>
                    <a:pt x="205202" y="121651"/>
                  </a:lnTo>
                  <a:lnTo>
                    <a:pt x="209489" y="124371"/>
                  </a:lnTo>
                  <a:lnTo>
                    <a:pt x="220157" y="125902"/>
                  </a:lnTo>
                  <a:lnTo>
                    <a:pt x="228836" y="122027"/>
                  </a:lnTo>
                  <a:lnTo>
                    <a:pt x="237984" y="114219"/>
                  </a:lnTo>
                  <a:lnTo>
                    <a:pt x="261536" y="79209"/>
                  </a:lnTo>
                  <a:lnTo>
                    <a:pt x="271021" y="6225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84" name="SMARTInkShape-Group671"/>
          <p:cNvGrpSpPr/>
          <p:nvPr/>
        </p:nvGrpSpPr>
        <p:grpSpPr>
          <a:xfrm>
            <a:off x="6193631" y="1857412"/>
            <a:ext cx="2707483" cy="535745"/>
            <a:chOff x="6193631" y="1857412"/>
            <a:chExt cx="2707483" cy="535745"/>
          </a:xfrm>
        </p:grpSpPr>
        <p:sp>
          <p:nvSpPr>
            <p:cNvPr id="2540572" name="SMARTInkShape-3020"/>
            <p:cNvSpPr/>
            <p:nvPr/>
          </p:nvSpPr>
          <p:spPr bwMode="auto">
            <a:xfrm>
              <a:off x="8715375" y="2328863"/>
              <a:ext cx="14289" cy="14288"/>
            </a:xfrm>
            <a:custGeom>
              <a:avLst/>
              <a:gdLst/>
              <a:ahLst/>
              <a:cxnLst/>
              <a:rect l="0" t="0" r="0" b="0"/>
              <a:pathLst>
                <a:path w="14289" h="14288">
                  <a:moveTo>
                    <a:pt x="0" y="14287"/>
                  </a:move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3" name="SMARTInkShape-3021"/>
            <p:cNvSpPr/>
            <p:nvPr/>
          </p:nvSpPr>
          <p:spPr bwMode="auto">
            <a:xfrm>
              <a:off x="8715375" y="2171700"/>
              <a:ext cx="107157" cy="164307"/>
            </a:xfrm>
            <a:custGeom>
              <a:avLst/>
              <a:gdLst/>
              <a:ahLst/>
              <a:cxnLst/>
              <a:rect l="0" t="0" r="0" b="0"/>
              <a:pathLst>
                <a:path w="107157" h="164307">
                  <a:moveTo>
                    <a:pt x="107156" y="0"/>
                  </a:moveTo>
                  <a:lnTo>
                    <a:pt x="86571" y="24377"/>
                  </a:lnTo>
                  <a:lnTo>
                    <a:pt x="67959" y="55498"/>
                  </a:lnTo>
                  <a:lnTo>
                    <a:pt x="44292" y="87515"/>
                  </a:lnTo>
                  <a:lnTo>
                    <a:pt x="26882" y="114830"/>
                  </a:lnTo>
                  <a:lnTo>
                    <a:pt x="7250" y="148712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4" name="SMARTInkShape-3022"/>
            <p:cNvSpPr/>
            <p:nvPr/>
          </p:nvSpPr>
          <p:spPr bwMode="auto">
            <a:xfrm>
              <a:off x="8738119" y="1943100"/>
              <a:ext cx="162995" cy="242889"/>
            </a:xfrm>
            <a:custGeom>
              <a:avLst/>
              <a:gdLst/>
              <a:ahLst/>
              <a:cxnLst/>
              <a:rect l="0" t="0" r="0" b="0"/>
              <a:pathLst>
                <a:path w="162995" h="242889">
                  <a:moveTo>
                    <a:pt x="20119" y="0"/>
                  </a:moveTo>
                  <a:lnTo>
                    <a:pt x="0" y="0"/>
                  </a:lnTo>
                  <a:lnTo>
                    <a:pt x="4650" y="11406"/>
                  </a:lnTo>
                  <a:lnTo>
                    <a:pt x="19306" y="41170"/>
                  </a:lnTo>
                  <a:lnTo>
                    <a:pt x="37097" y="71103"/>
                  </a:lnTo>
                  <a:lnTo>
                    <a:pt x="60640" y="103320"/>
                  </a:lnTo>
                  <a:lnTo>
                    <a:pt x="84418" y="132629"/>
                  </a:lnTo>
                  <a:lnTo>
                    <a:pt x="107256" y="163693"/>
                  </a:lnTo>
                  <a:lnTo>
                    <a:pt x="129788" y="192760"/>
                  </a:lnTo>
                  <a:lnTo>
                    <a:pt x="152113" y="221432"/>
                  </a:lnTo>
                  <a:lnTo>
                    <a:pt x="162994" y="2428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5" name="SMARTInkShape-3023"/>
            <p:cNvSpPr/>
            <p:nvPr/>
          </p:nvSpPr>
          <p:spPr bwMode="auto">
            <a:xfrm>
              <a:off x="8365626" y="1993106"/>
              <a:ext cx="215615" cy="185739"/>
            </a:xfrm>
            <a:custGeom>
              <a:avLst/>
              <a:gdLst/>
              <a:ahLst/>
              <a:cxnLst/>
              <a:rect l="0" t="0" r="0" b="0"/>
              <a:pathLst>
                <a:path w="215615" h="185739">
                  <a:moveTo>
                    <a:pt x="6849" y="0"/>
                  </a:moveTo>
                  <a:lnTo>
                    <a:pt x="698" y="6151"/>
                  </a:lnTo>
                  <a:lnTo>
                    <a:pt x="0" y="10642"/>
                  </a:lnTo>
                  <a:lnTo>
                    <a:pt x="1489" y="12651"/>
                  </a:lnTo>
                  <a:lnTo>
                    <a:pt x="19617" y="23911"/>
                  </a:lnTo>
                  <a:lnTo>
                    <a:pt x="55085" y="33357"/>
                  </a:lnTo>
                  <a:lnTo>
                    <a:pt x="88698" y="40487"/>
                  </a:lnTo>
                  <a:lnTo>
                    <a:pt x="123793" y="48421"/>
                  </a:lnTo>
                  <a:lnTo>
                    <a:pt x="158534" y="59679"/>
                  </a:lnTo>
                  <a:lnTo>
                    <a:pt x="187700" y="69188"/>
                  </a:lnTo>
                  <a:lnTo>
                    <a:pt x="206308" y="81707"/>
                  </a:lnTo>
                  <a:lnTo>
                    <a:pt x="214030" y="90819"/>
                  </a:lnTo>
                  <a:lnTo>
                    <a:pt x="215614" y="95471"/>
                  </a:lnTo>
                  <a:lnTo>
                    <a:pt x="215256" y="104873"/>
                  </a:lnTo>
                  <a:lnTo>
                    <a:pt x="203008" y="122884"/>
                  </a:lnTo>
                  <a:lnTo>
                    <a:pt x="170646" y="155236"/>
                  </a:lnTo>
                  <a:lnTo>
                    <a:pt x="149573" y="168763"/>
                  </a:lnTo>
                  <a:lnTo>
                    <a:pt x="116366" y="182209"/>
                  </a:lnTo>
                  <a:lnTo>
                    <a:pt x="106862" y="1857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6" name="SMARTInkShape-3024"/>
            <p:cNvSpPr/>
            <p:nvPr/>
          </p:nvSpPr>
          <p:spPr bwMode="auto">
            <a:xfrm>
              <a:off x="7945284" y="2080500"/>
              <a:ext cx="555780" cy="19735"/>
            </a:xfrm>
            <a:custGeom>
              <a:avLst/>
              <a:gdLst/>
              <a:ahLst/>
              <a:cxnLst/>
              <a:rect l="0" t="0" r="0" b="0"/>
              <a:pathLst>
                <a:path w="555780" h="19735">
                  <a:moveTo>
                    <a:pt x="41429" y="5475"/>
                  </a:moveTo>
                  <a:lnTo>
                    <a:pt x="18485" y="5475"/>
                  </a:lnTo>
                  <a:lnTo>
                    <a:pt x="13240" y="7592"/>
                  </a:lnTo>
                  <a:lnTo>
                    <a:pt x="8262" y="10385"/>
                  </a:lnTo>
                  <a:lnTo>
                    <a:pt x="3405" y="11626"/>
                  </a:lnTo>
                  <a:lnTo>
                    <a:pt x="1792" y="12751"/>
                  </a:lnTo>
                  <a:lnTo>
                    <a:pt x="717" y="14294"/>
                  </a:lnTo>
                  <a:lnTo>
                    <a:pt x="0" y="16117"/>
                  </a:lnTo>
                  <a:lnTo>
                    <a:pt x="1109" y="17332"/>
                  </a:lnTo>
                  <a:lnTo>
                    <a:pt x="6576" y="18682"/>
                  </a:lnTo>
                  <a:lnTo>
                    <a:pt x="40923" y="19549"/>
                  </a:lnTo>
                  <a:lnTo>
                    <a:pt x="65811" y="19668"/>
                  </a:lnTo>
                  <a:lnTo>
                    <a:pt x="101213" y="19720"/>
                  </a:lnTo>
                  <a:lnTo>
                    <a:pt x="121766" y="19734"/>
                  </a:lnTo>
                  <a:lnTo>
                    <a:pt x="143406" y="18950"/>
                  </a:lnTo>
                  <a:lnTo>
                    <a:pt x="165770" y="17633"/>
                  </a:lnTo>
                  <a:lnTo>
                    <a:pt x="188616" y="15962"/>
                  </a:lnTo>
                  <a:lnTo>
                    <a:pt x="212579" y="14847"/>
                  </a:lnTo>
                  <a:lnTo>
                    <a:pt x="237285" y="14105"/>
                  </a:lnTo>
                  <a:lnTo>
                    <a:pt x="262487" y="13609"/>
                  </a:lnTo>
                  <a:lnTo>
                    <a:pt x="287226" y="12485"/>
                  </a:lnTo>
                  <a:lnTo>
                    <a:pt x="311656" y="10942"/>
                  </a:lnTo>
                  <a:lnTo>
                    <a:pt x="335880" y="9120"/>
                  </a:lnTo>
                  <a:lnTo>
                    <a:pt x="359173" y="7111"/>
                  </a:lnTo>
                  <a:lnTo>
                    <a:pt x="381846" y="4978"/>
                  </a:lnTo>
                  <a:lnTo>
                    <a:pt x="404105" y="2763"/>
                  </a:lnTo>
                  <a:lnTo>
                    <a:pt x="424500" y="1286"/>
                  </a:lnTo>
                  <a:lnTo>
                    <a:pt x="443654" y="301"/>
                  </a:lnTo>
                  <a:lnTo>
                    <a:pt x="478164" y="0"/>
                  </a:lnTo>
                  <a:lnTo>
                    <a:pt x="506731" y="2513"/>
                  </a:lnTo>
                  <a:lnTo>
                    <a:pt x="537542" y="4597"/>
                  </a:lnTo>
                  <a:lnTo>
                    <a:pt x="547674" y="7202"/>
                  </a:lnTo>
                  <a:lnTo>
                    <a:pt x="555779" y="126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7" name="SMARTInkShape-3025"/>
            <p:cNvSpPr/>
            <p:nvPr/>
          </p:nvSpPr>
          <p:spPr bwMode="auto">
            <a:xfrm>
              <a:off x="7515705" y="2057400"/>
              <a:ext cx="49527" cy="214314"/>
            </a:xfrm>
            <a:custGeom>
              <a:avLst/>
              <a:gdLst/>
              <a:ahLst/>
              <a:cxnLst/>
              <a:rect l="0" t="0" r="0" b="0"/>
              <a:pathLst>
                <a:path w="49527" h="214314">
                  <a:moveTo>
                    <a:pt x="13808" y="0"/>
                  </a:moveTo>
                  <a:lnTo>
                    <a:pt x="13014" y="11406"/>
                  </a:lnTo>
                  <a:lnTo>
                    <a:pt x="8153" y="35297"/>
                  </a:lnTo>
                  <a:lnTo>
                    <a:pt x="4989" y="64169"/>
                  </a:lnTo>
                  <a:lnTo>
                    <a:pt x="1140" y="94948"/>
                  </a:lnTo>
                  <a:lnTo>
                    <a:pt x="0" y="127087"/>
                  </a:lnTo>
                  <a:lnTo>
                    <a:pt x="3407" y="162599"/>
                  </a:lnTo>
                  <a:lnTo>
                    <a:pt x="17544" y="197683"/>
                  </a:lnTo>
                  <a:lnTo>
                    <a:pt x="18679" y="203227"/>
                  </a:lnTo>
                  <a:lnTo>
                    <a:pt x="21024" y="206922"/>
                  </a:lnTo>
                  <a:lnTo>
                    <a:pt x="24175" y="209385"/>
                  </a:lnTo>
                  <a:lnTo>
                    <a:pt x="31909" y="212123"/>
                  </a:lnTo>
                  <a:lnTo>
                    <a:pt x="49526" y="21431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8" name="SMARTInkShape-3026"/>
            <p:cNvSpPr/>
            <p:nvPr/>
          </p:nvSpPr>
          <p:spPr bwMode="auto">
            <a:xfrm>
              <a:off x="7459803" y="2078831"/>
              <a:ext cx="176867" cy="113144"/>
            </a:xfrm>
            <a:custGeom>
              <a:avLst/>
              <a:gdLst/>
              <a:ahLst/>
              <a:cxnLst/>
              <a:rect l="0" t="0" r="0" b="0"/>
              <a:pathLst>
                <a:path w="176867" h="113144">
                  <a:moveTo>
                    <a:pt x="48278" y="0"/>
                  </a:moveTo>
                  <a:lnTo>
                    <a:pt x="44485" y="0"/>
                  </a:lnTo>
                  <a:lnTo>
                    <a:pt x="34543" y="3793"/>
                  </a:lnTo>
                  <a:lnTo>
                    <a:pt x="28151" y="9888"/>
                  </a:lnTo>
                  <a:lnTo>
                    <a:pt x="7020" y="43731"/>
                  </a:lnTo>
                  <a:lnTo>
                    <a:pt x="864" y="62434"/>
                  </a:lnTo>
                  <a:lnTo>
                    <a:pt x="0" y="67817"/>
                  </a:lnTo>
                  <a:lnTo>
                    <a:pt x="1011" y="72993"/>
                  </a:lnTo>
                  <a:lnTo>
                    <a:pt x="6368" y="82977"/>
                  </a:lnTo>
                  <a:lnTo>
                    <a:pt x="22102" y="97523"/>
                  </a:lnTo>
                  <a:lnTo>
                    <a:pt x="41845" y="108094"/>
                  </a:lnTo>
                  <a:lnTo>
                    <a:pt x="71437" y="113074"/>
                  </a:lnTo>
                  <a:lnTo>
                    <a:pt x="101001" y="113143"/>
                  </a:lnTo>
                  <a:lnTo>
                    <a:pt x="133129" y="106458"/>
                  </a:lnTo>
                  <a:lnTo>
                    <a:pt x="140564" y="104309"/>
                  </a:lnTo>
                  <a:lnTo>
                    <a:pt x="153059" y="95572"/>
                  </a:lnTo>
                  <a:lnTo>
                    <a:pt x="176866" y="642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9" name="SMARTInkShape-3027"/>
            <p:cNvSpPr/>
            <p:nvPr/>
          </p:nvSpPr>
          <p:spPr bwMode="auto">
            <a:xfrm>
              <a:off x="7294874" y="2071942"/>
              <a:ext cx="150011" cy="181428"/>
            </a:xfrm>
            <a:custGeom>
              <a:avLst/>
              <a:gdLst/>
              <a:ahLst/>
              <a:cxnLst/>
              <a:rect l="0" t="0" r="0" b="0"/>
              <a:pathLst>
                <a:path w="150011" h="181428">
                  <a:moveTo>
                    <a:pt x="20326" y="14033"/>
                  </a:moveTo>
                  <a:lnTo>
                    <a:pt x="0" y="14033"/>
                  </a:lnTo>
                  <a:lnTo>
                    <a:pt x="8934" y="14033"/>
                  </a:lnTo>
                  <a:lnTo>
                    <a:pt x="44080" y="1676"/>
                  </a:lnTo>
                  <a:lnTo>
                    <a:pt x="76988" y="0"/>
                  </a:lnTo>
                  <a:lnTo>
                    <a:pt x="93294" y="615"/>
                  </a:lnTo>
                  <a:lnTo>
                    <a:pt x="107387" y="5471"/>
                  </a:lnTo>
                  <a:lnTo>
                    <a:pt x="114053" y="9699"/>
                  </a:lnTo>
                  <a:lnTo>
                    <a:pt x="116148" y="13525"/>
                  </a:lnTo>
                  <a:lnTo>
                    <a:pt x="118476" y="24126"/>
                  </a:lnTo>
                  <a:lnTo>
                    <a:pt x="117394" y="34658"/>
                  </a:lnTo>
                  <a:lnTo>
                    <a:pt x="110206" y="51630"/>
                  </a:lnTo>
                  <a:lnTo>
                    <a:pt x="93898" y="79221"/>
                  </a:lnTo>
                  <a:lnTo>
                    <a:pt x="63995" y="106145"/>
                  </a:lnTo>
                  <a:lnTo>
                    <a:pt x="63726" y="105603"/>
                  </a:lnTo>
                  <a:lnTo>
                    <a:pt x="63427" y="102885"/>
                  </a:lnTo>
                  <a:lnTo>
                    <a:pt x="67528" y="99031"/>
                  </a:lnTo>
                  <a:lnTo>
                    <a:pt x="102931" y="83047"/>
                  </a:lnTo>
                  <a:lnTo>
                    <a:pt x="121531" y="79725"/>
                  </a:lnTo>
                  <a:lnTo>
                    <a:pt x="130922" y="81065"/>
                  </a:lnTo>
                  <a:lnTo>
                    <a:pt x="138536" y="85100"/>
                  </a:lnTo>
                  <a:lnTo>
                    <a:pt x="147212" y="92185"/>
                  </a:lnTo>
                  <a:lnTo>
                    <a:pt x="149366" y="96297"/>
                  </a:lnTo>
                  <a:lnTo>
                    <a:pt x="150010" y="100626"/>
                  </a:lnTo>
                  <a:lnTo>
                    <a:pt x="145338" y="122772"/>
                  </a:lnTo>
                  <a:lnTo>
                    <a:pt x="137006" y="134063"/>
                  </a:lnTo>
                  <a:lnTo>
                    <a:pt x="105424" y="158309"/>
                  </a:lnTo>
                  <a:lnTo>
                    <a:pt x="70250" y="173134"/>
                  </a:lnTo>
                  <a:lnTo>
                    <a:pt x="43328" y="181427"/>
                  </a:lnTo>
                  <a:lnTo>
                    <a:pt x="35048" y="180241"/>
                  </a:lnTo>
                  <a:lnTo>
                    <a:pt x="32521" y="178813"/>
                  </a:lnTo>
                  <a:lnTo>
                    <a:pt x="30838" y="177068"/>
                  </a:lnTo>
                  <a:lnTo>
                    <a:pt x="29715" y="175110"/>
                  </a:lnTo>
                  <a:lnTo>
                    <a:pt x="30554" y="172218"/>
                  </a:lnTo>
                  <a:lnTo>
                    <a:pt x="41757" y="15690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0" name="SMARTInkShape-3028"/>
            <p:cNvSpPr/>
            <p:nvPr/>
          </p:nvSpPr>
          <p:spPr bwMode="auto">
            <a:xfrm>
              <a:off x="7693819" y="1945467"/>
              <a:ext cx="57151" cy="383397"/>
            </a:xfrm>
            <a:custGeom>
              <a:avLst/>
              <a:gdLst/>
              <a:ahLst/>
              <a:cxnLst/>
              <a:rect l="0" t="0" r="0" b="0"/>
              <a:pathLst>
                <a:path w="57151" h="383397">
                  <a:moveTo>
                    <a:pt x="0" y="26208"/>
                  </a:moveTo>
                  <a:lnTo>
                    <a:pt x="14473" y="9618"/>
                  </a:lnTo>
                  <a:lnTo>
                    <a:pt x="19132" y="2960"/>
                  </a:lnTo>
                  <a:lnTo>
                    <a:pt x="23849" y="0"/>
                  </a:lnTo>
                  <a:lnTo>
                    <a:pt x="25425" y="5"/>
                  </a:lnTo>
                  <a:lnTo>
                    <a:pt x="26474" y="802"/>
                  </a:lnTo>
                  <a:lnTo>
                    <a:pt x="27174" y="2127"/>
                  </a:lnTo>
                  <a:lnTo>
                    <a:pt x="28390" y="29857"/>
                  </a:lnTo>
                  <a:lnTo>
                    <a:pt x="28520" y="60098"/>
                  </a:lnTo>
                  <a:lnTo>
                    <a:pt x="28550" y="87308"/>
                  </a:lnTo>
                  <a:lnTo>
                    <a:pt x="28564" y="120568"/>
                  </a:lnTo>
                  <a:lnTo>
                    <a:pt x="28568" y="138327"/>
                  </a:lnTo>
                  <a:lnTo>
                    <a:pt x="28570" y="156516"/>
                  </a:lnTo>
                  <a:lnTo>
                    <a:pt x="28572" y="174993"/>
                  </a:lnTo>
                  <a:lnTo>
                    <a:pt x="29367" y="193660"/>
                  </a:lnTo>
                  <a:lnTo>
                    <a:pt x="30690" y="212455"/>
                  </a:lnTo>
                  <a:lnTo>
                    <a:pt x="32367" y="231335"/>
                  </a:lnTo>
                  <a:lnTo>
                    <a:pt x="34278" y="249478"/>
                  </a:lnTo>
                  <a:lnTo>
                    <a:pt x="38518" y="284454"/>
                  </a:lnTo>
                  <a:lnTo>
                    <a:pt x="43048" y="314286"/>
                  </a:lnTo>
                  <a:lnTo>
                    <a:pt x="50061" y="349160"/>
                  </a:lnTo>
                  <a:lnTo>
                    <a:pt x="56527" y="383065"/>
                  </a:lnTo>
                  <a:lnTo>
                    <a:pt x="57150" y="38339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1" name="SMARTInkShape-3029"/>
            <p:cNvSpPr/>
            <p:nvPr/>
          </p:nvSpPr>
          <p:spPr bwMode="auto">
            <a:xfrm>
              <a:off x="7100387" y="1857412"/>
              <a:ext cx="1256990" cy="535745"/>
            </a:xfrm>
            <a:custGeom>
              <a:avLst/>
              <a:gdLst/>
              <a:ahLst/>
              <a:cxnLst/>
              <a:rect l="0" t="0" r="0" b="0"/>
              <a:pathLst>
                <a:path w="1256990" h="535745">
                  <a:moveTo>
                    <a:pt x="57651" y="85688"/>
                  </a:moveTo>
                  <a:lnTo>
                    <a:pt x="53858" y="85688"/>
                  </a:lnTo>
                  <a:lnTo>
                    <a:pt x="52741" y="86482"/>
                  </a:lnTo>
                  <a:lnTo>
                    <a:pt x="51996" y="87805"/>
                  </a:lnTo>
                  <a:lnTo>
                    <a:pt x="50948" y="95576"/>
                  </a:lnTo>
                  <a:lnTo>
                    <a:pt x="50565" y="130000"/>
                  </a:lnTo>
                  <a:lnTo>
                    <a:pt x="50532" y="153801"/>
                  </a:lnTo>
                  <a:lnTo>
                    <a:pt x="50518" y="182371"/>
                  </a:lnTo>
                  <a:lnTo>
                    <a:pt x="51305" y="214383"/>
                  </a:lnTo>
                  <a:lnTo>
                    <a:pt x="54301" y="249777"/>
                  </a:lnTo>
                  <a:lnTo>
                    <a:pt x="56212" y="268106"/>
                  </a:lnTo>
                  <a:lnTo>
                    <a:pt x="58278" y="286675"/>
                  </a:lnTo>
                  <a:lnTo>
                    <a:pt x="60450" y="305404"/>
                  </a:lnTo>
                  <a:lnTo>
                    <a:pt x="62863" y="341031"/>
                  </a:lnTo>
                  <a:lnTo>
                    <a:pt x="63936" y="374593"/>
                  </a:lnTo>
                  <a:lnTo>
                    <a:pt x="64413" y="405384"/>
                  </a:lnTo>
                  <a:lnTo>
                    <a:pt x="64681" y="438117"/>
                  </a:lnTo>
                  <a:lnTo>
                    <a:pt x="65566" y="463220"/>
                  </a:lnTo>
                  <a:lnTo>
                    <a:pt x="66896" y="465963"/>
                  </a:lnTo>
                  <a:lnTo>
                    <a:pt x="68577" y="467792"/>
                  </a:lnTo>
                  <a:lnTo>
                    <a:pt x="69697" y="466631"/>
                  </a:lnTo>
                  <a:lnTo>
                    <a:pt x="71643" y="437508"/>
                  </a:lnTo>
                  <a:lnTo>
                    <a:pt x="75642" y="403450"/>
                  </a:lnTo>
                  <a:lnTo>
                    <a:pt x="75436" y="372701"/>
                  </a:lnTo>
                  <a:lnTo>
                    <a:pt x="73493" y="337074"/>
                  </a:lnTo>
                  <a:lnTo>
                    <a:pt x="72974" y="317572"/>
                  </a:lnTo>
                  <a:lnTo>
                    <a:pt x="72629" y="297428"/>
                  </a:lnTo>
                  <a:lnTo>
                    <a:pt x="71605" y="277648"/>
                  </a:lnTo>
                  <a:lnTo>
                    <a:pt x="70128" y="258111"/>
                  </a:lnTo>
                  <a:lnTo>
                    <a:pt x="68350" y="238737"/>
                  </a:lnTo>
                  <a:lnTo>
                    <a:pt x="66371" y="219471"/>
                  </a:lnTo>
                  <a:lnTo>
                    <a:pt x="64258" y="200276"/>
                  </a:lnTo>
                  <a:lnTo>
                    <a:pt x="62056" y="181130"/>
                  </a:lnTo>
                  <a:lnTo>
                    <a:pt x="59609" y="147157"/>
                  </a:lnTo>
                  <a:lnTo>
                    <a:pt x="58521" y="116976"/>
                  </a:lnTo>
                  <a:lnTo>
                    <a:pt x="58037" y="90333"/>
                  </a:lnTo>
                  <a:lnTo>
                    <a:pt x="58521" y="58001"/>
                  </a:lnTo>
                  <a:lnTo>
                    <a:pt x="61477" y="46660"/>
                  </a:lnTo>
                  <a:lnTo>
                    <a:pt x="65436" y="40561"/>
                  </a:lnTo>
                  <a:lnTo>
                    <a:pt x="67603" y="38934"/>
                  </a:lnTo>
                  <a:lnTo>
                    <a:pt x="82031" y="36645"/>
                  </a:lnTo>
                  <a:lnTo>
                    <a:pt x="108971" y="35967"/>
                  </a:lnTo>
                  <a:lnTo>
                    <a:pt x="134964" y="37925"/>
                  </a:lnTo>
                  <a:lnTo>
                    <a:pt x="165831" y="40648"/>
                  </a:lnTo>
                  <a:lnTo>
                    <a:pt x="200716" y="41858"/>
                  </a:lnTo>
                  <a:lnTo>
                    <a:pt x="221290" y="42180"/>
                  </a:lnTo>
                  <a:lnTo>
                    <a:pt x="243738" y="42395"/>
                  </a:lnTo>
                  <a:lnTo>
                    <a:pt x="267434" y="42539"/>
                  </a:lnTo>
                  <a:lnTo>
                    <a:pt x="291963" y="41840"/>
                  </a:lnTo>
                  <a:lnTo>
                    <a:pt x="317046" y="40581"/>
                  </a:lnTo>
                  <a:lnTo>
                    <a:pt x="342500" y="38948"/>
                  </a:lnTo>
                  <a:lnTo>
                    <a:pt x="368994" y="37066"/>
                  </a:lnTo>
                  <a:lnTo>
                    <a:pt x="396181" y="35017"/>
                  </a:lnTo>
                  <a:lnTo>
                    <a:pt x="423831" y="32857"/>
                  </a:lnTo>
                  <a:lnTo>
                    <a:pt x="452583" y="30624"/>
                  </a:lnTo>
                  <a:lnTo>
                    <a:pt x="482070" y="28341"/>
                  </a:lnTo>
                  <a:lnTo>
                    <a:pt x="512048" y="26025"/>
                  </a:lnTo>
                  <a:lnTo>
                    <a:pt x="542350" y="23688"/>
                  </a:lnTo>
                  <a:lnTo>
                    <a:pt x="572871" y="21336"/>
                  </a:lnTo>
                  <a:lnTo>
                    <a:pt x="603537" y="18974"/>
                  </a:lnTo>
                  <a:lnTo>
                    <a:pt x="635094" y="16606"/>
                  </a:lnTo>
                  <a:lnTo>
                    <a:pt x="667244" y="14233"/>
                  </a:lnTo>
                  <a:lnTo>
                    <a:pt x="699790" y="11858"/>
                  </a:lnTo>
                  <a:lnTo>
                    <a:pt x="732599" y="9480"/>
                  </a:lnTo>
                  <a:lnTo>
                    <a:pt x="765586" y="7102"/>
                  </a:lnTo>
                  <a:lnTo>
                    <a:pt x="798688" y="4722"/>
                  </a:lnTo>
                  <a:lnTo>
                    <a:pt x="830282" y="3136"/>
                  </a:lnTo>
                  <a:lnTo>
                    <a:pt x="860870" y="2078"/>
                  </a:lnTo>
                  <a:lnTo>
                    <a:pt x="890786" y="1373"/>
                  </a:lnTo>
                  <a:lnTo>
                    <a:pt x="919461" y="903"/>
                  </a:lnTo>
                  <a:lnTo>
                    <a:pt x="947310" y="590"/>
                  </a:lnTo>
                  <a:lnTo>
                    <a:pt x="974607" y="381"/>
                  </a:lnTo>
                  <a:lnTo>
                    <a:pt x="1000743" y="241"/>
                  </a:lnTo>
                  <a:lnTo>
                    <a:pt x="1026103" y="149"/>
                  </a:lnTo>
                  <a:lnTo>
                    <a:pt x="1050948" y="87"/>
                  </a:lnTo>
                  <a:lnTo>
                    <a:pt x="1073068" y="46"/>
                  </a:lnTo>
                  <a:lnTo>
                    <a:pt x="1093370" y="18"/>
                  </a:lnTo>
                  <a:lnTo>
                    <a:pt x="1112462" y="0"/>
                  </a:lnTo>
                  <a:lnTo>
                    <a:pt x="1144258" y="2096"/>
                  </a:lnTo>
                  <a:lnTo>
                    <a:pt x="1170031" y="5674"/>
                  </a:lnTo>
                  <a:lnTo>
                    <a:pt x="1203863" y="12321"/>
                  </a:lnTo>
                  <a:lnTo>
                    <a:pt x="1213985" y="14187"/>
                  </a:lnTo>
                  <a:lnTo>
                    <a:pt x="1216684" y="15796"/>
                  </a:lnTo>
                  <a:lnTo>
                    <a:pt x="1218484" y="17662"/>
                  </a:lnTo>
                  <a:lnTo>
                    <a:pt x="1218889" y="18906"/>
                  </a:lnTo>
                  <a:lnTo>
                    <a:pt x="1218366" y="19735"/>
                  </a:lnTo>
                  <a:lnTo>
                    <a:pt x="1215667" y="20657"/>
                  </a:lnTo>
                  <a:lnTo>
                    <a:pt x="1211823" y="21067"/>
                  </a:lnTo>
                  <a:lnTo>
                    <a:pt x="1207468" y="23365"/>
                  </a:lnTo>
                  <a:lnTo>
                    <a:pt x="1191106" y="38178"/>
                  </a:lnTo>
                  <a:lnTo>
                    <a:pt x="1181597" y="54108"/>
                  </a:lnTo>
                  <a:lnTo>
                    <a:pt x="1175250" y="72627"/>
                  </a:lnTo>
                  <a:lnTo>
                    <a:pt x="1173810" y="93195"/>
                  </a:lnTo>
                  <a:lnTo>
                    <a:pt x="1180032" y="123595"/>
                  </a:lnTo>
                  <a:lnTo>
                    <a:pt x="1184487" y="150630"/>
                  </a:lnTo>
                  <a:lnTo>
                    <a:pt x="1187924" y="178749"/>
                  </a:lnTo>
                  <a:lnTo>
                    <a:pt x="1196086" y="207189"/>
                  </a:lnTo>
                  <a:lnTo>
                    <a:pt x="1208559" y="235724"/>
                  </a:lnTo>
                  <a:lnTo>
                    <a:pt x="1222308" y="264287"/>
                  </a:lnTo>
                  <a:lnTo>
                    <a:pt x="1241177" y="298591"/>
                  </a:lnTo>
                  <a:lnTo>
                    <a:pt x="1253694" y="333206"/>
                  </a:lnTo>
                  <a:lnTo>
                    <a:pt x="1256989" y="363798"/>
                  </a:lnTo>
                  <a:lnTo>
                    <a:pt x="1256900" y="395038"/>
                  </a:lnTo>
                  <a:lnTo>
                    <a:pt x="1253960" y="408121"/>
                  </a:lnTo>
                  <a:lnTo>
                    <a:pt x="1245775" y="419756"/>
                  </a:lnTo>
                  <a:lnTo>
                    <a:pt x="1221117" y="440161"/>
                  </a:lnTo>
                  <a:lnTo>
                    <a:pt x="1188988" y="450891"/>
                  </a:lnTo>
                  <a:lnTo>
                    <a:pt x="1160806" y="458609"/>
                  </a:lnTo>
                  <a:lnTo>
                    <a:pt x="1127379" y="466537"/>
                  </a:lnTo>
                  <a:lnTo>
                    <a:pt x="1107353" y="469762"/>
                  </a:lnTo>
                  <a:lnTo>
                    <a:pt x="1086064" y="472706"/>
                  </a:lnTo>
                  <a:lnTo>
                    <a:pt x="1063935" y="475463"/>
                  </a:lnTo>
                  <a:lnTo>
                    <a:pt x="1041244" y="478094"/>
                  </a:lnTo>
                  <a:lnTo>
                    <a:pt x="1018179" y="480642"/>
                  </a:lnTo>
                  <a:lnTo>
                    <a:pt x="991690" y="483134"/>
                  </a:lnTo>
                  <a:lnTo>
                    <a:pt x="962919" y="485590"/>
                  </a:lnTo>
                  <a:lnTo>
                    <a:pt x="932626" y="488020"/>
                  </a:lnTo>
                  <a:lnTo>
                    <a:pt x="900523" y="489641"/>
                  </a:lnTo>
                  <a:lnTo>
                    <a:pt x="867216" y="490721"/>
                  </a:lnTo>
                  <a:lnTo>
                    <a:pt x="833104" y="491442"/>
                  </a:lnTo>
                  <a:lnTo>
                    <a:pt x="796870" y="492715"/>
                  </a:lnTo>
                  <a:lnTo>
                    <a:pt x="759219" y="494358"/>
                  </a:lnTo>
                  <a:lnTo>
                    <a:pt x="720626" y="496247"/>
                  </a:lnTo>
                  <a:lnTo>
                    <a:pt x="679815" y="498300"/>
                  </a:lnTo>
                  <a:lnTo>
                    <a:pt x="637527" y="500463"/>
                  </a:lnTo>
                  <a:lnTo>
                    <a:pt x="594253" y="502698"/>
                  </a:lnTo>
                  <a:lnTo>
                    <a:pt x="551117" y="504982"/>
                  </a:lnTo>
                  <a:lnTo>
                    <a:pt x="508072" y="507299"/>
                  </a:lnTo>
                  <a:lnTo>
                    <a:pt x="465088" y="509637"/>
                  </a:lnTo>
                  <a:lnTo>
                    <a:pt x="422144" y="511989"/>
                  </a:lnTo>
                  <a:lnTo>
                    <a:pt x="379228" y="514351"/>
                  </a:lnTo>
                  <a:lnTo>
                    <a:pt x="336329" y="516720"/>
                  </a:lnTo>
                  <a:lnTo>
                    <a:pt x="296617" y="519093"/>
                  </a:lnTo>
                  <a:lnTo>
                    <a:pt x="259030" y="521468"/>
                  </a:lnTo>
                  <a:lnTo>
                    <a:pt x="222861" y="523846"/>
                  </a:lnTo>
                  <a:lnTo>
                    <a:pt x="189222" y="525431"/>
                  </a:lnTo>
                  <a:lnTo>
                    <a:pt x="157271" y="526487"/>
                  </a:lnTo>
                  <a:lnTo>
                    <a:pt x="126445" y="527192"/>
                  </a:lnTo>
                  <a:lnTo>
                    <a:pt x="100339" y="528455"/>
                  </a:lnTo>
                  <a:lnTo>
                    <a:pt x="77378" y="530091"/>
                  </a:lnTo>
                  <a:lnTo>
                    <a:pt x="56514" y="531975"/>
                  </a:lnTo>
                  <a:lnTo>
                    <a:pt x="26983" y="534069"/>
                  </a:lnTo>
                  <a:lnTo>
                    <a:pt x="0" y="535413"/>
                  </a:lnTo>
                  <a:lnTo>
                    <a:pt x="166" y="535524"/>
                  </a:lnTo>
                  <a:lnTo>
                    <a:pt x="14788" y="5357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2" name="SMARTInkShape-3030"/>
            <p:cNvSpPr/>
            <p:nvPr/>
          </p:nvSpPr>
          <p:spPr bwMode="auto">
            <a:xfrm>
              <a:off x="6729413" y="1943100"/>
              <a:ext cx="215734" cy="194972"/>
            </a:xfrm>
            <a:custGeom>
              <a:avLst/>
              <a:gdLst/>
              <a:ahLst/>
              <a:cxnLst/>
              <a:rect l="0" t="0" r="0" b="0"/>
              <a:pathLst>
                <a:path w="215734" h="194972">
                  <a:moveTo>
                    <a:pt x="0" y="0"/>
                  </a:moveTo>
                  <a:lnTo>
                    <a:pt x="13772" y="794"/>
                  </a:lnTo>
                  <a:lnTo>
                    <a:pt x="47528" y="9943"/>
                  </a:lnTo>
                  <a:lnTo>
                    <a:pt x="74495" y="16793"/>
                  </a:lnTo>
                  <a:lnTo>
                    <a:pt x="106386" y="23849"/>
                  </a:lnTo>
                  <a:lnTo>
                    <a:pt x="140971" y="34760"/>
                  </a:lnTo>
                  <a:lnTo>
                    <a:pt x="172561" y="44254"/>
                  </a:lnTo>
                  <a:lnTo>
                    <a:pt x="198237" y="59679"/>
                  </a:lnTo>
                  <a:lnTo>
                    <a:pt x="209284" y="72561"/>
                  </a:lnTo>
                  <a:lnTo>
                    <a:pt x="213342" y="79331"/>
                  </a:lnTo>
                  <a:lnTo>
                    <a:pt x="215733" y="91085"/>
                  </a:lnTo>
                  <a:lnTo>
                    <a:pt x="215259" y="96442"/>
                  </a:lnTo>
                  <a:lnTo>
                    <a:pt x="203216" y="119151"/>
                  </a:lnTo>
                  <a:lnTo>
                    <a:pt x="172109" y="149566"/>
                  </a:lnTo>
                  <a:lnTo>
                    <a:pt x="137507" y="176388"/>
                  </a:lnTo>
                  <a:lnTo>
                    <a:pt x="113240" y="194825"/>
                  </a:lnTo>
                  <a:lnTo>
                    <a:pt x="112800" y="194971"/>
                  </a:lnTo>
                  <a:lnTo>
                    <a:pt x="114300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3" name="SMARTInkShape-3031"/>
            <p:cNvSpPr/>
            <p:nvPr/>
          </p:nvSpPr>
          <p:spPr bwMode="auto">
            <a:xfrm>
              <a:off x="6193631" y="1985963"/>
              <a:ext cx="728664" cy="84645"/>
            </a:xfrm>
            <a:custGeom>
              <a:avLst/>
              <a:gdLst/>
              <a:ahLst/>
              <a:cxnLst/>
              <a:rect l="0" t="0" r="0" b="0"/>
              <a:pathLst>
                <a:path w="728664" h="84645">
                  <a:moveTo>
                    <a:pt x="0" y="71437"/>
                  </a:moveTo>
                  <a:lnTo>
                    <a:pt x="3792" y="75229"/>
                  </a:lnTo>
                  <a:lnTo>
                    <a:pt x="9887" y="77091"/>
                  </a:lnTo>
                  <a:lnTo>
                    <a:pt x="38113" y="82079"/>
                  </a:lnTo>
                  <a:lnTo>
                    <a:pt x="70472" y="84644"/>
                  </a:lnTo>
                  <a:lnTo>
                    <a:pt x="99848" y="83128"/>
                  </a:lnTo>
                  <a:lnTo>
                    <a:pt x="116571" y="81612"/>
                  </a:lnTo>
                  <a:lnTo>
                    <a:pt x="136452" y="80602"/>
                  </a:lnTo>
                  <a:lnTo>
                    <a:pt x="158436" y="79928"/>
                  </a:lnTo>
                  <a:lnTo>
                    <a:pt x="181825" y="79479"/>
                  </a:lnTo>
                  <a:lnTo>
                    <a:pt x="206147" y="78386"/>
                  </a:lnTo>
                  <a:lnTo>
                    <a:pt x="231094" y="76863"/>
                  </a:lnTo>
                  <a:lnTo>
                    <a:pt x="256457" y="75055"/>
                  </a:lnTo>
                  <a:lnTo>
                    <a:pt x="282890" y="72261"/>
                  </a:lnTo>
                  <a:lnTo>
                    <a:pt x="310037" y="68811"/>
                  </a:lnTo>
                  <a:lnTo>
                    <a:pt x="337660" y="64924"/>
                  </a:lnTo>
                  <a:lnTo>
                    <a:pt x="366394" y="61539"/>
                  </a:lnTo>
                  <a:lnTo>
                    <a:pt x="395869" y="58488"/>
                  </a:lnTo>
                  <a:lnTo>
                    <a:pt x="425838" y="55661"/>
                  </a:lnTo>
                  <a:lnTo>
                    <a:pt x="453755" y="52188"/>
                  </a:lnTo>
                  <a:lnTo>
                    <a:pt x="480303" y="48286"/>
                  </a:lnTo>
                  <a:lnTo>
                    <a:pt x="505939" y="44096"/>
                  </a:lnTo>
                  <a:lnTo>
                    <a:pt x="530968" y="39716"/>
                  </a:lnTo>
                  <a:lnTo>
                    <a:pt x="555591" y="35209"/>
                  </a:lnTo>
                  <a:lnTo>
                    <a:pt x="579944" y="30616"/>
                  </a:lnTo>
                  <a:lnTo>
                    <a:pt x="603323" y="26760"/>
                  </a:lnTo>
                  <a:lnTo>
                    <a:pt x="626053" y="23396"/>
                  </a:lnTo>
                  <a:lnTo>
                    <a:pt x="648350" y="20360"/>
                  </a:lnTo>
                  <a:lnTo>
                    <a:pt x="683707" y="12753"/>
                  </a:lnTo>
                  <a:lnTo>
                    <a:pt x="72866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40585" name="SMARTInkShape-3032"/>
          <p:cNvSpPr/>
          <p:nvPr/>
        </p:nvSpPr>
        <p:spPr bwMode="auto">
          <a:xfrm>
            <a:off x="8858250" y="2121694"/>
            <a:ext cx="85726" cy="100013"/>
          </a:xfrm>
          <a:custGeom>
            <a:avLst/>
            <a:gdLst/>
            <a:ahLst/>
            <a:cxnLst/>
            <a:rect l="0" t="0" r="0" b="0"/>
            <a:pathLst>
              <a:path w="85726" h="100013">
                <a:moveTo>
                  <a:pt x="0" y="14287"/>
                </a:moveTo>
                <a:lnTo>
                  <a:pt x="0" y="8136"/>
                </a:lnTo>
                <a:lnTo>
                  <a:pt x="794" y="7805"/>
                </a:lnTo>
                <a:lnTo>
                  <a:pt x="6849" y="7169"/>
                </a:lnTo>
                <a:lnTo>
                  <a:pt x="7143" y="26"/>
                </a:lnTo>
                <a:lnTo>
                  <a:pt x="0" y="0"/>
                </a:lnTo>
                <a:lnTo>
                  <a:pt x="0" y="18077"/>
                </a:lnTo>
                <a:lnTo>
                  <a:pt x="794" y="19195"/>
                </a:lnTo>
                <a:lnTo>
                  <a:pt x="2117" y="19940"/>
                </a:lnTo>
                <a:lnTo>
                  <a:pt x="3793" y="20437"/>
                </a:lnTo>
                <a:lnTo>
                  <a:pt x="4910" y="21562"/>
                </a:lnTo>
                <a:lnTo>
                  <a:pt x="8819" y="29071"/>
                </a:lnTo>
                <a:lnTo>
                  <a:pt x="40632" y="62050"/>
                </a:lnTo>
                <a:lnTo>
                  <a:pt x="76299" y="91578"/>
                </a:lnTo>
                <a:lnTo>
                  <a:pt x="85725" y="10001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40588" name="SMARTInkShape-Group673"/>
          <p:cNvGrpSpPr/>
          <p:nvPr/>
        </p:nvGrpSpPr>
        <p:grpSpPr>
          <a:xfrm>
            <a:off x="221469" y="1557345"/>
            <a:ext cx="200013" cy="1800219"/>
            <a:chOff x="221469" y="1557345"/>
            <a:chExt cx="200013" cy="1800219"/>
          </a:xfrm>
        </p:grpSpPr>
        <p:sp>
          <p:nvSpPr>
            <p:cNvPr id="2540586" name="SMARTInkShape-3033"/>
            <p:cNvSpPr/>
            <p:nvPr/>
          </p:nvSpPr>
          <p:spPr bwMode="auto">
            <a:xfrm>
              <a:off x="257175" y="3257550"/>
              <a:ext cx="71439" cy="100014"/>
            </a:xfrm>
            <a:custGeom>
              <a:avLst/>
              <a:gdLst/>
              <a:ahLst/>
              <a:cxnLst/>
              <a:rect l="0" t="0" r="0" b="0"/>
              <a:pathLst>
                <a:path w="71439" h="100014">
                  <a:moveTo>
                    <a:pt x="0" y="0"/>
                  </a:moveTo>
                  <a:lnTo>
                    <a:pt x="0" y="7585"/>
                  </a:lnTo>
                  <a:lnTo>
                    <a:pt x="7585" y="31263"/>
                  </a:lnTo>
                  <a:lnTo>
                    <a:pt x="23679" y="55830"/>
                  </a:lnTo>
                  <a:lnTo>
                    <a:pt x="57888" y="87993"/>
                  </a:lnTo>
                  <a:lnTo>
                    <a:pt x="71438" y="10001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7" name="SMARTInkShape-3034"/>
            <p:cNvSpPr/>
            <p:nvPr/>
          </p:nvSpPr>
          <p:spPr bwMode="auto">
            <a:xfrm>
              <a:off x="221469" y="1557345"/>
              <a:ext cx="200013" cy="1650200"/>
            </a:xfrm>
            <a:custGeom>
              <a:avLst/>
              <a:gdLst/>
              <a:ahLst/>
              <a:cxnLst/>
              <a:rect l="0" t="0" r="0" b="0"/>
              <a:pathLst>
                <a:path w="200013" h="1650200">
                  <a:moveTo>
                    <a:pt x="200012" y="35711"/>
                  </a:moveTo>
                  <a:lnTo>
                    <a:pt x="200012" y="31919"/>
                  </a:lnTo>
                  <a:lnTo>
                    <a:pt x="199219" y="30802"/>
                  </a:lnTo>
                  <a:lnTo>
                    <a:pt x="197896" y="30057"/>
                  </a:lnTo>
                  <a:lnTo>
                    <a:pt x="193163" y="28655"/>
                  </a:lnTo>
                  <a:lnTo>
                    <a:pt x="189163" y="24801"/>
                  </a:lnTo>
                  <a:lnTo>
                    <a:pt x="187253" y="20808"/>
                  </a:lnTo>
                  <a:lnTo>
                    <a:pt x="186744" y="18632"/>
                  </a:lnTo>
                  <a:lnTo>
                    <a:pt x="185610" y="17181"/>
                  </a:lnTo>
                  <a:lnTo>
                    <a:pt x="182234" y="15569"/>
                  </a:lnTo>
                  <a:lnTo>
                    <a:pt x="173599" y="13741"/>
                  </a:lnTo>
                  <a:lnTo>
                    <a:pt x="165816" y="9446"/>
                  </a:lnTo>
                  <a:lnTo>
                    <a:pt x="148609" y="7440"/>
                  </a:lnTo>
                  <a:lnTo>
                    <a:pt x="146694" y="6545"/>
                  </a:lnTo>
                  <a:lnTo>
                    <a:pt x="145416" y="5155"/>
                  </a:lnTo>
                  <a:lnTo>
                    <a:pt x="144565" y="3434"/>
                  </a:lnTo>
                  <a:lnTo>
                    <a:pt x="143204" y="2287"/>
                  </a:lnTo>
                  <a:lnTo>
                    <a:pt x="139574" y="1012"/>
                  </a:lnTo>
                  <a:lnTo>
                    <a:pt x="115691" y="0"/>
                  </a:lnTo>
                  <a:lnTo>
                    <a:pt x="108861" y="4904"/>
                  </a:lnTo>
                  <a:lnTo>
                    <a:pt x="104467" y="6144"/>
                  </a:lnTo>
                  <a:lnTo>
                    <a:pt x="76882" y="9214"/>
                  </a:lnTo>
                  <a:lnTo>
                    <a:pt x="62978" y="13279"/>
                  </a:lnTo>
                  <a:lnTo>
                    <a:pt x="52588" y="14876"/>
                  </a:lnTo>
                  <a:lnTo>
                    <a:pt x="42892" y="19895"/>
                  </a:lnTo>
                  <a:lnTo>
                    <a:pt x="40497" y="20405"/>
                  </a:lnTo>
                  <a:lnTo>
                    <a:pt x="33333" y="24914"/>
                  </a:lnTo>
                  <a:lnTo>
                    <a:pt x="30683" y="29060"/>
                  </a:lnTo>
                  <a:lnTo>
                    <a:pt x="28711" y="33549"/>
                  </a:lnTo>
                  <a:lnTo>
                    <a:pt x="18743" y="49058"/>
                  </a:lnTo>
                  <a:lnTo>
                    <a:pt x="10875" y="80111"/>
                  </a:lnTo>
                  <a:lnTo>
                    <a:pt x="7077" y="108246"/>
                  </a:lnTo>
                  <a:lnTo>
                    <a:pt x="1623" y="141438"/>
                  </a:lnTo>
                  <a:lnTo>
                    <a:pt x="472" y="168109"/>
                  </a:lnTo>
                  <a:lnTo>
                    <a:pt x="131" y="201146"/>
                  </a:lnTo>
                  <a:lnTo>
                    <a:pt x="51" y="225125"/>
                  </a:lnTo>
                  <a:lnTo>
                    <a:pt x="16" y="251658"/>
                  </a:lnTo>
                  <a:lnTo>
                    <a:pt x="0" y="279325"/>
                  </a:lnTo>
                  <a:lnTo>
                    <a:pt x="787" y="308290"/>
                  </a:lnTo>
                  <a:lnTo>
                    <a:pt x="3782" y="339685"/>
                  </a:lnTo>
                  <a:lnTo>
                    <a:pt x="5643" y="372158"/>
                  </a:lnTo>
                  <a:lnTo>
                    <a:pt x="6469" y="405906"/>
                  </a:lnTo>
                  <a:lnTo>
                    <a:pt x="6690" y="423795"/>
                  </a:lnTo>
                  <a:lnTo>
                    <a:pt x="6837" y="442071"/>
                  </a:lnTo>
                  <a:lnTo>
                    <a:pt x="6935" y="460605"/>
                  </a:lnTo>
                  <a:lnTo>
                    <a:pt x="7000" y="479311"/>
                  </a:lnTo>
                  <a:lnTo>
                    <a:pt x="7044" y="498132"/>
                  </a:lnTo>
                  <a:lnTo>
                    <a:pt x="7073" y="517823"/>
                  </a:lnTo>
                  <a:lnTo>
                    <a:pt x="7092" y="538094"/>
                  </a:lnTo>
                  <a:lnTo>
                    <a:pt x="7105" y="558752"/>
                  </a:lnTo>
                  <a:lnTo>
                    <a:pt x="7114" y="579668"/>
                  </a:lnTo>
                  <a:lnTo>
                    <a:pt x="7120" y="600755"/>
                  </a:lnTo>
                  <a:lnTo>
                    <a:pt x="7123" y="621957"/>
                  </a:lnTo>
                  <a:lnTo>
                    <a:pt x="7126" y="643236"/>
                  </a:lnTo>
                  <a:lnTo>
                    <a:pt x="7128" y="664565"/>
                  </a:lnTo>
                  <a:lnTo>
                    <a:pt x="7129" y="685928"/>
                  </a:lnTo>
                  <a:lnTo>
                    <a:pt x="7129" y="707314"/>
                  </a:lnTo>
                  <a:lnTo>
                    <a:pt x="7130" y="728715"/>
                  </a:lnTo>
                  <a:lnTo>
                    <a:pt x="7130" y="750126"/>
                  </a:lnTo>
                  <a:lnTo>
                    <a:pt x="7131" y="771544"/>
                  </a:lnTo>
                  <a:lnTo>
                    <a:pt x="7131" y="792967"/>
                  </a:lnTo>
                  <a:lnTo>
                    <a:pt x="7131" y="814392"/>
                  </a:lnTo>
                  <a:lnTo>
                    <a:pt x="7131" y="836613"/>
                  </a:lnTo>
                  <a:lnTo>
                    <a:pt x="7131" y="859364"/>
                  </a:lnTo>
                  <a:lnTo>
                    <a:pt x="7131" y="882470"/>
                  </a:lnTo>
                  <a:lnTo>
                    <a:pt x="7131" y="905017"/>
                  </a:lnTo>
                  <a:lnTo>
                    <a:pt x="7131" y="927192"/>
                  </a:lnTo>
                  <a:lnTo>
                    <a:pt x="7131" y="949119"/>
                  </a:lnTo>
                  <a:lnTo>
                    <a:pt x="7925" y="970881"/>
                  </a:lnTo>
                  <a:lnTo>
                    <a:pt x="9248" y="992533"/>
                  </a:lnTo>
                  <a:lnTo>
                    <a:pt x="10923" y="1014111"/>
                  </a:lnTo>
                  <a:lnTo>
                    <a:pt x="12040" y="1034846"/>
                  </a:lnTo>
                  <a:lnTo>
                    <a:pt x="12785" y="1055020"/>
                  </a:lnTo>
                  <a:lnTo>
                    <a:pt x="13282" y="1074819"/>
                  </a:lnTo>
                  <a:lnTo>
                    <a:pt x="14407" y="1095162"/>
                  </a:lnTo>
                  <a:lnTo>
                    <a:pt x="15950" y="1115868"/>
                  </a:lnTo>
                  <a:lnTo>
                    <a:pt x="17773" y="1136816"/>
                  </a:lnTo>
                  <a:lnTo>
                    <a:pt x="18988" y="1157131"/>
                  </a:lnTo>
                  <a:lnTo>
                    <a:pt x="19798" y="1177025"/>
                  </a:lnTo>
                  <a:lnTo>
                    <a:pt x="20338" y="1196637"/>
                  </a:lnTo>
                  <a:lnTo>
                    <a:pt x="20698" y="1216062"/>
                  </a:lnTo>
                  <a:lnTo>
                    <a:pt x="20938" y="1235362"/>
                  </a:lnTo>
                  <a:lnTo>
                    <a:pt x="21098" y="1254578"/>
                  </a:lnTo>
                  <a:lnTo>
                    <a:pt x="21205" y="1272945"/>
                  </a:lnTo>
                  <a:lnTo>
                    <a:pt x="21324" y="1308170"/>
                  </a:lnTo>
                  <a:lnTo>
                    <a:pt x="21376" y="1342346"/>
                  </a:lnTo>
                  <a:lnTo>
                    <a:pt x="22194" y="1376057"/>
                  </a:lnTo>
                  <a:lnTo>
                    <a:pt x="25203" y="1409560"/>
                  </a:lnTo>
                  <a:lnTo>
                    <a:pt x="27069" y="1442971"/>
                  </a:lnTo>
                  <a:lnTo>
                    <a:pt x="27899" y="1475547"/>
                  </a:lnTo>
                  <a:lnTo>
                    <a:pt x="28267" y="1505901"/>
                  </a:lnTo>
                  <a:lnTo>
                    <a:pt x="28431" y="1535267"/>
                  </a:lnTo>
                  <a:lnTo>
                    <a:pt x="28504" y="1563399"/>
                  </a:lnTo>
                  <a:lnTo>
                    <a:pt x="28536" y="1589132"/>
                  </a:lnTo>
                  <a:lnTo>
                    <a:pt x="28551" y="1613797"/>
                  </a:lnTo>
                  <a:lnTo>
                    <a:pt x="28562" y="165019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40589" name="SMARTInkShape-3035"/>
          <p:cNvSpPr/>
          <p:nvPr/>
        </p:nvSpPr>
        <p:spPr bwMode="auto">
          <a:xfrm>
            <a:off x="828758" y="978749"/>
            <a:ext cx="1520117" cy="805657"/>
          </a:xfrm>
          <a:custGeom>
            <a:avLst/>
            <a:gdLst/>
            <a:ahLst/>
            <a:cxnLst/>
            <a:rect l="0" t="0" r="0" b="0"/>
            <a:pathLst>
              <a:path w="1520117" h="805657">
                <a:moveTo>
                  <a:pt x="21348" y="628595"/>
                </a:moveTo>
                <a:lnTo>
                  <a:pt x="8080" y="628595"/>
                </a:lnTo>
                <a:lnTo>
                  <a:pt x="7740" y="629389"/>
                </a:lnTo>
                <a:lnTo>
                  <a:pt x="7069" y="646293"/>
                </a:lnTo>
                <a:lnTo>
                  <a:pt x="9181" y="650484"/>
                </a:lnTo>
                <a:lnTo>
                  <a:pt x="11972" y="654992"/>
                </a:lnTo>
                <a:lnTo>
                  <a:pt x="14337" y="661993"/>
                </a:lnTo>
                <a:lnTo>
                  <a:pt x="17703" y="666721"/>
                </a:lnTo>
                <a:lnTo>
                  <a:pt x="21845" y="669353"/>
                </a:lnTo>
                <a:lnTo>
                  <a:pt x="26331" y="671316"/>
                </a:lnTo>
                <a:lnTo>
                  <a:pt x="33320" y="676090"/>
                </a:lnTo>
                <a:lnTo>
                  <a:pt x="40418" y="678651"/>
                </a:lnTo>
                <a:lnTo>
                  <a:pt x="48341" y="683290"/>
                </a:lnTo>
                <a:lnTo>
                  <a:pt x="83385" y="691800"/>
                </a:lnTo>
                <a:lnTo>
                  <a:pt x="114860" y="698399"/>
                </a:lnTo>
                <a:lnTo>
                  <a:pt x="150020" y="705520"/>
                </a:lnTo>
                <a:lnTo>
                  <a:pt x="180644" y="714463"/>
                </a:lnTo>
                <a:lnTo>
                  <a:pt x="207718" y="721506"/>
                </a:lnTo>
                <a:lnTo>
                  <a:pt x="235848" y="728620"/>
                </a:lnTo>
                <a:lnTo>
                  <a:pt x="264291" y="735755"/>
                </a:lnTo>
                <a:lnTo>
                  <a:pt x="292827" y="742896"/>
                </a:lnTo>
                <a:lnTo>
                  <a:pt x="321391" y="747922"/>
                </a:lnTo>
                <a:lnTo>
                  <a:pt x="352079" y="751528"/>
                </a:lnTo>
                <a:lnTo>
                  <a:pt x="386307" y="755507"/>
                </a:lnTo>
                <a:lnTo>
                  <a:pt x="419468" y="758802"/>
                </a:lnTo>
                <a:lnTo>
                  <a:pt x="449401" y="764806"/>
                </a:lnTo>
                <a:lnTo>
                  <a:pt x="480495" y="769495"/>
                </a:lnTo>
                <a:lnTo>
                  <a:pt x="512727" y="773001"/>
                </a:lnTo>
                <a:lnTo>
                  <a:pt x="544503" y="779067"/>
                </a:lnTo>
                <a:lnTo>
                  <a:pt x="576936" y="783775"/>
                </a:lnTo>
                <a:lnTo>
                  <a:pt x="608771" y="787287"/>
                </a:lnTo>
                <a:lnTo>
                  <a:pt x="643339" y="791238"/>
                </a:lnTo>
                <a:lnTo>
                  <a:pt x="678717" y="794525"/>
                </a:lnTo>
                <a:lnTo>
                  <a:pt x="714335" y="798409"/>
                </a:lnTo>
                <a:lnTo>
                  <a:pt x="750023" y="799560"/>
                </a:lnTo>
                <a:lnTo>
                  <a:pt x="783617" y="802018"/>
                </a:lnTo>
                <a:lnTo>
                  <a:pt x="815795" y="805656"/>
                </a:lnTo>
                <a:lnTo>
                  <a:pt x="850465" y="804618"/>
                </a:lnTo>
                <a:lnTo>
                  <a:pt x="885873" y="801400"/>
                </a:lnTo>
                <a:lnTo>
                  <a:pt x="921500" y="800446"/>
                </a:lnTo>
                <a:lnTo>
                  <a:pt x="957191" y="798047"/>
                </a:lnTo>
                <a:lnTo>
                  <a:pt x="992902" y="792309"/>
                </a:lnTo>
                <a:lnTo>
                  <a:pt x="1028618" y="785582"/>
                </a:lnTo>
                <a:lnTo>
                  <a:pt x="1062219" y="778562"/>
                </a:lnTo>
                <a:lnTo>
                  <a:pt x="1094400" y="771454"/>
                </a:lnTo>
                <a:lnTo>
                  <a:pt x="1129071" y="762205"/>
                </a:lnTo>
                <a:lnTo>
                  <a:pt x="1162362" y="751527"/>
                </a:lnTo>
                <a:lnTo>
                  <a:pt x="1194451" y="743336"/>
                </a:lnTo>
                <a:lnTo>
                  <a:pt x="1226978" y="735882"/>
                </a:lnTo>
                <a:lnTo>
                  <a:pt x="1256724" y="726529"/>
                </a:lnTo>
                <a:lnTo>
                  <a:pt x="1285646" y="715821"/>
                </a:lnTo>
                <a:lnTo>
                  <a:pt x="1320071" y="701299"/>
                </a:lnTo>
                <a:lnTo>
                  <a:pt x="1354711" y="688053"/>
                </a:lnTo>
                <a:lnTo>
                  <a:pt x="1385307" y="670972"/>
                </a:lnTo>
                <a:lnTo>
                  <a:pt x="1416548" y="647581"/>
                </a:lnTo>
                <a:lnTo>
                  <a:pt x="1451729" y="619064"/>
                </a:lnTo>
                <a:lnTo>
                  <a:pt x="1465751" y="603987"/>
                </a:lnTo>
                <a:lnTo>
                  <a:pt x="1488047" y="568932"/>
                </a:lnTo>
                <a:lnTo>
                  <a:pt x="1504645" y="533271"/>
                </a:lnTo>
                <a:lnTo>
                  <a:pt x="1516744" y="499684"/>
                </a:lnTo>
                <a:lnTo>
                  <a:pt x="1520116" y="482273"/>
                </a:lnTo>
                <a:lnTo>
                  <a:pt x="1515694" y="449547"/>
                </a:lnTo>
                <a:lnTo>
                  <a:pt x="1513383" y="435512"/>
                </a:lnTo>
                <a:lnTo>
                  <a:pt x="1498374" y="399968"/>
                </a:lnTo>
                <a:lnTo>
                  <a:pt x="1478132" y="364273"/>
                </a:lnTo>
                <a:lnTo>
                  <a:pt x="1458905" y="328557"/>
                </a:lnTo>
                <a:lnTo>
                  <a:pt x="1431738" y="292839"/>
                </a:lnTo>
                <a:lnTo>
                  <a:pt x="1401672" y="257120"/>
                </a:lnTo>
                <a:lnTo>
                  <a:pt x="1369991" y="221401"/>
                </a:lnTo>
                <a:lnTo>
                  <a:pt x="1337143" y="192826"/>
                </a:lnTo>
                <a:lnTo>
                  <a:pt x="1303697" y="164251"/>
                </a:lnTo>
                <a:lnTo>
                  <a:pt x="1275928" y="142820"/>
                </a:lnTo>
                <a:lnTo>
                  <a:pt x="1243799" y="125181"/>
                </a:lnTo>
                <a:lnTo>
                  <a:pt x="1212937" y="106108"/>
                </a:lnTo>
                <a:lnTo>
                  <a:pt x="1179891" y="89168"/>
                </a:lnTo>
                <a:lnTo>
                  <a:pt x="1144965" y="74094"/>
                </a:lnTo>
                <a:lnTo>
                  <a:pt x="1109481" y="63366"/>
                </a:lnTo>
                <a:lnTo>
                  <a:pt x="1073831" y="51368"/>
                </a:lnTo>
                <a:lnTo>
                  <a:pt x="1038133" y="41552"/>
                </a:lnTo>
                <a:lnTo>
                  <a:pt x="1012209" y="36164"/>
                </a:lnTo>
                <a:lnTo>
                  <a:pt x="985606" y="31123"/>
                </a:lnTo>
                <a:lnTo>
                  <a:pt x="960553" y="26237"/>
                </a:lnTo>
                <a:lnTo>
                  <a:pt x="934073" y="21420"/>
                </a:lnTo>
                <a:lnTo>
                  <a:pt x="906429" y="16633"/>
                </a:lnTo>
                <a:lnTo>
                  <a:pt x="878267" y="11860"/>
                </a:lnTo>
                <a:lnTo>
                  <a:pt x="851993" y="7092"/>
                </a:lnTo>
                <a:lnTo>
                  <a:pt x="826293" y="3121"/>
                </a:lnTo>
                <a:lnTo>
                  <a:pt x="798995" y="1357"/>
                </a:lnTo>
                <a:lnTo>
                  <a:pt x="770988" y="572"/>
                </a:lnTo>
                <a:lnTo>
                  <a:pt x="741871" y="224"/>
                </a:lnTo>
                <a:lnTo>
                  <a:pt x="710410" y="69"/>
                </a:lnTo>
                <a:lnTo>
                  <a:pt x="680023" y="0"/>
                </a:lnTo>
                <a:lnTo>
                  <a:pt x="650643" y="763"/>
                </a:lnTo>
                <a:lnTo>
                  <a:pt x="621710" y="3748"/>
                </a:lnTo>
                <a:lnTo>
                  <a:pt x="592975" y="5604"/>
                </a:lnTo>
                <a:lnTo>
                  <a:pt x="564330" y="7222"/>
                </a:lnTo>
                <a:lnTo>
                  <a:pt x="535723" y="10588"/>
                </a:lnTo>
                <a:lnTo>
                  <a:pt x="509251" y="14729"/>
                </a:lnTo>
                <a:lnTo>
                  <a:pt x="483463" y="19215"/>
                </a:lnTo>
                <a:lnTo>
                  <a:pt x="456126" y="23855"/>
                </a:lnTo>
                <a:lnTo>
                  <a:pt x="430218" y="28563"/>
                </a:lnTo>
                <a:lnTo>
                  <a:pt x="405475" y="34095"/>
                </a:lnTo>
                <a:lnTo>
                  <a:pt x="381248" y="41846"/>
                </a:lnTo>
                <a:lnTo>
                  <a:pt x="357252" y="48465"/>
                </a:lnTo>
                <a:lnTo>
                  <a:pt x="323546" y="58771"/>
                </a:lnTo>
                <a:lnTo>
                  <a:pt x="291334" y="71879"/>
                </a:lnTo>
                <a:lnTo>
                  <a:pt x="256655" y="85817"/>
                </a:lnTo>
                <a:lnTo>
                  <a:pt x="223360" y="100001"/>
                </a:lnTo>
                <a:lnTo>
                  <a:pt x="193387" y="114258"/>
                </a:lnTo>
                <a:lnTo>
                  <a:pt x="164398" y="130653"/>
                </a:lnTo>
                <a:lnTo>
                  <a:pt x="129950" y="153734"/>
                </a:lnTo>
                <a:lnTo>
                  <a:pt x="100215" y="173580"/>
                </a:lnTo>
                <a:lnTo>
                  <a:pt x="68041" y="197563"/>
                </a:lnTo>
                <a:lnTo>
                  <a:pt x="48622" y="217427"/>
                </a:lnTo>
                <a:lnTo>
                  <a:pt x="31177" y="252488"/>
                </a:lnTo>
                <a:lnTo>
                  <a:pt x="19007" y="282233"/>
                </a:lnTo>
                <a:lnTo>
                  <a:pt x="9450" y="312763"/>
                </a:lnTo>
                <a:lnTo>
                  <a:pt x="2035" y="344664"/>
                </a:lnTo>
                <a:lnTo>
                  <a:pt x="335" y="377512"/>
                </a:lnTo>
                <a:lnTo>
                  <a:pt x="0" y="412634"/>
                </a:lnTo>
                <a:lnTo>
                  <a:pt x="2050" y="448029"/>
                </a:lnTo>
                <a:lnTo>
                  <a:pt x="9863" y="478186"/>
                </a:lnTo>
                <a:lnTo>
                  <a:pt x="19050" y="511190"/>
                </a:lnTo>
                <a:lnTo>
                  <a:pt x="30884" y="543558"/>
                </a:lnTo>
                <a:lnTo>
                  <a:pt x="48435" y="578679"/>
                </a:lnTo>
                <a:lnTo>
                  <a:pt x="67337" y="614319"/>
                </a:lnTo>
                <a:lnTo>
                  <a:pt x="90503" y="650028"/>
                </a:lnTo>
                <a:lnTo>
                  <a:pt x="116347" y="685745"/>
                </a:lnTo>
                <a:lnTo>
                  <a:pt x="151010" y="720670"/>
                </a:lnTo>
                <a:lnTo>
                  <a:pt x="177153" y="735604"/>
                </a:lnTo>
                <a:lnTo>
                  <a:pt x="214230" y="742895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40592" name="SMARTInkShape-Group675"/>
          <p:cNvGrpSpPr/>
          <p:nvPr/>
        </p:nvGrpSpPr>
        <p:grpSpPr>
          <a:xfrm>
            <a:off x="6008603" y="2893316"/>
            <a:ext cx="2834940" cy="3135790"/>
            <a:chOff x="6008603" y="2893316"/>
            <a:chExt cx="2834940" cy="3135790"/>
          </a:xfrm>
        </p:grpSpPr>
        <p:sp>
          <p:nvSpPr>
            <p:cNvPr id="2540590" name="SMARTInkShape-3036"/>
            <p:cNvSpPr/>
            <p:nvPr/>
          </p:nvSpPr>
          <p:spPr bwMode="auto">
            <a:xfrm>
              <a:off x="6008603" y="2893316"/>
              <a:ext cx="2834940" cy="3135790"/>
            </a:xfrm>
            <a:custGeom>
              <a:avLst/>
              <a:gdLst/>
              <a:ahLst/>
              <a:cxnLst/>
              <a:rect l="0" t="0" r="0" b="0"/>
              <a:pathLst>
                <a:path w="2834940" h="3135790">
                  <a:moveTo>
                    <a:pt x="35010" y="21334"/>
                  </a:moveTo>
                  <a:lnTo>
                    <a:pt x="22825" y="9943"/>
                  </a:lnTo>
                  <a:lnTo>
                    <a:pt x="0" y="231"/>
                  </a:lnTo>
                  <a:lnTo>
                    <a:pt x="7086" y="0"/>
                  </a:lnTo>
                  <a:lnTo>
                    <a:pt x="40479" y="9854"/>
                  </a:lnTo>
                  <a:lnTo>
                    <a:pt x="70673" y="16698"/>
                  </a:lnTo>
                  <a:lnTo>
                    <a:pt x="95310" y="23507"/>
                  </a:lnTo>
                  <a:lnTo>
                    <a:pt x="122135" y="31031"/>
                  </a:lnTo>
                  <a:lnTo>
                    <a:pt x="149932" y="37021"/>
                  </a:lnTo>
                  <a:lnTo>
                    <a:pt x="182394" y="44446"/>
                  </a:lnTo>
                  <a:lnTo>
                    <a:pt x="199941" y="48648"/>
                  </a:lnTo>
                  <a:lnTo>
                    <a:pt x="218783" y="52243"/>
                  </a:lnTo>
                  <a:lnTo>
                    <a:pt x="238487" y="55434"/>
                  </a:lnTo>
                  <a:lnTo>
                    <a:pt x="258768" y="58355"/>
                  </a:lnTo>
                  <a:lnTo>
                    <a:pt x="280226" y="60302"/>
                  </a:lnTo>
                  <a:lnTo>
                    <a:pt x="302468" y="61600"/>
                  </a:lnTo>
                  <a:lnTo>
                    <a:pt x="325234" y="62466"/>
                  </a:lnTo>
                  <a:lnTo>
                    <a:pt x="349936" y="63043"/>
                  </a:lnTo>
                  <a:lnTo>
                    <a:pt x="375929" y="63427"/>
                  </a:lnTo>
                  <a:lnTo>
                    <a:pt x="402783" y="63684"/>
                  </a:lnTo>
                  <a:lnTo>
                    <a:pt x="430211" y="63855"/>
                  </a:lnTo>
                  <a:lnTo>
                    <a:pt x="458021" y="63969"/>
                  </a:lnTo>
                  <a:lnTo>
                    <a:pt x="486086" y="64045"/>
                  </a:lnTo>
                  <a:lnTo>
                    <a:pt x="515114" y="63302"/>
                  </a:lnTo>
                  <a:lnTo>
                    <a:pt x="544786" y="62012"/>
                  </a:lnTo>
                  <a:lnTo>
                    <a:pt x="574886" y="60359"/>
                  </a:lnTo>
                  <a:lnTo>
                    <a:pt x="606858" y="59257"/>
                  </a:lnTo>
                  <a:lnTo>
                    <a:pt x="640080" y="58522"/>
                  </a:lnTo>
                  <a:lnTo>
                    <a:pt x="674133" y="58032"/>
                  </a:lnTo>
                  <a:lnTo>
                    <a:pt x="709536" y="56912"/>
                  </a:lnTo>
                  <a:lnTo>
                    <a:pt x="745837" y="55371"/>
                  </a:lnTo>
                  <a:lnTo>
                    <a:pt x="782738" y="53551"/>
                  </a:lnTo>
                  <a:lnTo>
                    <a:pt x="820039" y="52337"/>
                  </a:lnTo>
                  <a:lnTo>
                    <a:pt x="857607" y="51528"/>
                  </a:lnTo>
                  <a:lnTo>
                    <a:pt x="895351" y="50988"/>
                  </a:lnTo>
                  <a:lnTo>
                    <a:pt x="934802" y="50628"/>
                  </a:lnTo>
                  <a:lnTo>
                    <a:pt x="975390" y="50389"/>
                  </a:lnTo>
                  <a:lnTo>
                    <a:pt x="1016736" y="50229"/>
                  </a:lnTo>
                  <a:lnTo>
                    <a:pt x="1057794" y="50122"/>
                  </a:lnTo>
                  <a:lnTo>
                    <a:pt x="1098659" y="50051"/>
                  </a:lnTo>
                  <a:lnTo>
                    <a:pt x="1139396" y="50004"/>
                  </a:lnTo>
                  <a:lnTo>
                    <a:pt x="1180843" y="49972"/>
                  </a:lnTo>
                  <a:lnTo>
                    <a:pt x="1222761" y="49951"/>
                  </a:lnTo>
                  <a:lnTo>
                    <a:pt x="1264993" y="49937"/>
                  </a:lnTo>
                  <a:lnTo>
                    <a:pt x="1308230" y="49928"/>
                  </a:lnTo>
                  <a:lnTo>
                    <a:pt x="1352136" y="49921"/>
                  </a:lnTo>
                  <a:lnTo>
                    <a:pt x="1396488" y="49917"/>
                  </a:lnTo>
                  <a:lnTo>
                    <a:pt x="1440343" y="49914"/>
                  </a:lnTo>
                  <a:lnTo>
                    <a:pt x="1483867" y="49913"/>
                  </a:lnTo>
                  <a:lnTo>
                    <a:pt x="1527171" y="49911"/>
                  </a:lnTo>
                  <a:lnTo>
                    <a:pt x="1570327" y="50704"/>
                  </a:lnTo>
                  <a:lnTo>
                    <a:pt x="1613386" y="52027"/>
                  </a:lnTo>
                  <a:lnTo>
                    <a:pt x="1656379" y="53702"/>
                  </a:lnTo>
                  <a:lnTo>
                    <a:pt x="1699329" y="54819"/>
                  </a:lnTo>
                  <a:lnTo>
                    <a:pt x="1742249" y="55564"/>
                  </a:lnTo>
                  <a:lnTo>
                    <a:pt x="1785151" y="56060"/>
                  </a:lnTo>
                  <a:lnTo>
                    <a:pt x="1827246" y="56391"/>
                  </a:lnTo>
                  <a:lnTo>
                    <a:pt x="1868802" y="56611"/>
                  </a:lnTo>
                  <a:lnTo>
                    <a:pt x="1910000" y="56759"/>
                  </a:lnTo>
                  <a:lnTo>
                    <a:pt x="1950960" y="57650"/>
                  </a:lnTo>
                  <a:lnTo>
                    <a:pt x="1991760" y="59039"/>
                  </a:lnTo>
                  <a:lnTo>
                    <a:pt x="2032453" y="60758"/>
                  </a:lnTo>
                  <a:lnTo>
                    <a:pt x="2072283" y="61904"/>
                  </a:lnTo>
                  <a:lnTo>
                    <a:pt x="2111535" y="62668"/>
                  </a:lnTo>
                  <a:lnTo>
                    <a:pt x="2150404" y="63178"/>
                  </a:lnTo>
                  <a:lnTo>
                    <a:pt x="2187429" y="64311"/>
                  </a:lnTo>
                  <a:lnTo>
                    <a:pt x="2223224" y="65860"/>
                  </a:lnTo>
                  <a:lnTo>
                    <a:pt x="2258201" y="67687"/>
                  </a:lnTo>
                  <a:lnTo>
                    <a:pt x="2292631" y="68111"/>
                  </a:lnTo>
                  <a:lnTo>
                    <a:pt x="2326697" y="67600"/>
                  </a:lnTo>
                  <a:lnTo>
                    <a:pt x="2360520" y="66466"/>
                  </a:lnTo>
                  <a:lnTo>
                    <a:pt x="2392594" y="65709"/>
                  </a:lnTo>
                  <a:lnTo>
                    <a:pt x="2423501" y="65205"/>
                  </a:lnTo>
                  <a:lnTo>
                    <a:pt x="2453631" y="64869"/>
                  </a:lnTo>
                  <a:lnTo>
                    <a:pt x="2482448" y="63851"/>
                  </a:lnTo>
                  <a:lnTo>
                    <a:pt x="2510392" y="62379"/>
                  </a:lnTo>
                  <a:lnTo>
                    <a:pt x="2537752" y="60603"/>
                  </a:lnTo>
                  <a:lnTo>
                    <a:pt x="2563136" y="59420"/>
                  </a:lnTo>
                  <a:lnTo>
                    <a:pt x="2587202" y="58631"/>
                  </a:lnTo>
                  <a:lnTo>
                    <a:pt x="2610390" y="58105"/>
                  </a:lnTo>
                  <a:lnTo>
                    <a:pt x="2632198" y="57754"/>
                  </a:lnTo>
                  <a:lnTo>
                    <a:pt x="2653088" y="57521"/>
                  </a:lnTo>
                  <a:lnTo>
                    <a:pt x="2673363" y="57364"/>
                  </a:lnTo>
                  <a:lnTo>
                    <a:pt x="2704359" y="57192"/>
                  </a:lnTo>
                  <a:lnTo>
                    <a:pt x="2735426" y="57094"/>
                  </a:lnTo>
                  <a:lnTo>
                    <a:pt x="2769488" y="57058"/>
                  </a:lnTo>
                  <a:lnTo>
                    <a:pt x="2786900" y="57054"/>
                  </a:lnTo>
                  <a:lnTo>
                    <a:pt x="2787178" y="57847"/>
                  </a:lnTo>
                  <a:lnTo>
                    <a:pt x="2781572" y="62756"/>
                  </a:lnTo>
                  <a:lnTo>
                    <a:pt x="2779704" y="66996"/>
                  </a:lnTo>
                  <a:lnTo>
                    <a:pt x="2778412" y="68444"/>
                  </a:lnTo>
                  <a:lnTo>
                    <a:pt x="2751512" y="87321"/>
                  </a:lnTo>
                  <a:lnTo>
                    <a:pt x="2744384" y="96699"/>
                  </a:lnTo>
                  <a:lnTo>
                    <a:pt x="2731674" y="115366"/>
                  </a:lnTo>
                  <a:lnTo>
                    <a:pt x="2721015" y="129801"/>
                  </a:lnTo>
                  <a:lnTo>
                    <a:pt x="2710551" y="156572"/>
                  </a:lnTo>
                  <a:lnTo>
                    <a:pt x="2702423" y="190080"/>
                  </a:lnTo>
                  <a:lnTo>
                    <a:pt x="2697431" y="216188"/>
                  </a:lnTo>
                  <a:lnTo>
                    <a:pt x="2692566" y="247900"/>
                  </a:lnTo>
                  <a:lnTo>
                    <a:pt x="2690158" y="265247"/>
                  </a:lnTo>
                  <a:lnTo>
                    <a:pt x="2687758" y="283955"/>
                  </a:lnTo>
                  <a:lnTo>
                    <a:pt x="2685365" y="303571"/>
                  </a:lnTo>
                  <a:lnTo>
                    <a:pt x="2682976" y="323792"/>
                  </a:lnTo>
                  <a:lnTo>
                    <a:pt x="2680589" y="346004"/>
                  </a:lnTo>
                  <a:lnTo>
                    <a:pt x="2678204" y="369543"/>
                  </a:lnTo>
                  <a:lnTo>
                    <a:pt x="2675820" y="393967"/>
                  </a:lnTo>
                  <a:lnTo>
                    <a:pt x="2674231" y="419775"/>
                  </a:lnTo>
                  <a:lnTo>
                    <a:pt x="2673172" y="446505"/>
                  </a:lnTo>
                  <a:lnTo>
                    <a:pt x="2672466" y="473850"/>
                  </a:lnTo>
                  <a:lnTo>
                    <a:pt x="2671201" y="502399"/>
                  </a:lnTo>
                  <a:lnTo>
                    <a:pt x="2669564" y="531750"/>
                  </a:lnTo>
                  <a:lnTo>
                    <a:pt x="2667679" y="561637"/>
                  </a:lnTo>
                  <a:lnTo>
                    <a:pt x="2664835" y="592673"/>
                  </a:lnTo>
                  <a:lnTo>
                    <a:pt x="2661352" y="624477"/>
                  </a:lnTo>
                  <a:lnTo>
                    <a:pt x="2657442" y="656792"/>
                  </a:lnTo>
                  <a:lnTo>
                    <a:pt x="2654042" y="689447"/>
                  </a:lnTo>
                  <a:lnTo>
                    <a:pt x="2650981" y="722330"/>
                  </a:lnTo>
                  <a:lnTo>
                    <a:pt x="2648146" y="755365"/>
                  </a:lnTo>
                  <a:lnTo>
                    <a:pt x="2645463" y="790088"/>
                  </a:lnTo>
                  <a:lnTo>
                    <a:pt x="2642881" y="825936"/>
                  </a:lnTo>
                  <a:lnTo>
                    <a:pt x="2640365" y="862535"/>
                  </a:lnTo>
                  <a:lnTo>
                    <a:pt x="2638689" y="899635"/>
                  </a:lnTo>
                  <a:lnTo>
                    <a:pt x="2637570" y="937068"/>
                  </a:lnTo>
                  <a:lnTo>
                    <a:pt x="2636825" y="974723"/>
                  </a:lnTo>
                  <a:lnTo>
                    <a:pt x="2636328" y="1013321"/>
                  </a:lnTo>
                  <a:lnTo>
                    <a:pt x="2635997" y="1052546"/>
                  </a:lnTo>
                  <a:lnTo>
                    <a:pt x="2635776" y="1092190"/>
                  </a:lnTo>
                  <a:lnTo>
                    <a:pt x="2635629" y="1132906"/>
                  </a:lnTo>
                  <a:lnTo>
                    <a:pt x="2635531" y="1174339"/>
                  </a:lnTo>
                  <a:lnTo>
                    <a:pt x="2635465" y="1216248"/>
                  </a:lnTo>
                  <a:lnTo>
                    <a:pt x="2635421" y="1258474"/>
                  </a:lnTo>
                  <a:lnTo>
                    <a:pt x="2635393" y="1300913"/>
                  </a:lnTo>
                  <a:lnTo>
                    <a:pt x="2635373" y="1343493"/>
                  </a:lnTo>
                  <a:lnTo>
                    <a:pt x="2636155" y="1386961"/>
                  </a:lnTo>
                  <a:lnTo>
                    <a:pt x="2637468" y="1431020"/>
                  </a:lnTo>
                  <a:lnTo>
                    <a:pt x="2639138" y="1475475"/>
                  </a:lnTo>
                  <a:lnTo>
                    <a:pt x="2641045" y="1519399"/>
                  </a:lnTo>
                  <a:lnTo>
                    <a:pt x="2643111" y="1562969"/>
                  </a:lnTo>
                  <a:lnTo>
                    <a:pt x="2645281" y="1606303"/>
                  </a:lnTo>
                  <a:lnTo>
                    <a:pt x="2647522" y="1650274"/>
                  </a:lnTo>
                  <a:lnTo>
                    <a:pt x="2649810" y="1694669"/>
                  </a:lnTo>
                  <a:lnTo>
                    <a:pt x="2652128" y="1739347"/>
                  </a:lnTo>
                  <a:lnTo>
                    <a:pt x="2654467" y="1782626"/>
                  </a:lnTo>
                  <a:lnTo>
                    <a:pt x="2656822" y="1824972"/>
                  </a:lnTo>
                  <a:lnTo>
                    <a:pt x="2659184" y="1866697"/>
                  </a:lnTo>
                  <a:lnTo>
                    <a:pt x="2661553" y="1908007"/>
                  </a:lnTo>
                  <a:lnTo>
                    <a:pt x="2663926" y="1949041"/>
                  </a:lnTo>
                  <a:lnTo>
                    <a:pt x="2666302" y="1989891"/>
                  </a:lnTo>
                  <a:lnTo>
                    <a:pt x="2668679" y="2029824"/>
                  </a:lnTo>
                  <a:lnTo>
                    <a:pt x="2671058" y="2069146"/>
                  </a:lnTo>
                  <a:lnTo>
                    <a:pt x="2673438" y="2108061"/>
                  </a:lnTo>
                  <a:lnTo>
                    <a:pt x="2676612" y="2145910"/>
                  </a:lnTo>
                  <a:lnTo>
                    <a:pt x="2680315" y="2183049"/>
                  </a:lnTo>
                  <a:lnTo>
                    <a:pt x="2684371" y="2219715"/>
                  </a:lnTo>
                  <a:lnTo>
                    <a:pt x="2688663" y="2255271"/>
                  </a:lnTo>
                  <a:lnTo>
                    <a:pt x="2693112" y="2290088"/>
                  </a:lnTo>
                  <a:lnTo>
                    <a:pt x="2697665" y="2324412"/>
                  </a:lnTo>
                  <a:lnTo>
                    <a:pt x="2703082" y="2356819"/>
                  </a:lnTo>
                  <a:lnTo>
                    <a:pt x="2709074" y="2387949"/>
                  </a:lnTo>
                  <a:lnTo>
                    <a:pt x="2715451" y="2418227"/>
                  </a:lnTo>
                  <a:lnTo>
                    <a:pt x="2722083" y="2447938"/>
                  </a:lnTo>
                  <a:lnTo>
                    <a:pt x="2728885" y="2477270"/>
                  </a:lnTo>
                  <a:lnTo>
                    <a:pt x="2735801" y="2506350"/>
                  </a:lnTo>
                  <a:lnTo>
                    <a:pt x="2742000" y="2533674"/>
                  </a:lnTo>
                  <a:lnTo>
                    <a:pt x="2747720" y="2559827"/>
                  </a:lnTo>
                  <a:lnTo>
                    <a:pt x="2753120" y="2585200"/>
                  </a:lnTo>
                  <a:lnTo>
                    <a:pt x="2758308" y="2609259"/>
                  </a:lnTo>
                  <a:lnTo>
                    <a:pt x="2763355" y="2632443"/>
                  </a:lnTo>
                  <a:lnTo>
                    <a:pt x="2768306" y="2655042"/>
                  </a:lnTo>
                  <a:lnTo>
                    <a:pt x="2773194" y="2677252"/>
                  </a:lnTo>
                  <a:lnTo>
                    <a:pt x="2778041" y="2699202"/>
                  </a:lnTo>
                  <a:lnTo>
                    <a:pt x="2782860" y="2720979"/>
                  </a:lnTo>
                  <a:lnTo>
                    <a:pt x="2787659" y="2741848"/>
                  </a:lnTo>
                  <a:lnTo>
                    <a:pt x="2792447" y="2762110"/>
                  </a:lnTo>
                  <a:lnTo>
                    <a:pt x="2797226" y="2781968"/>
                  </a:lnTo>
                  <a:lnTo>
                    <a:pt x="2801207" y="2801557"/>
                  </a:lnTo>
                  <a:lnTo>
                    <a:pt x="2804653" y="2820966"/>
                  </a:lnTo>
                  <a:lnTo>
                    <a:pt x="2807745" y="2840255"/>
                  </a:lnTo>
                  <a:lnTo>
                    <a:pt x="2813297" y="2872271"/>
                  </a:lnTo>
                  <a:lnTo>
                    <a:pt x="2818410" y="2902111"/>
                  </a:lnTo>
                  <a:lnTo>
                    <a:pt x="2823329" y="2936540"/>
                  </a:lnTo>
                  <a:lnTo>
                    <a:pt x="2828161" y="2968774"/>
                  </a:lnTo>
                  <a:lnTo>
                    <a:pt x="2832160" y="2998976"/>
                  </a:lnTo>
                  <a:lnTo>
                    <a:pt x="2833938" y="3028274"/>
                  </a:lnTo>
                  <a:lnTo>
                    <a:pt x="2834939" y="3060167"/>
                  </a:lnTo>
                  <a:lnTo>
                    <a:pt x="2831442" y="3084697"/>
                  </a:lnTo>
                  <a:lnTo>
                    <a:pt x="2818240" y="3112733"/>
                  </a:lnTo>
                  <a:lnTo>
                    <a:pt x="2812405" y="3121166"/>
                  </a:lnTo>
                  <a:lnTo>
                    <a:pt x="2800816" y="3127560"/>
                  </a:lnTo>
                  <a:lnTo>
                    <a:pt x="2778558" y="3133506"/>
                  </a:lnTo>
                  <a:lnTo>
                    <a:pt x="2752648" y="3135267"/>
                  </a:lnTo>
                  <a:lnTo>
                    <a:pt x="2719836" y="3135789"/>
                  </a:lnTo>
                  <a:lnTo>
                    <a:pt x="2695909" y="3135118"/>
                  </a:lnTo>
                  <a:lnTo>
                    <a:pt x="2669400" y="3132173"/>
                  </a:lnTo>
                  <a:lnTo>
                    <a:pt x="2639626" y="3130336"/>
                  </a:lnTo>
                  <a:lnTo>
                    <a:pt x="2606286" y="3128725"/>
                  </a:lnTo>
                  <a:lnTo>
                    <a:pt x="2587394" y="3127185"/>
                  </a:lnTo>
                  <a:lnTo>
                    <a:pt x="2567656" y="3125363"/>
                  </a:lnTo>
                  <a:lnTo>
                    <a:pt x="2546559" y="3123356"/>
                  </a:lnTo>
                  <a:lnTo>
                    <a:pt x="2524557" y="3121223"/>
                  </a:lnTo>
                  <a:lnTo>
                    <a:pt x="2501951" y="3119008"/>
                  </a:lnTo>
                  <a:lnTo>
                    <a:pt x="2476562" y="3117532"/>
                  </a:lnTo>
                  <a:lnTo>
                    <a:pt x="2449318" y="3116547"/>
                  </a:lnTo>
                  <a:lnTo>
                    <a:pt x="2420836" y="3115890"/>
                  </a:lnTo>
                  <a:lnTo>
                    <a:pt x="2390735" y="3114659"/>
                  </a:lnTo>
                  <a:lnTo>
                    <a:pt x="2359556" y="3113045"/>
                  </a:lnTo>
                  <a:lnTo>
                    <a:pt x="2327657" y="3111174"/>
                  </a:lnTo>
                  <a:lnTo>
                    <a:pt x="2294485" y="3109134"/>
                  </a:lnTo>
                  <a:lnTo>
                    <a:pt x="2260464" y="3106980"/>
                  </a:lnTo>
                  <a:lnTo>
                    <a:pt x="2225877" y="3104750"/>
                  </a:lnTo>
                  <a:lnTo>
                    <a:pt x="2190119" y="3102470"/>
                  </a:lnTo>
                  <a:lnTo>
                    <a:pt x="2153581" y="3100156"/>
                  </a:lnTo>
                  <a:lnTo>
                    <a:pt x="2116522" y="3097819"/>
                  </a:lnTo>
                  <a:lnTo>
                    <a:pt x="2079116" y="3095468"/>
                  </a:lnTo>
                  <a:lnTo>
                    <a:pt x="2041479" y="3093106"/>
                  </a:lnTo>
                  <a:lnTo>
                    <a:pt x="2003687" y="3090739"/>
                  </a:lnTo>
                  <a:lnTo>
                    <a:pt x="1965792" y="3087572"/>
                  </a:lnTo>
                  <a:lnTo>
                    <a:pt x="1927830" y="3083874"/>
                  </a:lnTo>
                  <a:lnTo>
                    <a:pt x="1889820" y="3079821"/>
                  </a:lnTo>
                  <a:lnTo>
                    <a:pt x="1850194" y="3075532"/>
                  </a:lnTo>
                  <a:lnTo>
                    <a:pt x="1809489" y="3071084"/>
                  </a:lnTo>
                  <a:lnTo>
                    <a:pt x="1768064" y="3066533"/>
                  </a:lnTo>
                  <a:lnTo>
                    <a:pt x="1726161" y="3061910"/>
                  </a:lnTo>
                  <a:lnTo>
                    <a:pt x="1683938" y="3057241"/>
                  </a:lnTo>
                  <a:lnTo>
                    <a:pt x="1641501" y="3052541"/>
                  </a:lnTo>
                  <a:lnTo>
                    <a:pt x="1598129" y="3048614"/>
                  </a:lnTo>
                  <a:lnTo>
                    <a:pt x="1554133" y="3045202"/>
                  </a:lnTo>
                  <a:lnTo>
                    <a:pt x="1509721" y="3042133"/>
                  </a:lnTo>
                  <a:lnTo>
                    <a:pt x="1464238" y="3040088"/>
                  </a:lnTo>
                  <a:lnTo>
                    <a:pt x="1418041" y="3038723"/>
                  </a:lnTo>
                  <a:lnTo>
                    <a:pt x="1371368" y="3037815"/>
                  </a:lnTo>
                  <a:lnTo>
                    <a:pt x="1324378" y="3037209"/>
                  </a:lnTo>
                  <a:lnTo>
                    <a:pt x="1277176" y="3036805"/>
                  </a:lnTo>
                  <a:lnTo>
                    <a:pt x="1229833" y="3036535"/>
                  </a:lnTo>
                  <a:lnTo>
                    <a:pt x="1182396" y="3037149"/>
                  </a:lnTo>
                  <a:lnTo>
                    <a:pt x="1134896" y="3038353"/>
                  </a:lnTo>
                  <a:lnTo>
                    <a:pt x="1087355" y="3039949"/>
                  </a:lnTo>
                  <a:lnTo>
                    <a:pt x="1039785" y="3041806"/>
                  </a:lnTo>
                  <a:lnTo>
                    <a:pt x="992198" y="3043839"/>
                  </a:lnTo>
                  <a:lnTo>
                    <a:pt x="944597" y="3045987"/>
                  </a:lnTo>
                  <a:lnTo>
                    <a:pt x="896989" y="3048213"/>
                  </a:lnTo>
                  <a:lnTo>
                    <a:pt x="849375" y="3050491"/>
                  </a:lnTo>
                  <a:lnTo>
                    <a:pt x="801757" y="3052803"/>
                  </a:lnTo>
                  <a:lnTo>
                    <a:pt x="754931" y="3055138"/>
                  </a:lnTo>
                  <a:lnTo>
                    <a:pt x="708632" y="3057489"/>
                  </a:lnTo>
                  <a:lnTo>
                    <a:pt x="662685" y="3059850"/>
                  </a:lnTo>
                  <a:lnTo>
                    <a:pt x="619354" y="3062217"/>
                  </a:lnTo>
                  <a:lnTo>
                    <a:pt x="577766" y="3064589"/>
                  </a:lnTo>
                  <a:lnTo>
                    <a:pt x="537341" y="3066965"/>
                  </a:lnTo>
                  <a:lnTo>
                    <a:pt x="499278" y="3068549"/>
                  </a:lnTo>
                  <a:lnTo>
                    <a:pt x="462791" y="3069605"/>
                  </a:lnTo>
                  <a:lnTo>
                    <a:pt x="427353" y="3070308"/>
                  </a:lnTo>
                  <a:lnTo>
                    <a:pt x="394203" y="3069984"/>
                  </a:lnTo>
                  <a:lnTo>
                    <a:pt x="362579" y="3068973"/>
                  </a:lnTo>
                  <a:lnTo>
                    <a:pt x="331970" y="3067506"/>
                  </a:lnTo>
                  <a:lnTo>
                    <a:pt x="304420" y="3066528"/>
                  </a:lnTo>
                  <a:lnTo>
                    <a:pt x="278910" y="3065875"/>
                  </a:lnTo>
                  <a:lnTo>
                    <a:pt x="254760" y="3065441"/>
                  </a:lnTo>
                  <a:lnTo>
                    <a:pt x="232310" y="3064358"/>
                  </a:lnTo>
                  <a:lnTo>
                    <a:pt x="210993" y="3062841"/>
                  </a:lnTo>
                  <a:lnTo>
                    <a:pt x="190432" y="3061037"/>
                  </a:lnTo>
                  <a:lnTo>
                    <a:pt x="157003" y="3059032"/>
                  </a:lnTo>
                  <a:lnTo>
                    <a:pt x="130504" y="3058140"/>
                  </a:lnTo>
                  <a:lnTo>
                    <a:pt x="92160" y="305742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1" name="SMARTInkShape-3037"/>
            <p:cNvSpPr/>
            <p:nvPr/>
          </p:nvSpPr>
          <p:spPr bwMode="auto">
            <a:xfrm>
              <a:off x="6022181" y="2973494"/>
              <a:ext cx="50008" cy="2962963"/>
            </a:xfrm>
            <a:custGeom>
              <a:avLst/>
              <a:gdLst/>
              <a:ahLst/>
              <a:cxnLst/>
              <a:rect l="0" t="0" r="0" b="0"/>
              <a:pathLst>
                <a:path w="50008" h="2962963">
                  <a:moveTo>
                    <a:pt x="50007" y="34025"/>
                  </a:moveTo>
                  <a:lnTo>
                    <a:pt x="35534" y="17435"/>
                  </a:lnTo>
                  <a:lnTo>
                    <a:pt x="22831" y="0"/>
                  </a:lnTo>
                  <a:lnTo>
                    <a:pt x="22365" y="230"/>
                  </a:lnTo>
                  <a:lnTo>
                    <a:pt x="17762" y="15982"/>
                  </a:lnTo>
                  <a:lnTo>
                    <a:pt x="17949" y="28387"/>
                  </a:lnTo>
                  <a:lnTo>
                    <a:pt x="20400" y="55109"/>
                  </a:lnTo>
                  <a:lnTo>
                    <a:pt x="21766" y="80702"/>
                  </a:lnTo>
                  <a:lnTo>
                    <a:pt x="25020" y="110597"/>
                  </a:lnTo>
                  <a:lnTo>
                    <a:pt x="29112" y="144521"/>
                  </a:lnTo>
                  <a:lnTo>
                    <a:pt x="31314" y="162458"/>
                  </a:lnTo>
                  <a:lnTo>
                    <a:pt x="33576" y="182353"/>
                  </a:lnTo>
                  <a:lnTo>
                    <a:pt x="35878" y="203554"/>
                  </a:lnTo>
                  <a:lnTo>
                    <a:pt x="38206" y="225625"/>
                  </a:lnTo>
                  <a:lnTo>
                    <a:pt x="40552" y="248277"/>
                  </a:lnTo>
                  <a:lnTo>
                    <a:pt x="42910" y="271316"/>
                  </a:lnTo>
                  <a:lnTo>
                    <a:pt x="45275" y="294613"/>
                  </a:lnTo>
                  <a:lnTo>
                    <a:pt x="46852" y="319669"/>
                  </a:lnTo>
                  <a:lnTo>
                    <a:pt x="47904" y="345898"/>
                  </a:lnTo>
                  <a:lnTo>
                    <a:pt x="48605" y="372909"/>
                  </a:lnTo>
                  <a:lnTo>
                    <a:pt x="49072" y="400441"/>
                  </a:lnTo>
                  <a:lnTo>
                    <a:pt x="49384" y="428321"/>
                  </a:lnTo>
                  <a:lnTo>
                    <a:pt x="49591" y="456433"/>
                  </a:lnTo>
                  <a:lnTo>
                    <a:pt x="49730" y="485493"/>
                  </a:lnTo>
                  <a:lnTo>
                    <a:pt x="49822" y="515185"/>
                  </a:lnTo>
                  <a:lnTo>
                    <a:pt x="49883" y="545298"/>
                  </a:lnTo>
                  <a:lnTo>
                    <a:pt x="49924" y="576486"/>
                  </a:lnTo>
                  <a:lnTo>
                    <a:pt x="49952" y="608390"/>
                  </a:lnTo>
                  <a:lnTo>
                    <a:pt x="49970" y="640773"/>
                  </a:lnTo>
                  <a:lnTo>
                    <a:pt x="48395" y="675061"/>
                  </a:lnTo>
                  <a:lnTo>
                    <a:pt x="45757" y="710619"/>
                  </a:lnTo>
                  <a:lnTo>
                    <a:pt x="42411" y="747025"/>
                  </a:lnTo>
                  <a:lnTo>
                    <a:pt x="39387" y="784790"/>
                  </a:lnTo>
                  <a:lnTo>
                    <a:pt x="36576" y="823460"/>
                  </a:lnTo>
                  <a:lnTo>
                    <a:pt x="33910" y="862733"/>
                  </a:lnTo>
                  <a:lnTo>
                    <a:pt x="30544" y="903997"/>
                  </a:lnTo>
                  <a:lnTo>
                    <a:pt x="26713" y="946588"/>
                  </a:lnTo>
                  <a:lnTo>
                    <a:pt x="22571" y="990063"/>
                  </a:lnTo>
                  <a:lnTo>
                    <a:pt x="19016" y="1035714"/>
                  </a:lnTo>
                  <a:lnTo>
                    <a:pt x="15852" y="1082818"/>
                  </a:lnTo>
                  <a:lnTo>
                    <a:pt x="12949" y="1130889"/>
                  </a:lnTo>
                  <a:lnTo>
                    <a:pt x="11014" y="1180399"/>
                  </a:lnTo>
                  <a:lnTo>
                    <a:pt x="9724" y="1230868"/>
                  </a:lnTo>
                  <a:lnTo>
                    <a:pt x="8864" y="1281976"/>
                  </a:lnTo>
                  <a:lnTo>
                    <a:pt x="7497" y="1334305"/>
                  </a:lnTo>
                  <a:lnTo>
                    <a:pt x="5792" y="1387447"/>
                  </a:lnTo>
                  <a:lnTo>
                    <a:pt x="3861" y="1441131"/>
                  </a:lnTo>
                  <a:lnTo>
                    <a:pt x="3368" y="1495177"/>
                  </a:lnTo>
                  <a:lnTo>
                    <a:pt x="3833" y="1549464"/>
                  </a:lnTo>
                  <a:lnTo>
                    <a:pt x="4936" y="1603911"/>
                  </a:lnTo>
                  <a:lnTo>
                    <a:pt x="6466" y="1658466"/>
                  </a:lnTo>
                  <a:lnTo>
                    <a:pt x="8280" y="1713092"/>
                  </a:lnTo>
                  <a:lnTo>
                    <a:pt x="10282" y="1767765"/>
                  </a:lnTo>
                  <a:lnTo>
                    <a:pt x="12411" y="1821677"/>
                  </a:lnTo>
                  <a:lnTo>
                    <a:pt x="14624" y="1875080"/>
                  </a:lnTo>
                  <a:lnTo>
                    <a:pt x="16893" y="1928145"/>
                  </a:lnTo>
                  <a:lnTo>
                    <a:pt x="19200" y="1980190"/>
                  </a:lnTo>
                  <a:lnTo>
                    <a:pt x="21531" y="2031556"/>
                  </a:lnTo>
                  <a:lnTo>
                    <a:pt x="23879" y="2082468"/>
                  </a:lnTo>
                  <a:lnTo>
                    <a:pt x="26238" y="2132285"/>
                  </a:lnTo>
                  <a:lnTo>
                    <a:pt x="28605" y="2181371"/>
                  </a:lnTo>
                  <a:lnTo>
                    <a:pt x="30976" y="2229971"/>
                  </a:lnTo>
                  <a:lnTo>
                    <a:pt x="32557" y="2277451"/>
                  </a:lnTo>
                  <a:lnTo>
                    <a:pt x="33611" y="2324186"/>
                  </a:lnTo>
                  <a:lnTo>
                    <a:pt x="34314" y="2370424"/>
                  </a:lnTo>
                  <a:lnTo>
                    <a:pt x="34782" y="2414743"/>
                  </a:lnTo>
                  <a:lnTo>
                    <a:pt x="35094" y="2457783"/>
                  </a:lnTo>
                  <a:lnTo>
                    <a:pt x="35303" y="2499970"/>
                  </a:lnTo>
                  <a:lnTo>
                    <a:pt x="34648" y="2540794"/>
                  </a:lnTo>
                  <a:lnTo>
                    <a:pt x="33418" y="2580710"/>
                  </a:lnTo>
                  <a:lnTo>
                    <a:pt x="31803" y="2620022"/>
                  </a:lnTo>
                  <a:lnTo>
                    <a:pt x="29933" y="2656548"/>
                  </a:lnTo>
                  <a:lnTo>
                    <a:pt x="27893" y="2691217"/>
                  </a:lnTo>
                  <a:lnTo>
                    <a:pt x="25739" y="2724649"/>
                  </a:lnTo>
                  <a:lnTo>
                    <a:pt x="23510" y="2755668"/>
                  </a:lnTo>
                  <a:lnTo>
                    <a:pt x="21230" y="2785079"/>
                  </a:lnTo>
                  <a:lnTo>
                    <a:pt x="18915" y="2813417"/>
                  </a:lnTo>
                  <a:lnTo>
                    <a:pt x="17373" y="2838659"/>
                  </a:lnTo>
                  <a:lnTo>
                    <a:pt x="16345" y="2861837"/>
                  </a:lnTo>
                  <a:lnTo>
                    <a:pt x="15659" y="2883639"/>
                  </a:lnTo>
                  <a:lnTo>
                    <a:pt x="10664" y="2918447"/>
                  </a:lnTo>
                  <a:lnTo>
                    <a:pt x="0" y="29629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12" name="SMARTInkShape-Group676"/>
          <p:cNvGrpSpPr/>
          <p:nvPr/>
        </p:nvGrpSpPr>
        <p:grpSpPr>
          <a:xfrm>
            <a:off x="6289852" y="2450306"/>
            <a:ext cx="2611262" cy="3500439"/>
            <a:chOff x="6289852" y="2450306"/>
            <a:chExt cx="2611262" cy="3500439"/>
          </a:xfrm>
        </p:grpSpPr>
        <p:sp>
          <p:nvSpPr>
            <p:cNvPr id="2540593" name="SMARTInkShape-3038"/>
            <p:cNvSpPr/>
            <p:nvPr/>
          </p:nvSpPr>
          <p:spPr bwMode="auto">
            <a:xfrm>
              <a:off x="8851106" y="2600325"/>
              <a:ext cx="50008" cy="14289"/>
            </a:xfrm>
            <a:custGeom>
              <a:avLst/>
              <a:gdLst/>
              <a:ahLst/>
              <a:cxnLst/>
              <a:rect l="0" t="0" r="0" b="0"/>
              <a:pathLst>
                <a:path w="50008" h="14289">
                  <a:moveTo>
                    <a:pt x="0" y="14288"/>
                  </a:moveTo>
                  <a:lnTo>
                    <a:pt x="3793" y="14288"/>
                  </a:lnTo>
                  <a:lnTo>
                    <a:pt x="7771" y="12171"/>
                  </a:lnTo>
                  <a:lnTo>
                    <a:pt x="9943" y="10495"/>
                  </a:lnTo>
                  <a:lnTo>
                    <a:pt x="16590" y="8633"/>
                  </a:lnTo>
                  <a:lnTo>
                    <a:pt x="40292" y="6408"/>
                  </a:lnTo>
                  <a:lnTo>
                    <a:pt x="5000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4" name="SMARTInkShape-3039"/>
            <p:cNvSpPr/>
            <p:nvPr/>
          </p:nvSpPr>
          <p:spPr bwMode="auto">
            <a:xfrm>
              <a:off x="8629737" y="2536561"/>
              <a:ext cx="249945" cy="235002"/>
            </a:xfrm>
            <a:custGeom>
              <a:avLst/>
              <a:gdLst/>
              <a:ahLst/>
              <a:cxnLst/>
              <a:rect l="0" t="0" r="0" b="0"/>
              <a:pathLst>
                <a:path w="249945" h="235002">
                  <a:moveTo>
                    <a:pt x="7057" y="178064"/>
                  </a:moveTo>
                  <a:lnTo>
                    <a:pt x="7057" y="208064"/>
                  </a:lnTo>
                  <a:lnTo>
                    <a:pt x="4940" y="213358"/>
                  </a:lnTo>
                  <a:lnTo>
                    <a:pt x="3264" y="215881"/>
                  </a:lnTo>
                  <a:lnTo>
                    <a:pt x="0" y="234494"/>
                  </a:lnTo>
                  <a:lnTo>
                    <a:pt x="2069" y="234894"/>
                  </a:lnTo>
                  <a:lnTo>
                    <a:pt x="3731" y="235001"/>
                  </a:lnTo>
                  <a:lnTo>
                    <a:pt x="7695" y="233003"/>
                  </a:lnTo>
                  <a:lnTo>
                    <a:pt x="42339" y="199920"/>
                  </a:lnTo>
                  <a:lnTo>
                    <a:pt x="47344" y="195715"/>
                  </a:lnTo>
                  <a:lnTo>
                    <a:pt x="52214" y="193846"/>
                  </a:lnTo>
                  <a:lnTo>
                    <a:pt x="59419" y="192794"/>
                  </a:lnTo>
                  <a:lnTo>
                    <a:pt x="64195" y="194665"/>
                  </a:lnTo>
                  <a:lnTo>
                    <a:pt x="78493" y="204726"/>
                  </a:lnTo>
                  <a:lnTo>
                    <a:pt x="90401" y="206387"/>
                  </a:lnTo>
                  <a:lnTo>
                    <a:pt x="95163" y="206527"/>
                  </a:lnTo>
                  <a:lnTo>
                    <a:pt x="96751" y="205770"/>
                  </a:lnTo>
                  <a:lnTo>
                    <a:pt x="97809" y="204472"/>
                  </a:lnTo>
                  <a:lnTo>
                    <a:pt x="114344" y="170678"/>
                  </a:lnTo>
                  <a:lnTo>
                    <a:pt x="126136" y="135669"/>
                  </a:lnTo>
                  <a:lnTo>
                    <a:pt x="135647" y="101221"/>
                  </a:lnTo>
                  <a:lnTo>
                    <a:pt x="141377" y="67459"/>
                  </a:lnTo>
                  <a:lnTo>
                    <a:pt x="141715" y="42416"/>
                  </a:lnTo>
                  <a:lnTo>
                    <a:pt x="138872" y="34961"/>
                  </a:lnTo>
                  <a:lnTo>
                    <a:pt x="137002" y="33450"/>
                  </a:lnTo>
                  <a:lnTo>
                    <a:pt x="134962" y="33236"/>
                  </a:lnTo>
                  <a:lnTo>
                    <a:pt x="132809" y="33887"/>
                  </a:lnTo>
                  <a:lnTo>
                    <a:pt x="128298" y="38844"/>
                  </a:lnTo>
                  <a:lnTo>
                    <a:pt x="111658" y="70889"/>
                  </a:lnTo>
                  <a:lnTo>
                    <a:pt x="103755" y="97801"/>
                  </a:lnTo>
                  <a:lnTo>
                    <a:pt x="101060" y="125884"/>
                  </a:lnTo>
                  <a:lnTo>
                    <a:pt x="100262" y="153519"/>
                  </a:lnTo>
                  <a:lnTo>
                    <a:pt x="102108" y="182476"/>
                  </a:lnTo>
                  <a:lnTo>
                    <a:pt x="103762" y="188149"/>
                  </a:lnTo>
                  <a:lnTo>
                    <a:pt x="109833" y="196569"/>
                  </a:lnTo>
                  <a:lnTo>
                    <a:pt x="117028" y="202164"/>
                  </a:lnTo>
                  <a:lnTo>
                    <a:pt x="122873" y="204650"/>
                  </a:lnTo>
                  <a:lnTo>
                    <a:pt x="138210" y="202257"/>
                  </a:lnTo>
                  <a:lnTo>
                    <a:pt x="150251" y="196521"/>
                  </a:lnTo>
                  <a:lnTo>
                    <a:pt x="176136" y="172341"/>
                  </a:lnTo>
                  <a:lnTo>
                    <a:pt x="197871" y="141592"/>
                  </a:lnTo>
                  <a:lnTo>
                    <a:pt x="220785" y="112828"/>
                  </a:lnTo>
                  <a:lnTo>
                    <a:pt x="234600" y="77395"/>
                  </a:lnTo>
                  <a:lnTo>
                    <a:pt x="244973" y="43614"/>
                  </a:lnTo>
                  <a:lnTo>
                    <a:pt x="249509" y="15677"/>
                  </a:lnTo>
                  <a:lnTo>
                    <a:pt x="249816" y="5507"/>
                  </a:lnTo>
                  <a:lnTo>
                    <a:pt x="249064" y="3495"/>
                  </a:lnTo>
                  <a:lnTo>
                    <a:pt x="247770" y="2153"/>
                  </a:lnTo>
                  <a:lnTo>
                    <a:pt x="243783" y="0"/>
                  </a:lnTo>
                  <a:lnTo>
                    <a:pt x="243455" y="617"/>
                  </a:lnTo>
                  <a:lnTo>
                    <a:pt x="237948" y="32912"/>
                  </a:lnTo>
                  <a:lnTo>
                    <a:pt x="236109" y="63314"/>
                  </a:lnTo>
                  <a:lnTo>
                    <a:pt x="235747" y="92250"/>
                  </a:lnTo>
                  <a:lnTo>
                    <a:pt x="236468" y="125806"/>
                  </a:lnTo>
                  <a:lnTo>
                    <a:pt x="241810" y="159688"/>
                  </a:lnTo>
                  <a:lnTo>
                    <a:pt x="249731" y="195218"/>
                  </a:lnTo>
                  <a:lnTo>
                    <a:pt x="249802" y="195056"/>
                  </a:lnTo>
                  <a:lnTo>
                    <a:pt x="249944" y="19235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5" name="SMARTInkShape-3040"/>
            <p:cNvSpPr/>
            <p:nvPr/>
          </p:nvSpPr>
          <p:spPr bwMode="auto">
            <a:xfrm>
              <a:off x="8536781" y="2657475"/>
              <a:ext cx="71290" cy="135401"/>
            </a:xfrm>
            <a:custGeom>
              <a:avLst/>
              <a:gdLst/>
              <a:ahLst/>
              <a:cxnLst/>
              <a:rect l="0" t="0" r="0" b="0"/>
              <a:pathLst>
                <a:path w="71290" h="135401">
                  <a:moveTo>
                    <a:pt x="42863" y="0"/>
                  </a:moveTo>
                  <a:lnTo>
                    <a:pt x="42863" y="9943"/>
                  </a:lnTo>
                  <a:lnTo>
                    <a:pt x="36160" y="43064"/>
                  </a:lnTo>
                  <a:lnTo>
                    <a:pt x="35745" y="72419"/>
                  </a:lnTo>
                  <a:lnTo>
                    <a:pt x="37847" y="77960"/>
                  </a:lnTo>
                  <a:lnTo>
                    <a:pt x="45664" y="87983"/>
                  </a:lnTo>
                  <a:lnTo>
                    <a:pt x="52310" y="90698"/>
                  </a:lnTo>
                  <a:lnTo>
                    <a:pt x="59762" y="92697"/>
                  </a:lnTo>
                  <a:lnTo>
                    <a:pt x="65719" y="96232"/>
                  </a:lnTo>
                  <a:lnTo>
                    <a:pt x="68896" y="100449"/>
                  </a:lnTo>
                  <a:lnTo>
                    <a:pt x="70684" y="107286"/>
                  </a:lnTo>
                  <a:lnTo>
                    <a:pt x="71289" y="116707"/>
                  </a:lnTo>
                  <a:lnTo>
                    <a:pt x="69751" y="119080"/>
                  </a:lnTo>
                  <a:lnTo>
                    <a:pt x="63809" y="123833"/>
                  </a:lnTo>
                  <a:lnTo>
                    <a:pt x="55876" y="126474"/>
                  </a:lnTo>
                  <a:lnTo>
                    <a:pt x="42485" y="130078"/>
                  </a:lnTo>
                  <a:lnTo>
                    <a:pt x="28464" y="134056"/>
                  </a:lnTo>
                  <a:lnTo>
                    <a:pt x="13296" y="135400"/>
                  </a:lnTo>
                  <a:lnTo>
                    <a:pt x="7761" y="133468"/>
                  </a:lnTo>
                  <a:lnTo>
                    <a:pt x="5174" y="131841"/>
                  </a:lnTo>
                  <a:lnTo>
                    <a:pt x="3450" y="129169"/>
                  </a:lnTo>
                  <a:lnTo>
                    <a:pt x="682" y="115591"/>
                  </a:lnTo>
                  <a:lnTo>
                    <a:pt x="0" y="1071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6" name="SMARTInkShape-3041"/>
            <p:cNvSpPr/>
            <p:nvPr/>
          </p:nvSpPr>
          <p:spPr bwMode="auto">
            <a:xfrm>
              <a:off x="8393906" y="2682933"/>
              <a:ext cx="157164" cy="127091"/>
            </a:xfrm>
            <a:custGeom>
              <a:avLst/>
              <a:gdLst/>
              <a:ahLst/>
              <a:cxnLst/>
              <a:rect l="0" t="0" r="0" b="0"/>
              <a:pathLst>
                <a:path w="157164" h="127091">
                  <a:moveTo>
                    <a:pt x="0" y="38836"/>
                  </a:moveTo>
                  <a:lnTo>
                    <a:pt x="0" y="48779"/>
                  </a:lnTo>
                  <a:lnTo>
                    <a:pt x="794" y="50227"/>
                  </a:lnTo>
                  <a:lnTo>
                    <a:pt x="2117" y="51192"/>
                  </a:lnTo>
                  <a:lnTo>
                    <a:pt x="22245" y="58608"/>
                  </a:lnTo>
                  <a:lnTo>
                    <a:pt x="40642" y="59939"/>
                  </a:lnTo>
                  <a:lnTo>
                    <a:pt x="72863" y="50295"/>
                  </a:lnTo>
                  <a:lnTo>
                    <a:pt x="88888" y="41129"/>
                  </a:lnTo>
                  <a:lnTo>
                    <a:pt x="97158" y="33253"/>
                  </a:lnTo>
                  <a:lnTo>
                    <a:pt x="102183" y="25507"/>
                  </a:lnTo>
                  <a:lnTo>
                    <a:pt x="103047" y="22012"/>
                  </a:lnTo>
                  <a:lnTo>
                    <a:pt x="102830" y="18889"/>
                  </a:lnTo>
                  <a:lnTo>
                    <a:pt x="100569" y="8173"/>
                  </a:lnTo>
                  <a:lnTo>
                    <a:pt x="98797" y="5694"/>
                  </a:lnTo>
                  <a:lnTo>
                    <a:pt x="92593" y="823"/>
                  </a:lnTo>
                  <a:lnTo>
                    <a:pt x="88717" y="0"/>
                  </a:lnTo>
                  <a:lnTo>
                    <a:pt x="80175" y="1203"/>
                  </a:lnTo>
                  <a:lnTo>
                    <a:pt x="70235" y="6342"/>
                  </a:lnTo>
                  <a:lnTo>
                    <a:pt x="58470" y="16684"/>
                  </a:lnTo>
                  <a:lnTo>
                    <a:pt x="48721" y="33595"/>
                  </a:lnTo>
                  <a:lnTo>
                    <a:pt x="39111" y="65552"/>
                  </a:lnTo>
                  <a:lnTo>
                    <a:pt x="37517" y="88291"/>
                  </a:lnTo>
                  <a:lnTo>
                    <a:pt x="39958" y="102885"/>
                  </a:lnTo>
                  <a:lnTo>
                    <a:pt x="45805" y="113075"/>
                  </a:lnTo>
                  <a:lnTo>
                    <a:pt x="58022" y="123274"/>
                  </a:lnTo>
                  <a:lnTo>
                    <a:pt x="62494" y="126084"/>
                  </a:lnTo>
                  <a:lnTo>
                    <a:pt x="73813" y="127090"/>
                  </a:lnTo>
                  <a:lnTo>
                    <a:pt x="107470" y="119191"/>
                  </a:lnTo>
                  <a:lnTo>
                    <a:pt x="121583" y="114766"/>
                  </a:lnTo>
                  <a:lnTo>
                    <a:pt x="127093" y="110887"/>
                  </a:lnTo>
                  <a:lnTo>
                    <a:pt x="151204" y="76363"/>
                  </a:lnTo>
                  <a:lnTo>
                    <a:pt x="157163" y="6741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7" name="SMARTInkShape-3042"/>
            <p:cNvSpPr/>
            <p:nvPr/>
          </p:nvSpPr>
          <p:spPr bwMode="auto">
            <a:xfrm>
              <a:off x="8279606" y="2645150"/>
              <a:ext cx="171451" cy="168627"/>
            </a:xfrm>
            <a:custGeom>
              <a:avLst/>
              <a:gdLst/>
              <a:ahLst/>
              <a:cxnLst/>
              <a:rect l="0" t="0" r="0" b="0"/>
              <a:pathLst>
                <a:path w="171451" h="168627">
                  <a:moveTo>
                    <a:pt x="0" y="62331"/>
                  </a:moveTo>
                  <a:lnTo>
                    <a:pt x="3793" y="62331"/>
                  </a:lnTo>
                  <a:lnTo>
                    <a:pt x="4910" y="63125"/>
                  </a:lnTo>
                  <a:lnTo>
                    <a:pt x="5655" y="64448"/>
                  </a:lnTo>
                  <a:lnTo>
                    <a:pt x="17061" y="96123"/>
                  </a:lnTo>
                  <a:lnTo>
                    <a:pt x="20136" y="110091"/>
                  </a:lnTo>
                  <a:lnTo>
                    <a:pt x="21318" y="144694"/>
                  </a:lnTo>
                  <a:lnTo>
                    <a:pt x="21421" y="166579"/>
                  </a:lnTo>
                  <a:lnTo>
                    <a:pt x="20631" y="167549"/>
                  </a:lnTo>
                  <a:lnTo>
                    <a:pt x="17636" y="168626"/>
                  </a:lnTo>
                  <a:lnTo>
                    <a:pt x="16520" y="168119"/>
                  </a:lnTo>
                  <a:lnTo>
                    <a:pt x="15776" y="166988"/>
                  </a:lnTo>
                  <a:lnTo>
                    <a:pt x="15280" y="165440"/>
                  </a:lnTo>
                  <a:lnTo>
                    <a:pt x="20526" y="132786"/>
                  </a:lnTo>
                  <a:lnTo>
                    <a:pt x="27750" y="99296"/>
                  </a:lnTo>
                  <a:lnTo>
                    <a:pt x="43640" y="64224"/>
                  </a:lnTo>
                  <a:lnTo>
                    <a:pt x="62066" y="34130"/>
                  </a:lnTo>
                  <a:lnTo>
                    <a:pt x="80993" y="11752"/>
                  </a:lnTo>
                  <a:lnTo>
                    <a:pt x="90501" y="4662"/>
                  </a:lnTo>
                  <a:lnTo>
                    <a:pt x="100019" y="982"/>
                  </a:lnTo>
                  <a:lnTo>
                    <a:pt x="104779" y="0"/>
                  </a:lnTo>
                  <a:lnTo>
                    <a:pt x="107953" y="140"/>
                  </a:lnTo>
                  <a:lnTo>
                    <a:pt x="110069" y="1026"/>
                  </a:lnTo>
                  <a:lnTo>
                    <a:pt x="111479" y="2411"/>
                  </a:lnTo>
                  <a:lnTo>
                    <a:pt x="113047" y="8184"/>
                  </a:lnTo>
                  <a:lnTo>
                    <a:pt x="112949" y="16834"/>
                  </a:lnTo>
                  <a:lnTo>
                    <a:pt x="110260" y="28617"/>
                  </a:lnTo>
                  <a:lnTo>
                    <a:pt x="87542" y="63500"/>
                  </a:lnTo>
                  <a:lnTo>
                    <a:pt x="69739" y="95253"/>
                  </a:lnTo>
                  <a:lnTo>
                    <a:pt x="53450" y="127758"/>
                  </a:lnTo>
                  <a:lnTo>
                    <a:pt x="51537" y="134537"/>
                  </a:lnTo>
                  <a:lnTo>
                    <a:pt x="51821" y="136662"/>
                  </a:lnTo>
                  <a:lnTo>
                    <a:pt x="52803" y="138079"/>
                  </a:lnTo>
                  <a:lnTo>
                    <a:pt x="63075" y="145449"/>
                  </a:lnTo>
                  <a:lnTo>
                    <a:pt x="98731" y="147904"/>
                  </a:lnTo>
                  <a:lnTo>
                    <a:pt x="116037" y="145894"/>
                  </a:lnTo>
                  <a:lnTo>
                    <a:pt x="149545" y="139233"/>
                  </a:lnTo>
                  <a:lnTo>
                    <a:pt x="171450" y="1337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8" name="SMARTInkShape-3043"/>
            <p:cNvSpPr/>
            <p:nvPr/>
          </p:nvSpPr>
          <p:spPr bwMode="auto">
            <a:xfrm>
              <a:off x="7608094" y="2728913"/>
              <a:ext cx="214313" cy="114301"/>
            </a:xfrm>
            <a:custGeom>
              <a:avLst/>
              <a:gdLst/>
              <a:ahLst/>
              <a:cxnLst/>
              <a:rect l="0" t="0" r="0" b="0"/>
              <a:pathLst>
                <a:path w="214313" h="114301">
                  <a:moveTo>
                    <a:pt x="0" y="114300"/>
                  </a:moveTo>
                  <a:lnTo>
                    <a:pt x="6497" y="108596"/>
                  </a:lnTo>
                  <a:lnTo>
                    <a:pt x="38869" y="88081"/>
                  </a:lnTo>
                  <a:lnTo>
                    <a:pt x="70985" y="71561"/>
                  </a:lnTo>
                  <a:lnTo>
                    <a:pt x="71398" y="77599"/>
                  </a:lnTo>
                  <a:lnTo>
                    <a:pt x="73536" y="78144"/>
                  </a:lnTo>
                  <a:lnTo>
                    <a:pt x="81377" y="78495"/>
                  </a:lnTo>
                  <a:lnTo>
                    <a:pt x="92020" y="74763"/>
                  </a:lnTo>
                  <a:lnTo>
                    <a:pt x="123915" y="52171"/>
                  </a:lnTo>
                  <a:lnTo>
                    <a:pt x="147498" y="32462"/>
                  </a:lnTo>
                  <a:lnTo>
                    <a:pt x="155778" y="30302"/>
                  </a:lnTo>
                  <a:lnTo>
                    <a:pt x="158620" y="30520"/>
                  </a:lnTo>
                  <a:lnTo>
                    <a:pt x="160516" y="31459"/>
                  </a:lnTo>
                  <a:lnTo>
                    <a:pt x="161779" y="32879"/>
                  </a:lnTo>
                  <a:lnTo>
                    <a:pt x="163183" y="36573"/>
                  </a:lnTo>
                  <a:lnTo>
                    <a:pt x="164084" y="45412"/>
                  </a:lnTo>
                  <a:lnTo>
                    <a:pt x="164952" y="46944"/>
                  </a:lnTo>
                  <a:lnTo>
                    <a:pt x="166324" y="47964"/>
                  </a:lnTo>
                  <a:lnTo>
                    <a:pt x="170437" y="49603"/>
                  </a:lnTo>
                  <a:lnTo>
                    <a:pt x="195772" y="18927"/>
                  </a:lnTo>
                  <a:lnTo>
                    <a:pt x="21431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9" name="SMARTInkShape-3044"/>
            <p:cNvSpPr/>
            <p:nvPr/>
          </p:nvSpPr>
          <p:spPr bwMode="auto">
            <a:xfrm>
              <a:off x="7472363" y="2800350"/>
              <a:ext cx="100013" cy="50007"/>
            </a:xfrm>
            <a:custGeom>
              <a:avLst/>
              <a:gdLst/>
              <a:ahLst/>
              <a:cxnLst/>
              <a:rect l="0" t="0" r="0" b="0"/>
              <a:pathLst>
                <a:path w="100013" h="50007">
                  <a:moveTo>
                    <a:pt x="0" y="50006"/>
                  </a:moveTo>
                  <a:lnTo>
                    <a:pt x="19270" y="31529"/>
                  </a:lnTo>
                  <a:lnTo>
                    <a:pt x="51844" y="18747"/>
                  </a:lnTo>
                  <a:lnTo>
                    <a:pt x="86879" y="4736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0" name="SMARTInkShape-3045"/>
            <p:cNvSpPr/>
            <p:nvPr/>
          </p:nvSpPr>
          <p:spPr bwMode="auto">
            <a:xfrm>
              <a:off x="7894225" y="2622458"/>
              <a:ext cx="142495" cy="116415"/>
            </a:xfrm>
            <a:custGeom>
              <a:avLst/>
              <a:gdLst/>
              <a:ahLst/>
              <a:cxnLst/>
              <a:rect l="0" t="0" r="0" b="0"/>
              <a:pathLst>
                <a:path w="142495" h="116415">
                  <a:moveTo>
                    <a:pt x="13906" y="20730"/>
                  </a:moveTo>
                  <a:lnTo>
                    <a:pt x="10113" y="24522"/>
                  </a:lnTo>
                  <a:lnTo>
                    <a:pt x="6135" y="26384"/>
                  </a:lnTo>
                  <a:lnTo>
                    <a:pt x="0" y="27786"/>
                  </a:lnTo>
                  <a:lnTo>
                    <a:pt x="3524" y="27847"/>
                  </a:lnTo>
                  <a:lnTo>
                    <a:pt x="7440" y="25745"/>
                  </a:lnTo>
                  <a:lnTo>
                    <a:pt x="26764" y="11282"/>
                  </a:lnTo>
                  <a:lnTo>
                    <a:pt x="29622" y="7288"/>
                  </a:lnTo>
                  <a:lnTo>
                    <a:pt x="33114" y="4624"/>
                  </a:lnTo>
                  <a:lnTo>
                    <a:pt x="44821" y="876"/>
                  </a:lnTo>
                  <a:lnTo>
                    <a:pt x="50930" y="0"/>
                  </a:lnTo>
                  <a:lnTo>
                    <a:pt x="52876" y="1353"/>
                  </a:lnTo>
                  <a:lnTo>
                    <a:pt x="55039" y="7091"/>
                  </a:lnTo>
                  <a:lnTo>
                    <a:pt x="53883" y="14933"/>
                  </a:lnTo>
                  <a:lnTo>
                    <a:pt x="40112" y="50050"/>
                  </a:lnTo>
                  <a:lnTo>
                    <a:pt x="19150" y="84328"/>
                  </a:lnTo>
                  <a:lnTo>
                    <a:pt x="9445" y="103730"/>
                  </a:lnTo>
                  <a:lnTo>
                    <a:pt x="8551" y="107020"/>
                  </a:lnTo>
                  <a:lnTo>
                    <a:pt x="8748" y="110006"/>
                  </a:lnTo>
                  <a:lnTo>
                    <a:pt x="11085" y="115441"/>
                  </a:lnTo>
                  <a:lnTo>
                    <a:pt x="13612" y="116414"/>
                  </a:lnTo>
                  <a:lnTo>
                    <a:pt x="20655" y="115379"/>
                  </a:lnTo>
                  <a:lnTo>
                    <a:pt x="52630" y="103945"/>
                  </a:lnTo>
                  <a:lnTo>
                    <a:pt x="88319" y="86909"/>
                  </a:lnTo>
                  <a:lnTo>
                    <a:pt x="119446" y="78869"/>
                  </a:lnTo>
                  <a:lnTo>
                    <a:pt x="142494" y="7073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1" name="SMARTInkShape-3046"/>
            <p:cNvSpPr/>
            <p:nvPr/>
          </p:nvSpPr>
          <p:spPr bwMode="auto">
            <a:xfrm>
              <a:off x="7982812" y="2957513"/>
              <a:ext cx="124927" cy="2906916"/>
            </a:xfrm>
            <a:custGeom>
              <a:avLst/>
              <a:gdLst/>
              <a:ahLst/>
              <a:cxnLst/>
              <a:rect l="0" t="0" r="0" b="0"/>
              <a:pathLst>
                <a:path w="124927" h="2906916">
                  <a:moveTo>
                    <a:pt x="82482" y="0"/>
                  </a:moveTo>
                  <a:lnTo>
                    <a:pt x="81688" y="31921"/>
                  </a:lnTo>
                  <a:lnTo>
                    <a:pt x="76827" y="54430"/>
                  </a:lnTo>
                  <a:lnTo>
                    <a:pt x="71840" y="88980"/>
                  </a:lnTo>
                  <a:lnTo>
                    <a:pt x="69275" y="124524"/>
                  </a:lnTo>
                  <a:lnTo>
                    <a:pt x="66558" y="151388"/>
                  </a:lnTo>
                  <a:lnTo>
                    <a:pt x="62705" y="179202"/>
                  </a:lnTo>
                  <a:lnTo>
                    <a:pt x="58346" y="207439"/>
                  </a:lnTo>
                  <a:lnTo>
                    <a:pt x="53763" y="237980"/>
                  </a:lnTo>
                  <a:lnTo>
                    <a:pt x="49874" y="269281"/>
                  </a:lnTo>
                  <a:lnTo>
                    <a:pt x="48146" y="299068"/>
                  </a:lnTo>
                  <a:lnTo>
                    <a:pt x="45261" y="330298"/>
                  </a:lnTo>
                  <a:lnTo>
                    <a:pt x="41333" y="361905"/>
                  </a:lnTo>
                  <a:lnTo>
                    <a:pt x="36942" y="391828"/>
                  </a:lnTo>
                  <a:lnTo>
                    <a:pt x="32344" y="423118"/>
                  </a:lnTo>
                  <a:lnTo>
                    <a:pt x="28449" y="455546"/>
                  </a:lnTo>
                  <a:lnTo>
                    <a:pt x="26716" y="488479"/>
                  </a:lnTo>
                  <a:lnTo>
                    <a:pt x="23830" y="521637"/>
                  </a:lnTo>
                  <a:lnTo>
                    <a:pt x="20696" y="555688"/>
                  </a:lnTo>
                  <a:lnTo>
                    <a:pt x="19860" y="573659"/>
                  </a:lnTo>
                  <a:lnTo>
                    <a:pt x="19303" y="591989"/>
                  </a:lnTo>
                  <a:lnTo>
                    <a:pt x="16566" y="627172"/>
                  </a:lnTo>
                  <a:lnTo>
                    <a:pt x="14725" y="644333"/>
                  </a:lnTo>
                  <a:lnTo>
                    <a:pt x="13498" y="662918"/>
                  </a:lnTo>
                  <a:lnTo>
                    <a:pt x="12681" y="682451"/>
                  </a:lnTo>
                  <a:lnTo>
                    <a:pt x="12135" y="702617"/>
                  </a:lnTo>
                  <a:lnTo>
                    <a:pt x="10978" y="723205"/>
                  </a:lnTo>
                  <a:lnTo>
                    <a:pt x="9413" y="744074"/>
                  </a:lnTo>
                  <a:lnTo>
                    <a:pt x="7575" y="765131"/>
                  </a:lnTo>
                  <a:lnTo>
                    <a:pt x="6350" y="786312"/>
                  </a:lnTo>
                  <a:lnTo>
                    <a:pt x="5534" y="807577"/>
                  </a:lnTo>
                  <a:lnTo>
                    <a:pt x="4990" y="828897"/>
                  </a:lnTo>
                  <a:lnTo>
                    <a:pt x="3832" y="850254"/>
                  </a:lnTo>
                  <a:lnTo>
                    <a:pt x="2268" y="871636"/>
                  </a:lnTo>
                  <a:lnTo>
                    <a:pt x="431" y="893034"/>
                  </a:lnTo>
                  <a:lnTo>
                    <a:pt x="0" y="915237"/>
                  </a:lnTo>
                  <a:lnTo>
                    <a:pt x="506" y="937977"/>
                  </a:lnTo>
                  <a:lnTo>
                    <a:pt x="1638" y="961074"/>
                  </a:lnTo>
                  <a:lnTo>
                    <a:pt x="2392" y="983616"/>
                  </a:lnTo>
                  <a:lnTo>
                    <a:pt x="2895" y="1005787"/>
                  </a:lnTo>
                  <a:lnTo>
                    <a:pt x="3230" y="1027712"/>
                  </a:lnTo>
                  <a:lnTo>
                    <a:pt x="3453" y="1050266"/>
                  </a:lnTo>
                  <a:lnTo>
                    <a:pt x="3603" y="1073240"/>
                  </a:lnTo>
                  <a:lnTo>
                    <a:pt x="3702" y="1096493"/>
                  </a:lnTo>
                  <a:lnTo>
                    <a:pt x="4562" y="1119139"/>
                  </a:lnTo>
                  <a:lnTo>
                    <a:pt x="5929" y="1141380"/>
                  </a:lnTo>
                  <a:lnTo>
                    <a:pt x="7634" y="1163351"/>
                  </a:lnTo>
                  <a:lnTo>
                    <a:pt x="8771" y="1185142"/>
                  </a:lnTo>
                  <a:lnTo>
                    <a:pt x="9529" y="1206813"/>
                  </a:lnTo>
                  <a:lnTo>
                    <a:pt x="10033" y="1228405"/>
                  </a:lnTo>
                  <a:lnTo>
                    <a:pt x="11164" y="1250736"/>
                  </a:lnTo>
                  <a:lnTo>
                    <a:pt x="12712" y="1273562"/>
                  </a:lnTo>
                  <a:lnTo>
                    <a:pt x="14537" y="1296716"/>
                  </a:lnTo>
                  <a:lnTo>
                    <a:pt x="16548" y="1319296"/>
                  </a:lnTo>
                  <a:lnTo>
                    <a:pt x="18682" y="1341493"/>
                  </a:lnTo>
                  <a:lnTo>
                    <a:pt x="20898" y="1363434"/>
                  </a:lnTo>
                  <a:lnTo>
                    <a:pt x="22376" y="1385206"/>
                  </a:lnTo>
                  <a:lnTo>
                    <a:pt x="23361" y="1406864"/>
                  </a:lnTo>
                  <a:lnTo>
                    <a:pt x="24018" y="1428447"/>
                  </a:lnTo>
                  <a:lnTo>
                    <a:pt x="25250" y="1449979"/>
                  </a:lnTo>
                  <a:lnTo>
                    <a:pt x="26864" y="1471478"/>
                  </a:lnTo>
                  <a:lnTo>
                    <a:pt x="28735" y="1492954"/>
                  </a:lnTo>
                  <a:lnTo>
                    <a:pt x="30776" y="1513621"/>
                  </a:lnTo>
                  <a:lnTo>
                    <a:pt x="32930" y="1533749"/>
                  </a:lnTo>
                  <a:lnTo>
                    <a:pt x="35160" y="1553518"/>
                  </a:lnTo>
                  <a:lnTo>
                    <a:pt x="37440" y="1573841"/>
                  </a:lnTo>
                  <a:lnTo>
                    <a:pt x="39754" y="1594534"/>
                  </a:lnTo>
                  <a:lnTo>
                    <a:pt x="42090" y="1615472"/>
                  </a:lnTo>
                  <a:lnTo>
                    <a:pt x="44441" y="1635781"/>
                  </a:lnTo>
                  <a:lnTo>
                    <a:pt x="46803" y="1655671"/>
                  </a:lnTo>
                  <a:lnTo>
                    <a:pt x="49171" y="1675280"/>
                  </a:lnTo>
                  <a:lnTo>
                    <a:pt x="50750" y="1695497"/>
                  </a:lnTo>
                  <a:lnTo>
                    <a:pt x="51802" y="1716119"/>
                  </a:lnTo>
                  <a:lnTo>
                    <a:pt x="52504" y="1737011"/>
                  </a:lnTo>
                  <a:lnTo>
                    <a:pt x="52971" y="1758082"/>
                  </a:lnTo>
                  <a:lnTo>
                    <a:pt x="53284" y="1779273"/>
                  </a:lnTo>
                  <a:lnTo>
                    <a:pt x="53491" y="1800544"/>
                  </a:lnTo>
                  <a:lnTo>
                    <a:pt x="53630" y="1821075"/>
                  </a:lnTo>
                  <a:lnTo>
                    <a:pt x="53722" y="1841112"/>
                  </a:lnTo>
                  <a:lnTo>
                    <a:pt x="53784" y="1860820"/>
                  </a:lnTo>
                  <a:lnTo>
                    <a:pt x="53825" y="1881103"/>
                  </a:lnTo>
                  <a:lnTo>
                    <a:pt x="53852" y="1901769"/>
                  </a:lnTo>
                  <a:lnTo>
                    <a:pt x="53870" y="1922689"/>
                  </a:lnTo>
                  <a:lnTo>
                    <a:pt x="53882" y="1943780"/>
                  </a:lnTo>
                  <a:lnTo>
                    <a:pt x="53890" y="1964985"/>
                  </a:lnTo>
                  <a:lnTo>
                    <a:pt x="53896" y="1986264"/>
                  </a:lnTo>
                  <a:lnTo>
                    <a:pt x="54694" y="2008389"/>
                  </a:lnTo>
                  <a:lnTo>
                    <a:pt x="56018" y="2031076"/>
                  </a:lnTo>
                  <a:lnTo>
                    <a:pt x="57696" y="2054138"/>
                  </a:lnTo>
                  <a:lnTo>
                    <a:pt x="58814" y="2076656"/>
                  </a:lnTo>
                  <a:lnTo>
                    <a:pt x="59559" y="2098812"/>
                  </a:lnTo>
                  <a:lnTo>
                    <a:pt x="60057" y="2120727"/>
                  </a:lnTo>
                  <a:lnTo>
                    <a:pt x="60388" y="2142480"/>
                  </a:lnTo>
                  <a:lnTo>
                    <a:pt x="60609" y="2164126"/>
                  </a:lnTo>
                  <a:lnTo>
                    <a:pt x="60756" y="2185701"/>
                  </a:lnTo>
                  <a:lnTo>
                    <a:pt x="60854" y="2207228"/>
                  </a:lnTo>
                  <a:lnTo>
                    <a:pt x="60920" y="2228722"/>
                  </a:lnTo>
                  <a:lnTo>
                    <a:pt x="60964" y="2250196"/>
                  </a:lnTo>
                  <a:lnTo>
                    <a:pt x="60992" y="2271655"/>
                  </a:lnTo>
                  <a:lnTo>
                    <a:pt x="61012" y="2293105"/>
                  </a:lnTo>
                  <a:lnTo>
                    <a:pt x="61025" y="2314550"/>
                  </a:lnTo>
                  <a:lnTo>
                    <a:pt x="61033" y="2335195"/>
                  </a:lnTo>
                  <a:lnTo>
                    <a:pt x="61039" y="2355309"/>
                  </a:lnTo>
                  <a:lnTo>
                    <a:pt x="61043" y="2375068"/>
                  </a:lnTo>
                  <a:lnTo>
                    <a:pt x="61045" y="2394591"/>
                  </a:lnTo>
                  <a:lnTo>
                    <a:pt x="61047" y="2413956"/>
                  </a:lnTo>
                  <a:lnTo>
                    <a:pt x="61048" y="2433217"/>
                  </a:lnTo>
                  <a:lnTo>
                    <a:pt x="61049" y="2452407"/>
                  </a:lnTo>
                  <a:lnTo>
                    <a:pt x="61050" y="2471550"/>
                  </a:lnTo>
                  <a:lnTo>
                    <a:pt x="61050" y="2490663"/>
                  </a:lnTo>
                  <a:lnTo>
                    <a:pt x="61844" y="2509754"/>
                  </a:lnTo>
                  <a:lnTo>
                    <a:pt x="63167" y="2528832"/>
                  </a:lnTo>
                  <a:lnTo>
                    <a:pt x="64843" y="2547900"/>
                  </a:lnTo>
                  <a:lnTo>
                    <a:pt x="66754" y="2566168"/>
                  </a:lnTo>
                  <a:lnTo>
                    <a:pt x="70993" y="2601284"/>
                  </a:lnTo>
                  <a:lnTo>
                    <a:pt x="75524" y="2635412"/>
                  </a:lnTo>
                  <a:lnTo>
                    <a:pt x="80183" y="2668306"/>
                  </a:lnTo>
                  <a:lnTo>
                    <a:pt x="84899" y="2698801"/>
                  </a:lnTo>
                  <a:lnTo>
                    <a:pt x="89642" y="2728229"/>
                  </a:lnTo>
                  <a:lnTo>
                    <a:pt x="94395" y="2756390"/>
                  </a:lnTo>
                  <a:lnTo>
                    <a:pt x="99154" y="2782135"/>
                  </a:lnTo>
                  <a:lnTo>
                    <a:pt x="106296" y="2815149"/>
                  </a:lnTo>
                  <a:lnTo>
                    <a:pt x="113439" y="2845040"/>
                  </a:lnTo>
                  <a:lnTo>
                    <a:pt x="122169" y="2877087"/>
                  </a:lnTo>
                  <a:lnTo>
                    <a:pt x="124926" y="2900776"/>
                  </a:lnTo>
                  <a:lnTo>
                    <a:pt x="124271" y="2903019"/>
                  </a:lnTo>
                  <a:lnTo>
                    <a:pt x="123042" y="2904514"/>
                  </a:lnTo>
                  <a:lnTo>
                    <a:pt x="119559" y="2906176"/>
                  </a:lnTo>
                  <a:lnTo>
                    <a:pt x="115365" y="2906915"/>
                  </a:lnTo>
                  <a:lnTo>
                    <a:pt x="113929" y="2906318"/>
                  </a:lnTo>
                  <a:lnTo>
                    <a:pt x="112971" y="2905126"/>
                  </a:lnTo>
                  <a:lnTo>
                    <a:pt x="105570" y="2885239"/>
                  </a:lnTo>
                  <a:lnTo>
                    <a:pt x="103913" y="28717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2" name="SMARTInkShape-3047"/>
            <p:cNvSpPr/>
            <p:nvPr/>
          </p:nvSpPr>
          <p:spPr bwMode="auto">
            <a:xfrm>
              <a:off x="7679544" y="2450306"/>
              <a:ext cx="28563" cy="180772"/>
            </a:xfrm>
            <a:custGeom>
              <a:avLst/>
              <a:gdLst/>
              <a:ahLst/>
              <a:cxnLst/>
              <a:rect l="0" t="0" r="0" b="0"/>
              <a:pathLst>
                <a:path w="28563" h="180772">
                  <a:moveTo>
                    <a:pt x="28562" y="0"/>
                  </a:moveTo>
                  <a:lnTo>
                    <a:pt x="28562" y="9943"/>
                  </a:lnTo>
                  <a:lnTo>
                    <a:pt x="20493" y="39991"/>
                  </a:lnTo>
                  <a:lnTo>
                    <a:pt x="8124" y="70635"/>
                  </a:lnTo>
                  <a:lnTo>
                    <a:pt x="2398" y="94748"/>
                  </a:lnTo>
                  <a:lnTo>
                    <a:pt x="701" y="122001"/>
                  </a:lnTo>
                  <a:lnTo>
                    <a:pt x="128" y="152069"/>
                  </a:lnTo>
                  <a:lnTo>
                    <a:pt x="0" y="179326"/>
                  </a:lnTo>
                  <a:lnTo>
                    <a:pt x="1583" y="180669"/>
                  </a:lnTo>
                  <a:lnTo>
                    <a:pt x="4226" y="180771"/>
                  </a:lnTo>
                  <a:lnTo>
                    <a:pt x="7575" y="180046"/>
                  </a:lnTo>
                  <a:lnTo>
                    <a:pt x="13414" y="175006"/>
                  </a:lnTo>
                  <a:lnTo>
                    <a:pt x="21419" y="1643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3" name="SMARTInkShape-3048"/>
            <p:cNvSpPr/>
            <p:nvPr/>
          </p:nvSpPr>
          <p:spPr bwMode="auto">
            <a:xfrm>
              <a:off x="7287697" y="2468762"/>
              <a:ext cx="341829" cy="226386"/>
            </a:xfrm>
            <a:custGeom>
              <a:avLst/>
              <a:gdLst/>
              <a:ahLst/>
              <a:cxnLst/>
              <a:rect l="0" t="0" r="0" b="0"/>
              <a:pathLst>
                <a:path w="341829" h="226386">
                  <a:moveTo>
                    <a:pt x="48934" y="124419"/>
                  </a:moveTo>
                  <a:lnTo>
                    <a:pt x="45141" y="120627"/>
                  </a:lnTo>
                  <a:lnTo>
                    <a:pt x="43280" y="116648"/>
                  </a:lnTo>
                  <a:lnTo>
                    <a:pt x="35727" y="92061"/>
                  </a:lnTo>
                  <a:lnTo>
                    <a:pt x="34573" y="92528"/>
                  </a:lnTo>
                  <a:lnTo>
                    <a:pt x="24799" y="108882"/>
                  </a:lnTo>
                  <a:lnTo>
                    <a:pt x="15533" y="137637"/>
                  </a:lnTo>
                  <a:lnTo>
                    <a:pt x="6059" y="167071"/>
                  </a:lnTo>
                  <a:lnTo>
                    <a:pt x="336" y="195815"/>
                  </a:lnTo>
                  <a:lnTo>
                    <a:pt x="0" y="217927"/>
                  </a:lnTo>
                  <a:lnTo>
                    <a:pt x="2844" y="224980"/>
                  </a:lnTo>
                  <a:lnTo>
                    <a:pt x="5507" y="226385"/>
                  </a:lnTo>
                  <a:lnTo>
                    <a:pt x="12701" y="225829"/>
                  </a:lnTo>
                  <a:lnTo>
                    <a:pt x="25674" y="221053"/>
                  </a:lnTo>
                  <a:lnTo>
                    <a:pt x="39574" y="207027"/>
                  </a:lnTo>
                  <a:lnTo>
                    <a:pt x="58492" y="175250"/>
                  </a:lnTo>
                  <a:lnTo>
                    <a:pt x="71962" y="147771"/>
                  </a:lnTo>
                  <a:lnTo>
                    <a:pt x="84027" y="112157"/>
                  </a:lnTo>
                  <a:lnTo>
                    <a:pt x="97493" y="77772"/>
                  </a:lnTo>
                  <a:lnTo>
                    <a:pt x="97182" y="77446"/>
                  </a:lnTo>
                  <a:lnTo>
                    <a:pt x="94719" y="79200"/>
                  </a:lnTo>
                  <a:lnTo>
                    <a:pt x="90065" y="106676"/>
                  </a:lnTo>
                  <a:lnTo>
                    <a:pt x="85722" y="141816"/>
                  </a:lnTo>
                  <a:lnTo>
                    <a:pt x="84864" y="172835"/>
                  </a:lnTo>
                  <a:lnTo>
                    <a:pt x="84681" y="200096"/>
                  </a:lnTo>
                  <a:lnTo>
                    <a:pt x="85465" y="203445"/>
                  </a:lnTo>
                  <a:lnTo>
                    <a:pt x="86782" y="205679"/>
                  </a:lnTo>
                  <a:lnTo>
                    <a:pt x="88454" y="207167"/>
                  </a:lnTo>
                  <a:lnTo>
                    <a:pt x="94545" y="208821"/>
                  </a:lnTo>
                  <a:lnTo>
                    <a:pt x="98391" y="209262"/>
                  </a:lnTo>
                  <a:lnTo>
                    <a:pt x="104782" y="207635"/>
                  </a:lnTo>
                  <a:lnTo>
                    <a:pt x="107597" y="206090"/>
                  </a:lnTo>
                  <a:lnTo>
                    <a:pt x="112842" y="198024"/>
                  </a:lnTo>
                  <a:lnTo>
                    <a:pt x="126469" y="169650"/>
                  </a:lnTo>
                  <a:lnTo>
                    <a:pt x="138745" y="134265"/>
                  </a:lnTo>
                  <a:lnTo>
                    <a:pt x="148813" y="103522"/>
                  </a:lnTo>
                  <a:lnTo>
                    <a:pt x="156051" y="85948"/>
                  </a:lnTo>
                  <a:lnTo>
                    <a:pt x="160041" y="80334"/>
                  </a:lnTo>
                  <a:lnTo>
                    <a:pt x="161106" y="79948"/>
                  </a:lnTo>
                  <a:lnTo>
                    <a:pt x="161815" y="80484"/>
                  </a:lnTo>
                  <a:lnTo>
                    <a:pt x="162813" y="88824"/>
                  </a:lnTo>
                  <a:lnTo>
                    <a:pt x="157046" y="118906"/>
                  </a:lnTo>
                  <a:lnTo>
                    <a:pt x="156216" y="153209"/>
                  </a:lnTo>
                  <a:lnTo>
                    <a:pt x="156940" y="166584"/>
                  </a:lnTo>
                  <a:lnTo>
                    <a:pt x="161810" y="182244"/>
                  </a:lnTo>
                  <a:lnTo>
                    <a:pt x="168450" y="195049"/>
                  </a:lnTo>
                  <a:lnTo>
                    <a:pt x="169093" y="197700"/>
                  </a:lnTo>
                  <a:lnTo>
                    <a:pt x="170315" y="198673"/>
                  </a:lnTo>
                  <a:lnTo>
                    <a:pt x="171924" y="198528"/>
                  </a:lnTo>
                  <a:lnTo>
                    <a:pt x="176621" y="195456"/>
                  </a:lnTo>
                  <a:lnTo>
                    <a:pt x="187397" y="184802"/>
                  </a:lnTo>
                  <a:lnTo>
                    <a:pt x="198551" y="164863"/>
                  </a:lnTo>
                  <a:lnTo>
                    <a:pt x="210807" y="132038"/>
                  </a:lnTo>
                  <a:lnTo>
                    <a:pt x="220374" y="112813"/>
                  </a:lnTo>
                  <a:lnTo>
                    <a:pt x="226115" y="104929"/>
                  </a:lnTo>
                  <a:lnTo>
                    <a:pt x="227380" y="105869"/>
                  </a:lnTo>
                  <a:lnTo>
                    <a:pt x="230901" y="111148"/>
                  </a:lnTo>
                  <a:lnTo>
                    <a:pt x="233927" y="132381"/>
                  </a:lnTo>
                  <a:lnTo>
                    <a:pt x="234606" y="166498"/>
                  </a:lnTo>
                  <a:lnTo>
                    <a:pt x="234669" y="190878"/>
                  </a:lnTo>
                  <a:lnTo>
                    <a:pt x="235464" y="191744"/>
                  </a:lnTo>
                  <a:lnTo>
                    <a:pt x="236787" y="191527"/>
                  </a:lnTo>
                  <a:lnTo>
                    <a:pt x="238464" y="190589"/>
                  </a:lnTo>
                  <a:lnTo>
                    <a:pt x="239581" y="189170"/>
                  </a:lnTo>
                  <a:lnTo>
                    <a:pt x="247339" y="166542"/>
                  </a:lnTo>
                  <a:lnTo>
                    <a:pt x="249540" y="132759"/>
                  </a:lnTo>
                  <a:lnTo>
                    <a:pt x="255082" y="99794"/>
                  </a:lnTo>
                  <a:lnTo>
                    <a:pt x="255969" y="80970"/>
                  </a:lnTo>
                  <a:lnTo>
                    <a:pt x="256013" y="81165"/>
                  </a:lnTo>
                  <a:lnTo>
                    <a:pt x="252284" y="85233"/>
                  </a:lnTo>
                  <a:lnTo>
                    <a:pt x="241626" y="117211"/>
                  </a:lnTo>
                  <a:lnTo>
                    <a:pt x="232253" y="145838"/>
                  </a:lnTo>
                  <a:lnTo>
                    <a:pt x="228150" y="179451"/>
                  </a:lnTo>
                  <a:lnTo>
                    <a:pt x="227651" y="196408"/>
                  </a:lnTo>
                  <a:lnTo>
                    <a:pt x="228404" y="198606"/>
                  </a:lnTo>
                  <a:lnTo>
                    <a:pt x="229699" y="200071"/>
                  </a:lnTo>
                  <a:lnTo>
                    <a:pt x="231357" y="201047"/>
                  </a:lnTo>
                  <a:lnTo>
                    <a:pt x="233256" y="200905"/>
                  </a:lnTo>
                  <a:lnTo>
                    <a:pt x="237482" y="198629"/>
                  </a:lnTo>
                  <a:lnTo>
                    <a:pt x="244324" y="189094"/>
                  </a:lnTo>
                  <a:lnTo>
                    <a:pt x="256120" y="155014"/>
                  </a:lnTo>
                  <a:lnTo>
                    <a:pt x="263252" y="122901"/>
                  </a:lnTo>
                  <a:lnTo>
                    <a:pt x="272509" y="88251"/>
                  </a:lnTo>
                  <a:lnTo>
                    <a:pt x="281072" y="52848"/>
                  </a:lnTo>
                  <a:lnTo>
                    <a:pt x="285726" y="21457"/>
                  </a:lnTo>
                  <a:lnTo>
                    <a:pt x="291019" y="0"/>
                  </a:lnTo>
                  <a:lnTo>
                    <a:pt x="291287" y="198"/>
                  </a:lnTo>
                  <a:lnTo>
                    <a:pt x="291465" y="1124"/>
                  </a:lnTo>
                  <a:lnTo>
                    <a:pt x="281847" y="36435"/>
                  </a:lnTo>
                  <a:lnTo>
                    <a:pt x="275020" y="67041"/>
                  </a:lnTo>
                  <a:lnTo>
                    <a:pt x="267970" y="101245"/>
                  </a:lnTo>
                  <a:lnTo>
                    <a:pt x="264646" y="132722"/>
                  </a:lnTo>
                  <a:lnTo>
                    <a:pt x="264317" y="160397"/>
                  </a:lnTo>
                  <a:lnTo>
                    <a:pt x="267161" y="171101"/>
                  </a:lnTo>
                  <a:lnTo>
                    <a:pt x="269825" y="174590"/>
                  </a:lnTo>
                  <a:lnTo>
                    <a:pt x="277019" y="178468"/>
                  </a:lnTo>
                  <a:lnTo>
                    <a:pt x="280365" y="178708"/>
                  </a:lnTo>
                  <a:lnTo>
                    <a:pt x="286201" y="176858"/>
                  </a:lnTo>
                  <a:lnTo>
                    <a:pt x="301534" y="163769"/>
                  </a:lnTo>
                  <a:lnTo>
                    <a:pt x="322345" y="132310"/>
                  </a:lnTo>
                  <a:lnTo>
                    <a:pt x="341828" y="958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4" name="SMARTInkShape-3049"/>
            <p:cNvSpPr/>
            <p:nvPr/>
          </p:nvSpPr>
          <p:spPr bwMode="auto">
            <a:xfrm>
              <a:off x="7108031" y="2547863"/>
              <a:ext cx="178583" cy="200511"/>
            </a:xfrm>
            <a:custGeom>
              <a:avLst/>
              <a:gdLst/>
              <a:ahLst/>
              <a:cxnLst/>
              <a:rect l="0" t="0" r="0" b="0"/>
              <a:pathLst>
                <a:path w="178583" h="200511">
                  <a:moveTo>
                    <a:pt x="0" y="145331"/>
                  </a:moveTo>
                  <a:lnTo>
                    <a:pt x="20128" y="123086"/>
                  </a:lnTo>
                  <a:lnTo>
                    <a:pt x="41259" y="91020"/>
                  </a:lnTo>
                  <a:lnTo>
                    <a:pt x="47414" y="67591"/>
                  </a:lnTo>
                  <a:lnTo>
                    <a:pt x="49665" y="36845"/>
                  </a:lnTo>
                  <a:lnTo>
                    <a:pt x="49855" y="26736"/>
                  </a:lnTo>
                  <a:lnTo>
                    <a:pt x="49111" y="23405"/>
                  </a:lnTo>
                  <a:lnTo>
                    <a:pt x="47822" y="21184"/>
                  </a:lnTo>
                  <a:lnTo>
                    <a:pt x="46169" y="19704"/>
                  </a:lnTo>
                  <a:lnTo>
                    <a:pt x="44274" y="20305"/>
                  </a:lnTo>
                  <a:lnTo>
                    <a:pt x="40051" y="25205"/>
                  </a:lnTo>
                  <a:lnTo>
                    <a:pt x="30871" y="42874"/>
                  </a:lnTo>
                  <a:lnTo>
                    <a:pt x="23531" y="75292"/>
                  </a:lnTo>
                  <a:lnTo>
                    <a:pt x="22054" y="104999"/>
                  </a:lnTo>
                  <a:lnTo>
                    <a:pt x="21616" y="134704"/>
                  </a:lnTo>
                  <a:lnTo>
                    <a:pt x="23603" y="158586"/>
                  </a:lnTo>
                  <a:lnTo>
                    <a:pt x="31386" y="184197"/>
                  </a:lnTo>
                  <a:lnTo>
                    <a:pt x="38227" y="195828"/>
                  </a:lnTo>
                  <a:lnTo>
                    <a:pt x="41360" y="198046"/>
                  </a:lnTo>
                  <a:lnTo>
                    <a:pt x="49074" y="200510"/>
                  </a:lnTo>
                  <a:lnTo>
                    <a:pt x="52560" y="200373"/>
                  </a:lnTo>
                  <a:lnTo>
                    <a:pt x="58549" y="198104"/>
                  </a:lnTo>
                  <a:lnTo>
                    <a:pt x="63858" y="190217"/>
                  </a:lnTo>
                  <a:lnTo>
                    <a:pt x="76143" y="157356"/>
                  </a:lnTo>
                  <a:lnTo>
                    <a:pt x="82533" y="127374"/>
                  </a:lnTo>
                  <a:lnTo>
                    <a:pt x="85573" y="97236"/>
                  </a:lnTo>
                  <a:lnTo>
                    <a:pt x="90354" y="65111"/>
                  </a:lnTo>
                  <a:lnTo>
                    <a:pt x="92722" y="29697"/>
                  </a:lnTo>
                  <a:lnTo>
                    <a:pt x="97773" y="61846"/>
                  </a:lnTo>
                  <a:lnTo>
                    <a:pt x="99570" y="96238"/>
                  </a:lnTo>
                  <a:lnTo>
                    <a:pt x="99882" y="124170"/>
                  </a:lnTo>
                  <a:lnTo>
                    <a:pt x="99987" y="154468"/>
                  </a:lnTo>
                  <a:lnTo>
                    <a:pt x="106493" y="183122"/>
                  </a:lnTo>
                  <a:lnTo>
                    <a:pt x="106714" y="183225"/>
                  </a:lnTo>
                  <a:lnTo>
                    <a:pt x="107753" y="180429"/>
                  </a:lnTo>
                  <a:lnTo>
                    <a:pt x="117074" y="153706"/>
                  </a:lnTo>
                  <a:lnTo>
                    <a:pt x="123942" y="123823"/>
                  </a:lnTo>
                  <a:lnTo>
                    <a:pt x="131004" y="89834"/>
                  </a:lnTo>
                  <a:lnTo>
                    <a:pt x="138124" y="54628"/>
                  </a:lnTo>
                  <a:lnTo>
                    <a:pt x="145260" y="26645"/>
                  </a:lnTo>
                  <a:lnTo>
                    <a:pt x="152137" y="15059"/>
                  </a:lnTo>
                  <a:lnTo>
                    <a:pt x="165695" y="1153"/>
                  </a:lnTo>
                  <a:lnTo>
                    <a:pt x="168407" y="0"/>
                  </a:lnTo>
                  <a:lnTo>
                    <a:pt x="171009" y="25"/>
                  </a:lnTo>
                  <a:lnTo>
                    <a:pt x="173537" y="835"/>
                  </a:lnTo>
                  <a:lnTo>
                    <a:pt x="175223" y="2169"/>
                  </a:lnTo>
                  <a:lnTo>
                    <a:pt x="177096" y="5768"/>
                  </a:lnTo>
                  <a:lnTo>
                    <a:pt x="178506" y="26470"/>
                  </a:lnTo>
                  <a:lnTo>
                    <a:pt x="178582" y="40269"/>
                  </a:lnTo>
                  <a:lnTo>
                    <a:pt x="177792" y="41158"/>
                  </a:lnTo>
                  <a:lnTo>
                    <a:pt x="176472" y="40957"/>
                  </a:lnTo>
                  <a:lnTo>
                    <a:pt x="171450" y="381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5" name="SMARTInkShape-3050"/>
            <p:cNvSpPr/>
            <p:nvPr/>
          </p:nvSpPr>
          <p:spPr bwMode="auto">
            <a:xfrm>
              <a:off x="7029545" y="2543392"/>
              <a:ext cx="87892" cy="283451"/>
            </a:xfrm>
            <a:custGeom>
              <a:avLst/>
              <a:gdLst/>
              <a:ahLst/>
              <a:cxnLst/>
              <a:rect l="0" t="0" r="0" b="0"/>
              <a:pathLst>
                <a:path w="87892" h="283451">
                  <a:moveTo>
                    <a:pt x="21336" y="85508"/>
                  </a:moveTo>
                  <a:lnTo>
                    <a:pt x="20543" y="117619"/>
                  </a:lnTo>
                  <a:lnTo>
                    <a:pt x="15682" y="145473"/>
                  </a:lnTo>
                  <a:lnTo>
                    <a:pt x="12517" y="174184"/>
                  </a:lnTo>
                  <a:lnTo>
                    <a:pt x="8669" y="205709"/>
                  </a:lnTo>
                  <a:lnTo>
                    <a:pt x="5412" y="235159"/>
                  </a:lnTo>
                  <a:lnTo>
                    <a:pt x="993" y="265969"/>
                  </a:lnTo>
                  <a:lnTo>
                    <a:pt x="0" y="283450"/>
                  </a:lnTo>
                  <a:lnTo>
                    <a:pt x="717" y="272127"/>
                  </a:lnTo>
                  <a:lnTo>
                    <a:pt x="5563" y="238847"/>
                  </a:lnTo>
                  <a:lnTo>
                    <a:pt x="7182" y="215571"/>
                  </a:lnTo>
                  <a:lnTo>
                    <a:pt x="10548" y="186705"/>
                  </a:lnTo>
                  <a:lnTo>
                    <a:pt x="14689" y="155355"/>
                  </a:lnTo>
                  <a:lnTo>
                    <a:pt x="19176" y="122901"/>
                  </a:lnTo>
                  <a:lnTo>
                    <a:pt x="23816" y="89957"/>
                  </a:lnTo>
                  <a:lnTo>
                    <a:pt x="30640" y="61027"/>
                  </a:lnTo>
                  <a:lnTo>
                    <a:pt x="43408" y="26661"/>
                  </a:lnTo>
                  <a:lnTo>
                    <a:pt x="52577" y="10935"/>
                  </a:lnTo>
                  <a:lnTo>
                    <a:pt x="61945" y="1300"/>
                  </a:lnTo>
                  <a:lnTo>
                    <a:pt x="65871" y="0"/>
                  </a:lnTo>
                  <a:lnTo>
                    <a:pt x="69282" y="722"/>
                  </a:lnTo>
                  <a:lnTo>
                    <a:pt x="72350" y="2790"/>
                  </a:lnTo>
                  <a:lnTo>
                    <a:pt x="80461" y="17078"/>
                  </a:lnTo>
                  <a:lnTo>
                    <a:pt x="87891" y="40185"/>
                  </a:lnTo>
                  <a:lnTo>
                    <a:pt x="87535" y="67140"/>
                  </a:lnTo>
                  <a:lnTo>
                    <a:pt x="82402" y="99028"/>
                  </a:lnTo>
                  <a:lnTo>
                    <a:pt x="72062" y="129819"/>
                  </a:lnTo>
                  <a:lnTo>
                    <a:pt x="55140" y="162170"/>
                  </a:lnTo>
                  <a:lnTo>
                    <a:pt x="45992" y="177897"/>
                  </a:lnTo>
                  <a:lnTo>
                    <a:pt x="40761" y="182132"/>
                  </a:lnTo>
                  <a:lnTo>
                    <a:pt x="38255" y="180880"/>
                  </a:lnTo>
                  <a:lnTo>
                    <a:pt x="33353" y="173139"/>
                  </a:lnTo>
                  <a:lnTo>
                    <a:pt x="21336" y="14265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6" name="SMARTInkShape-3051"/>
            <p:cNvSpPr/>
            <p:nvPr/>
          </p:nvSpPr>
          <p:spPr bwMode="auto">
            <a:xfrm>
              <a:off x="6889566" y="2603887"/>
              <a:ext cx="125598" cy="185230"/>
            </a:xfrm>
            <a:custGeom>
              <a:avLst/>
              <a:gdLst/>
              <a:ahLst/>
              <a:cxnLst/>
              <a:rect l="0" t="0" r="0" b="0"/>
              <a:pathLst>
                <a:path w="125598" h="185230">
                  <a:moveTo>
                    <a:pt x="47015" y="25013"/>
                  </a:moveTo>
                  <a:lnTo>
                    <a:pt x="47015" y="21221"/>
                  </a:lnTo>
                  <a:lnTo>
                    <a:pt x="46222" y="20103"/>
                  </a:lnTo>
                  <a:lnTo>
                    <a:pt x="44898" y="19359"/>
                  </a:lnTo>
                  <a:lnTo>
                    <a:pt x="37072" y="18163"/>
                  </a:lnTo>
                  <a:lnTo>
                    <a:pt x="34831" y="19653"/>
                  </a:lnTo>
                  <a:lnTo>
                    <a:pt x="30222" y="25541"/>
                  </a:lnTo>
                  <a:lnTo>
                    <a:pt x="16307" y="56715"/>
                  </a:lnTo>
                  <a:lnTo>
                    <a:pt x="9555" y="74028"/>
                  </a:lnTo>
                  <a:lnTo>
                    <a:pt x="4960" y="102418"/>
                  </a:lnTo>
                  <a:lnTo>
                    <a:pt x="511" y="134026"/>
                  </a:lnTo>
                  <a:lnTo>
                    <a:pt x="3199" y="166843"/>
                  </a:lnTo>
                  <a:lnTo>
                    <a:pt x="3517" y="174336"/>
                  </a:lnTo>
                  <a:lnTo>
                    <a:pt x="5316" y="179330"/>
                  </a:lnTo>
                  <a:lnTo>
                    <a:pt x="8104" y="182660"/>
                  </a:lnTo>
                  <a:lnTo>
                    <a:pt x="11549" y="184880"/>
                  </a:lnTo>
                  <a:lnTo>
                    <a:pt x="21728" y="185229"/>
                  </a:lnTo>
                  <a:lnTo>
                    <a:pt x="34189" y="181945"/>
                  </a:lnTo>
                  <a:lnTo>
                    <a:pt x="47665" y="175194"/>
                  </a:lnTo>
                  <a:lnTo>
                    <a:pt x="68639" y="154883"/>
                  </a:lnTo>
                  <a:lnTo>
                    <a:pt x="86142" y="128757"/>
                  </a:lnTo>
                  <a:lnTo>
                    <a:pt x="101382" y="97115"/>
                  </a:lnTo>
                  <a:lnTo>
                    <a:pt x="106898" y="72140"/>
                  </a:lnTo>
                  <a:lnTo>
                    <a:pt x="107761" y="47546"/>
                  </a:lnTo>
                  <a:lnTo>
                    <a:pt x="102852" y="28678"/>
                  </a:lnTo>
                  <a:lnTo>
                    <a:pt x="93263" y="14471"/>
                  </a:lnTo>
                  <a:lnTo>
                    <a:pt x="81857" y="4453"/>
                  </a:lnTo>
                  <a:lnTo>
                    <a:pt x="71496" y="0"/>
                  </a:lnTo>
                  <a:lnTo>
                    <a:pt x="57367" y="4371"/>
                  </a:lnTo>
                  <a:lnTo>
                    <a:pt x="26218" y="26580"/>
                  </a:lnTo>
                  <a:lnTo>
                    <a:pt x="8132" y="46909"/>
                  </a:lnTo>
                  <a:lnTo>
                    <a:pt x="1953" y="63055"/>
                  </a:lnTo>
                  <a:lnTo>
                    <a:pt x="0" y="79227"/>
                  </a:lnTo>
                  <a:lnTo>
                    <a:pt x="1778" y="91706"/>
                  </a:lnTo>
                  <a:lnTo>
                    <a:pt x="4950" y="96463"/>
                  </a:lnTo>
                  <a:lnTo>
                    <a:pt x="14826" y="103864"/>
                  </a:lnTo>
                  <a:lnTo>
                    <a:pt x="33773" y="108701"/>
                  </a:lnTo>
                  <a:lnTo>
                    <a:pt x="58261" y="106342"/>
                  </a:lnTo>
                  <a:lnTo>
                    <a:pt x="85625" y="96824"/>
                  </a:lnTo>
                  <a:lnTo>
                    <a:pt x="125597" y="75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7" name="SMARTInkShape-3052"/>
            <p:cNvSpPr/>
            <p:nvPr/>
          </p:nvSpPr>
          <p:spPr bwMode="auto">
            <a:xfrm>
              <a:off x="6572446" y="2479353"/>
              <a:ext cx="149824" cy="286873"/>
            </a:xfrm>
            <a:custGeom>
              <a:avLst/>
              <a:gdLst/>
              <a:ahLst/>
              <a:cxnLst/>
              <a:rect l="0" t="0" r="0" b="0"/>
              <a:pathLst>
                <a:path w="149824" h="286873">
                  <a:moveTo>
                    <a:pt x="35523" y="120972"/>
                  </a:moveTo>
                  <a:lnTo>
                    <a:pt x="18428" y="139654"/>
                  </a:lnTo>
                  <a:lnTo>
                    <a:pt x="4824" y="175349"/>
                  </a:lnTo>
                  <a:lnTo>
                    <a:pt x="795" y="211059"/>
                  </a:lnTo>
                  <a:lnTo>
                    <a:pt x="0" y="241866"/>
                  </a:lnTo>
                  <a:lnTo>
                    <a:pt x="685" y="255665"/>
                  </a:lnTo>
                  <a:lnTo>
                    <a:pt x="3635" y="267090"/>
                  </a:lnTo>
                  <a:lnTo>
                    <a:pt x="9709" y="275342"/>
                  </a:lnTo>
                  <a:lnTo>
                    <a:pt x="13550" y="278654"/>
                  </a:lnTo>
                  <a:lnTo>
                    <a:pt x="16906" y="280069"/>
                  </a:lnTo>
                  <a:lnTo>
                    <a:pt x="19937" y="280218"/>
                  </a:lnTo>
                  <a:lnTo>
                    <a:pt x="22751" y="279523"/>
                  </a:lnTo>
                  <a:lnTo>
                    <a:pt x="27995" y="274518"/>
                  </a:lnTo>
                  <a:lnTo>
                    <a:pt x="45938" y="241646"/>
                  </a:lnTo>
                  <a:lnTo>
                    <a:pt x="58806" y="209820"/>
                  </a:lnTo>
                  <a:lnTo>
                    <a:pt x="65185" y="186919"/>
                  </a:lnTo>
                  <a:lnTo>
                    <a:pt x="72783" y="159277"/>
                  </a:lnTo>
                  <a:lnTo>
                    <a:pt x="81452" y="129265"/>
                  </a:lnTo>
                  <a:lnTo>
                    <a:pt x="90596" y="100052"/>
                  </a:lnTo>
                  <a:lnTo>
                    <a:pt x="97835" y="73309"/>
                  </a:lnTo>
                  <a:lnTo>
                    <a:pt x="104257" y="38058"/>
                  </a:lnTo>
                  <a:lnTo>
                    <a:pt x="110218" y="5287"/>
                  </a:lnTo>
                  <a:lnTo>
                    <a:pt x="110720" y="1780"/>
                  </a:lnTo>
                  <a:lnTo>
                    <a:pt x="110260" y="236"/>
                  </a:lnTo>
                  <a:lnTo>
                    <a:pt x="109160" y="0"/>
                  </a:lnTo>
                  <a:lnTo>
                    <a:pt x="100027" y="7253"/>
                  </a:lnTo>
                  <a:lnTo>
                    <a:pt x="82719" y="41829"/>
                  </a:lnTo>
                  <a:lnTo>
                    <a:pt x="73432" y="66747"/>
                  </a:lnTo>
                  <a:lnTo>
                    <a:pt x="64013" y="93697"/>
                  </a:lnTo>
                  <a:lnTo>
                    <a:pt x="55329" y="121550"/>
                  </a:lnTo>
                  <a:lnTo>
                    <a:pt x="48823" y="149804"/>
                  </a:lnTo>
                  <a:lnTo>
                    <a:pt x="45403" y="176119"/>
                  </a:lnTo>
                  <a:lnTo>
                    <a:pt x="45594" y="211131"/>
                  </a:lnTo>
                  <a:lnTo>
                    <a:pt x="50678" y="239496"/>
                  </a:lnTo>
                  <a:lnTo>
                    <a:pt x="55752" y="253818"/>
                  </a:lnTo>
                  <a:lnTo>
                    <a:pt x="63299" y="262829"/>
                  </a:lnTo>
                  <a:lnTo>
                    <a:pt x="67534" y="264756"/>
                  </a:lnTo>
                  <a:lnTo>
                    <a:pt x="76472" y="264780"/>
                  </a:lnTo>
                  <a:lnTo>
                    <a:pt x="85738" y="260028"/>
                  </a:lnTo>
                  <a:lnTo>
                    <a:pt x="99879" y="246311"/>
                  </a:lnTo>
                  <a:lnTo>
                    <a:pt x="118879" y="216550"/>
                  </a:lnTo>
                  <a:lnTo>
                    <a:pt x="133157" y="189420"/>
                  </a:lnTo>
                  <a:lnTo>
                    <a:pt x="143649" y="161273"/>
                  </a:lnTo>
                  <a:lnTo>
                    <a:pt x="147993" y="140410"/>
                  </a:lnTo>
                  <a:lnTo>
                    <a:pt x="147810" y="137105"/>
                  </a:lnTo>
                  <a:lnTo>
                    <a:pt x="146893" y="135696"/>
                  </a:lnTo>
                  <a:lnTo>
                    <a:pt x="145489" y="135551"/>
                  </a:lnTo>
                  <a:lnTo>
                    <a:pt x="141811" y="139622"/>
                  </a:lnTo>
                  <a:lnTo>
                    <a:pt x="137530" y="148311"/>
                  </a:lnTo>
                  <a:lnTo>
                    <a:pt x="128316" y="181876"/>
                  </a:lnTo>
                  <a:lnTo>
                    <a:pt x="121225" y="212837"/>
                  </a:lnTo>
                  <a:lnTo>
                    <a:pt x="115511" y="247950"/>
                  </a:lnTo>
                  <a:lnTo>
                    <a:pt x="118313" y="270514"/>
                  </a:lnTo>
                  <a:lnTo>
                    <a:pt x="124171" y="284696"/>
                  </a:lnTo>
                  <a:lnTo>
                    <a:pt x="126371" y="286478"/>
                  </a:lnTo>
                  <a:lnTo>
                    <a:pt x="128633" y="286872"/>
                  </a:lnTo>
                  <a:lnTo>
                    <a:pt x="130933" y="286340"/>
                  </a:lnTo>
                  <a:lnTo>
                    <a:pt x="135607" y="279400"/>
                  </a:lnTo>
                  <a:lnTo>
                    <a:pt x="145074" y="247957"/>
                  </a:lnTo>
                  <a:lnTo>
                    <a:pt x="149823" y="22812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8" name="SMARTInkShape-3053"/>
            <p:cNvSpPr/>
            <p:nvPr/>
          </p:nvSpPr>
          <p:spPr bwMode="auto">
            <a:xfrm>
              <a:off x="6458444" y="2645224"/>
              <a:ext cx="90359" cy="117468"/>
            </a:xfrm>
            <a:custGeom>
              <a:avLst/>
              <a:gdLst/>
              <a:ahLst/>
              <a:cxnLst/>
              <a:rect l="0" t="0" r="0" b="0"/>
              <a:pathLst>
                <a:path w="90359" h="117468">
                  <a:moveTo>
                    <a:pt x="28081" y="26539"/>
                  </a:moveTo>
                  <a:lnTo>
                    <a:pt x="18194" y="42080"/>
                  </a:lnTo>
                  <a:lnTo>
                    <a:pt x="10987" y="51702"/>
                  </a:lnTo>
                  <a:lnTo>
                    <a:pt x="3260" y="70507"/>
                  </a:lnTo>
                  <a:lnTo>
                    <a:pt x="0" y="101473"/>
                  </a:lnTo>
                  <a:lnTo>
                    <a:pt x="1842" y="109584"/>
                  </a:lnTo>
                  <a:lnTo>
                    <a:pt x="3445" y="112859"/>
                  </a:lnTo>
                  <a:lnTo>
                    <a:pt x="6100" y="115042"/>
                  </a:lnTo>
                  <a:lnTo>
                    <a:pt x="13285" y="117467"/>
                  </a:lnTo>
                  <a:lnTo>
                    <a:pt x="23887" y="114312"/>
                  </a:lnTo>
                  <a:lnTo>
                    <a:pt x="41126" y="103610"/>
                  </a:lnTo>
                  <a:lnTo>
                    <a:pt x="61174" y="81979"/>
                  </a:lnTo>
                  <a:lnTo>
                    <a:pt x="79626" y="53982"/>
                  </a:lnTo>
                  <a:lnTo>
                    <a:pt x="89621" y="22934"/>
                  </a:lnTo>
                  <a:lnTo>
                    <a:pt x="90358" y="12237"/>
                  </a:lnTo>
                  <a:lnTo>
                    <a:pt x="88039" y="4836"/>
                  </a:lnTo>
                  <a:lnTo>
                    <a:pt x="86308" y="2545"/>
                  </a:lnTo>
                  <a:lnTo>
                    <a:pt x="82271" y="0"/>
                  </a:lnTo>
                  <a:lnTo>
                    <a:pt x="73597" y="3102"/>
                  </a:lnTo>
                  <a:lnTo>
                    <a:pt x="52417" y="18029"/>
                  </a:lnTo>
                  <a:lnTo>
                    <a:pt x="33740" y="37058"/>
                  </a:lnTo>
                  <a:lnTo>
                    <a:pt x="23701" y="58691"/>
                  </a:lnTo>
                  <a:lnTo>
                    <a:pt x="22780" y="62261"/>
                  </a:lnTo>
                  <a:lnTo>
                    <a:pt x="22960" y="65435"/>
                  </a:lnTo>
                  <a:lnTo>
                    <a:pt x="25276" y="71078"/>
                  </a:lnTo>
                  <a:lnTo>
                    <a:pt x="27798" y="72106"/>
                  </a:lnTo>
                  <a:lnTo>
                    <a:pt x="34835" y="71133"/>
                  </a:lnTo>
                  <a:lnTo>
                    <a:pt x="43929" y="66122"/>
                  </a:lnTo>
                  <a:lnTo>
                    <a:pt x="55443" y="55818"/>
                  </a:lnTo>
                  <a:lnTo>
                    <a:pt x="70944" y="2653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9" name="SMARTInkShape-3054"/>
            <p:cNvSpPr/>
            <p:nvPr/>
          </p:nvSpPr>
          <p:spPr bwMode="auto">
            <a:xfrm>
              <a:off x="6382739" y="2636044"/>
              <a:ext cx="68068" cy="130742"/>
            </a:xfrm>
            <a:custGeom>
              <a:avLst/>
              <a:gdLst/>
              <a:ahLst/>
              <a:cxnLst/>
              <a:rect l="0" t="0" r="0" b="0"/>
              <a:pathLst>
                <a:path w="68068" h="130742">
                  <a:moveTo>
                    <a:pt x="68067" y="0"/>
                  </a:moveTo>
                  <a:lnTo>
                    <a:pt x="37078" y="794"/>
                  </a:lnTo>
                  <a:lnTo>
                    <a:pt x="31011" y="3792"/>
                  </a:lnTo>
                  <a:lnTo>
                    <a:pt x="15739" y="17888"/>
                  </a:lnTo>
                  <a:lnTo>
                    <a:pt x="9621" y="26735"/>
                  </a:lnTo>
                  <a:lnTo>
                    <a:pt x="2426" y="57848"/>
                  </a:lnTo>
                  <a:lnTo>
                    <a:pt x="0" y="71748"/>
                  </a:lnTo>
                  <a:lnTo>
                    <a:pt x="3096" y="92167"/>
                  </a:lnTo>
                  <a:lnTo>
                    <a:pt x="13523" y="118656"/>
                  </a:lnTo>
                  <a:lnTo>
                    <a:pt x="20278" y="126290"/>
                  </a:lnTo>
                  <a:lnTo>
                    <a:pt x="24301" y="129437"/>
                  </a:lnTo>
                  <a:lnTo>
                    <a:pt x="28571" y="130741"/>
                  </a:lnTo>
                  <a:lnTo>
                    <a:pt x="37549" y="130074"/>
                  </a:lnTo>
                  <a:lnTo>
                    <a:pt x="68067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0" name="SMARTInkShape-3055"/>
            <p:cNvSpPr/>
            <p:nvPr/>
          </p:nvSpPr>
          <p:spPr bwMode="auto">
            <a:xfrm>
              <a:off x="6289852" y="2602802"/>
              <a:ext cx="55881" cy="262900"/>
            </a:xfrm>
            <a:custGeom>
              <a:avLst/>
              <a:gdLst/>
              <a:ahLst/>
              <a:cxnLst/>
              <a:rect l="0" t="0" r="0" b="0"/>
              <a:pathLst>
                <a:path w="55881" h="262900">
                  <a:moveTo>
                    <a:pt x="32367" y="18954"/>
                  </a:moveTo>
                  <a:lnTo>
                    <a:pt x="32367" y="22747"/>
                  </a:lnTo>
                  <a:lnTo>
                    <a:pt x="30250" y="26725"/>
                  </a:lnTo>
                  <a:lnTo>
                    <a:pt x="28575" y="28897"/>
                  </a:lnTo>
                  <a:lnTo>
                    <a:pt x="26712" y="35544"/>
                  </a:lnTo>
                  <a:lnTo>
                    <a:pt x="19716" y="63854"/>
                  </a:lnTo>
                  <a:lnTo>
                    <a:pt x="12905" y="98408"/>
                  </a:lnTo>
                  <a:lnTo>
                    <a:pt x="9402" y="128486"/>
                  </a:lnTo>
                  <a:lnTo>
                    <a:pt x="5454" y="162533"/>
                  </a:lnTo>
                  <a:lnTo>
                    <a:pt x="4284" y="195640"/>
                  </a:lnTo>
                  <a:lnTo>
                    <a:pt x="3937" y="223441"/>
                  </a:lnTo>
                  <a:lnTo>
                    <a:pt x="3805" y="258862"/>
                  </a:lnTo>
                  <a:lnTo>
                    <a:pt x="3798" y="262899"/>
                  </a:lnTo>
                  <a:lnTo>
                    <a:pt x="3793" y="227771"/>
                  </a:lnTo>
                  <a:lnTo>
                    <a:pt x="3792" y="193803"/>
                  </a:lnTo>
                  <a:lnTo>
                    <a:pt x="2998" y="166515"/>
                  </a:lnTo>
                  <a:lnTo>
                    <a:pt x="0" y="135866"/>
                  </a:lnTo>
                  <a:lnTo>
                    <a:pt x="254" y="103723"/>
                  </a:lnTo>
                  <a:lnTo>
                    <a:pt x="2220" y="73298"/>
                  </a:lnTo>
                  <a:lnTo>
                    <a:pt x="4913" y="39113"/>
                  </a:lnTo>
                  <a:lnTo>
                    <a:pt x="17125" y="10060"/>
                  </a:lnTo>
                  <a:lnTo>
                    <a:pt x="22417" y="3095"/>
                  </a:lnTo>
                  <a:lnTo>
                    <a:pt x="27416" y="0"/>
                  </a:lnTo>
                  <a:lnTo>
                    <a:pt x="30654" y="762"/>
                  </a:lnTo>
                  <a:lnTo>
                    <a:pt x="38484" y="5841"/>
                  </a:lnTo>
                  <a:lnTo>
                    <a:pt x="48026" y="21419"/>
                  </a:lnTo>
                  <a:lnTo>
                    <a:pt x="55880" y="41116"/>
                  </a:lnTo>
                  <a:lnTo>
                    <a:pt x="55650" y="65825"/>
                  </a:lnTo>
                  <a:lnTo>
                    <a:pt x="48460" y="97710"/>
                  </a:lnTo>
                  <a:lnTo>
                    <a:pt x="40928" y="122899"/>
                  </a:lnTo>
                  <a:lnTo>
                    <a:pt x="23812" y="147775"/>
                  </a:lnTo>
                  <a:lnTo>
                    <a:pt x="21108" y="149285"/>
                  </a:lnTo>
                  <a:lnTo>
                    <a:pt x="18511" y="149498"/>
                  </a:lnTo>
                  <a:lnTo>
                    <a:pt x="15986" y="148846"/>
                  </a:lnTo>
                  <a:lnTo>
                    <a:pt x="14302" y="145236"/>
                  </a:lnTo>
                  <a:lnTo>
                    <a:pt x="12432" y="132759"/>
                  </a:lnTo>
                  <a:lnTo>
                    <a:pt x="18079" y="9753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1" name="SMARTInkShape-3056"/>
            <p:cNvSpPr/>
            <p:nvPr/>
          </p:nvSpPr>
          <p:spPr bwMode="auto">
            <a:xfrm>
              <a:off x="6700838" y="2936081"/>
              <a:ext cx="57148" cy="3014664"/>
            </a:xfrm>
            <a:custGeom>
              <a:avLst/>
              <a:gdLst/>
              <a:ahLst/>
              <a:cxnLst/>
              <a:rect l="0" t="0" r="0" b="0"/>
              <a:pathLst>
                <a:path w="57148" h="3014664">
                  <a:moveTo>
                    <a:pt x="28575" y="0"/>
                  </a:moveTo>
                  <a:lnTo>
                    <a:pt x="24782" y="0"/>
                  </a:lnTo>
                  <a:lnTo>
                    <a:pt x="23665" y="794"/>
                  </a:lnTo>
                  <a:lnTo>
                    <a:pt x="22920" y="2117"/>
                  </a:lnTo>
                  <a:lnTo>
                    <a:pt x="22424" y="3793"/>
                  </a:lnTo>
                  <a:lnTo>
                    <a:pt x="10098" y="24042"/>
                  </a:lnTo>
                  <a:lnTo>
                    <a:pt x="8019" y="33494"/>
                  </a:lnTo>
                  <a:lnTo>
                    <a:pt x="7532" y="41609"/>
                  </a:lnTo>
                  <a:lnTo>
                    <a:pt x="6609" y="44408"/>
                  </a:lnTo>
                  <a:lnTo>
                    <a:pt x="5199" y="46275"/>
                  </a:lnTo>
                  <a:lnTo>
                    <a:pt x="3466" y="47518"/>
                  </a:lnTo>
                  <a:lnTo>
                    <a:pt x="2310" y="49141"/>
                  </a:lnTo>
                  <a:lnTo>
                    <a:pt x="90" y="56791"/>
                  </a:lnTo>
                  <a:lnTo>
                    <a:pt x="0" y="87883"/>
                  </a:lnTo>
                  <a:lnTo>
                    <a:pt x="0" y="120430"/>
                  </a:lnTo>
                  <a:lnTo>
                    <a:pt x="0" y="149630"/>
                  </a:lnTo>
                  <a:lnTo>
                    <a:pt x="0" y="174452"/>
                  </a:lnTo>
                  <a:lnTo>
                    <a:pt x="0" y="203476"/>
                  </a:lnTo>
                  <a:lnTo>
                    <a:pt x="0" y="235690"/>
                  </a:lnTo>
                  <a:lnTo>
                    <a:pt x="0" y="271174"/>
                  </a:lnTo>
                  <a:lnTo>
                    <a:pt x="0" y="289527"/>
                  </a:lnTo>
                  <a:lnTo>
                    <a:pt x="0" y="308112"/>
                  </a:lnTo>
                  <a:lnTo>
                    <a:pt x="0" y="326852"/>
                  </a:lnTo>
                  <a:lnTo>
                    <a:pt x="0" y="346489"/>
                  </a:lnTo>
                  <a:lnTo>
                    <a:pt x="0" y="366724"/>
                  </a:lnTo>
                  <a:lnTo>
                    <a:pt x="0" y="387357"/>
                  </a:lnTo>
                  <a:lnTo>
                    <a:pt x="0" y="407463"/>
                  </a:lnTo>
                  <a:lnTo>
                    <a:pt x="0" y="427217"/>
                  </a:lnTo>
                  <a:lnTo>
                    <a:pt x="0" y="446737"/>
                  </a:lnTo>
                  <a:lnTo>
                    <a:pt x="793" y="466893"/>
                  </a:lnTo>
                  <a:lnTo>
                    <a:pt x="2116" y="487475"/>
                  </a:lnTo>
                  <a:lnTo>
                    <a:pt x="3792" y="508340"/>
                  </a:lnTo>
                  <a:lnTo>
                    <a:pt x="4909" y="529393"/>
                  </a:lnTo>
                  <a:lnTo>
                    <a:pt x="5654" y="550572"/>
                  </a:lnTo>
                  <a:lnTo>
                    <a:pt x="6150" y="571836"/>
                  </a:lnTo>
                  <a:lnTo>
                    <a:pt x="7275" y="593156"/>
                  </a:lnTo>
                  <a:lnTo>
                    <a:pt x="8818" y="614512"/>
                  </a:lnTo>
                  <a:lnTo>
                    <a:pt x="10641" y="635893"/>
                  </a:lnTo>
                  <a:lnTo>
                    <a:pt x="12651" y="658879"/>
                  </a:lnTo>
                  <a:lnTo>
                    <a:pt x="14783" y="682934"/>
                  </a:lnTo>
                  <a:lnTo>
                    <a:pt x="16999" y="707702"/>
                  </a:lnTo>
                  <a:lnTo>
                    <a:pt x="19270" y="732945"/>
                  </a:lnTo>
                  <a:lnTo>
                    <a:pt x="21578" y="758505"/>
                  </a:lnTo>
                  <a:lnTo>
                    <a:pt x="23910" y="784276"/>
                  </a:lnTo>
                  <a:lnTo>
                    <a:pt x="25465" y="811776"/>
                  </a:lnTo>
                  <a:lnTo>
                    <a:pt x="26502" y="840428"/>
                  </a:lnTo>
                  <a:lnTo>
                    <a:pt x="27192" y="869848"/>
                  </a:lnTo>
                  <a:lnTo>
                    <a:pt x="28447" y="900574"/>
                  </a:lnTo>
                  <a:lnTo>
                    <a:pt x="30077" y="932170"/>
                  </a:lnTo>
                  <a:lnTo>
                    <a:pt x="31957" y="964347"/>
                  </a:lnTo>
                  <a:lnTo>
                    <a:pt x="34004" y="996910"/>
                  </a:lnTo>
                  <a:lnTo>
                    <a:pt x="36163" y="1029732"/>
                  </a:lnTo>
                  <a:lnTo>
                    <a:pt x="38396" y="1062725"/>
                  </a:lnTo>
                  <a:lnTo>
                    <a:pt x="40678" y="1095834"/>
                  </a:lnTo>
                  <a:lnTo>
                    <a:pt x="42994" y="1129019"/>
                  </a:lnTo>
                  <a:lnTo>
                    <a:pt x="45331" y="1162254"/>
                  </a:lnTo>
                  <a:lnTo>
                    <a:pt x="46889" y="1196317"/>
                  </a:lnTo>
                  <a:lnTo>
                    <a:pt x="47928" y="1230932"/>
                  </a:lnTo>
                  <a:lnTo>
                    <a:pt x="48621" y="1265915"/>
                  </a:lnTo>
                  <a:lnTo>
                    <a:pt x="49876" y="1301144"/>
                  </a:lnTo>
                  <a:lnTo>
                    <a:pt x="51507" y="1336535"/>
                  </a:lnTo>
                  <a:lnTo>
                    <a:pt x="53388" y="1372036"/>
                  </a:lnTo>
                  <a:lnTo>
                    <a:pt x="54642" y="1406816"/>
                  </a:lnTo>
                  <a:lnTo>
                    <a:pt x="55478" y="1441115"/>
                  </a:lnTo>
                  <a:lnTo>
                    <a:pt x="56035" y="1475093"/>
                  </a:lnTo>
                  <a:lnTo>
                    <a:pt x="56407" y="1508858"/>
                  </a:lnTo>
                  <a:lnTo>
                    <a:pt x="56654" y="1542481"/>
                  </a:lnTo>
                  <a:lnTo>
                    <a:pt x="56819" y="1576008"/>
                  </a:lnTo>
                  <a:lnTo>
                    <a:pt x="56929" y="1609472"/>
                  </a:lnTo>
                  <a:lnTo>
                    <a:pt x="57003" y="1642894"/>
                  </a:lnTo>
                  <a:lnTo>
                    <a:pt x="57052" y="1676287"/>
                  </a:lnTo>
                  <a:lnTo>
                    <a:pt x="57084" y="1708869"/>
                  </a:lnTo>
                  <a:lnTo>
                    <a:pt x="57106" y="1740908"/>
                  </a:lnTo>
                  <a:lnTo>
                    <a:pt x="57120" y="1772587"/>
                  </a:lnTo>
                  <a:lnTo>
                    <a:pt x="57130" y="1804818"/>
                  </a:lnTo>
                  <a:lnTo>
                    <a:pt x="57136" y="1837419"/>
                  </a:lnTo>
                  <a:lnTo>
                    <a:pt x="57141" y="1870264"/>
                  </a:lnTo>
                  <a:lnTo>
                    <a:pt x="57143" y="1903274"/>
                  </a:lnTo>
                  <a:lnTo>
                    <a:pt x="57146" y="1936393"/>
                  </a:lnTo>
                  <a:lnTo>
                    <a:pt x="57147" y="1969585"/>
                  </a:lnTo>
                  <a:lnTo>
                    <a:pt x="56354" y="2002032"/>
                  </a:lnTo>
                  <a:lnTo>
                    <a:pt x="55032" y="2033982"/>
                  </a:lnTo>
                  <a:lnTo>
                    <a:pt x="53357" y="2065601"/>
                  </a:lnTo>
                  <a:lnTo>
                    <a:pt x="52240" y="2096999"/>
                  </a:lnTo>
                  <a:lnTo>
                    <a:pt x="51495" y="2128249"/>
                  </a:lnTo>
                  <a:lnTo>
                    <a:pt x="50999" y="2159402"/>
                  </a:lnTo>
                  <a:lnTo>
                    <a:pt x="50668" y="2190489"/>
                  </a:lnTo>
                  <a:lnTo>
                    <a:pt x="50447" y="2221532"/>
                  </a:lnTo>
                  <a:lnTo>
                    <a:pt x="50300" y="2252546"/>
                  </a:lnTo>
                  <a:lnTo>
                    <a:pt x="50202" y="2282748"/>
                  </a:lnTo>
                  <a:lnTo>
                    <a:pt x="50137" y="2312407"/>
                  </a:lnTo>
                  <a:lnTo>
                    <a:pt x="50093" y="2341705"/>
                  </a:lnTo>
                  <a:lnTo>
                    <a:pt x="50064" y="2370761"/>
                  </a:lnTo>
                  <a:lnTo>
                    <a:pt x="50045" y="2399658"/>
                  </a:lnTo>
                  <a:lnTo>
                    <a:pt x="50031" y="2428447"/>
                  </a:lnTo>
                  <a:lnTo>
                    <a:pt x="50023" y="2457165"/>
                  </a:lnTo>
                  <a:lnTo>
                    <a:pt x="50017" y="2485835"/>
                  </a:lnTo>
                  <a:lnTo>
                    <a:pt x="50014" y="2514474"/>
                  </a:lnTo>
                  <a:lnTo>
                    <a:pt x="50011" y="2542297"/>
                  </a:lnTo>
                  <a:lnTo>
                    <a:pt x="50009" y="2569577"/>
                  </a:lnTo>
                  <a:lnTo>
                    <a:pt x="50008" y="2596495"/>
                  </a:lnTo>
                  <a:lnTo>
                    <a:pt x="50007" y="2623172"/>
                  </a:lnTo>
                  <a:lnTo>
                    <a:pt x="50007" y="2649688"/>
                  </a:lnTo>
                  <a:lnTo>
                    <a:pt x="50007" y="2676096"/>
                  </a:lnTo>
                  <a:lnTo>
                    <a:pt x="50007" y="2700845"/>
                  </a:lnTo>
                  <a:lnTo>
                    <a:pt x="50006" y="2724489"/>
                  </a:lnTo>
                  <a:lnTo>
                    <a:pt x="50006" y="2747395"/>
                  </a:lnTo>
                  <a:lnTo>
                    <a:pt x="50006" y="2769809"/>
                  </a:lnTo>
                  <a:lnTo>
                    <a:pt x="50006" y="2791896"/>
                  </a:lnTo>
                  <a:lnTo>
                    <a:pt x="50006" y="2813764"/>
                  </a:lnTo>
                  <a:lnTo>
                    <a:pt x="50006" y="2833899"/>
                  </a:lnTo>
                  <a:lnTo>
                    <a:pt x="50006" y="2852878"/>
                  </a:lnTo>
                  <a:lnTo>
                    <a:pt x="50006" y="2887990"/>
                  </a:lnTo>
                  <a:lnTo>
                    <a:pt x="50006" y="2919470"/>
                  </a:lnTo>
                  <a:lnTo>
                    <a:pt x="47889" y="2947219"/>
                  </a:lnTo>
                  <a:lnTo>
                    <a:pt x="42235" y="2980921"/>
                  </a:lnTo>
                  <a:lnTo>
                    <a:pt x="33213" y="3009850"/>
                  </a:lnTo>
                  <a:lnTo>
                    <a:pt x="30874" y="3013042"/>
                  </a:lnTo>
                  <a:lnTo>
                    <a:pt x="28519" y="3014376"/>
                  </a:lnTo>
                  <a:lnTo>
                    <a:pt x="21431" y="30146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40613" name="SMARTInkShape-3057"/>
          <p:cNvSpPr/>
          <p:nvPr/>
        </p:nvSpPr>
        <p:spPr bwMode="auto">
          <a:xfrm>
            <a:off x="6159652" y="2659842"/>
            <a:ext cx="62555" cy="146952"/>
          </a:xfrm>
          <a:custGeom>
            <a:avLst/>
            <a:gdLst/>
            <a:ahLst/>
            <a:cxnLst/>
            <a:rect l="0" t="0" r="0" b="0"/>
            <a:pathLst>
              <a:path w="62555" h="146952">
                <a:moveTo>
                  <a:pt x="55411" y="19064"/>
                </a:moveTo>
                <a:lnTo>
                  <a:pt x="55411" y="15272"/>
                </a:lnTo>
                <a:lnTo>
                  <a:pt x="54617" y="14155"/>
                </a:lnTo>
                <a:lnTo>
                  <a:pt x="53294" y="13410"/>
                </a:lnTo>
                <a:lnTo>
                  <a:pt x="45468" y="12215"/>
                </a:lnTo>
                <a:lnTo>
                  <a:pt x="34826" y="12008"/>
                </a:lnTo>
                <a:lnTo>
                  <a:pt x="28270" y="14076"/>
                </a:lnTo>
                <a:lnTo>
                  <a:pt x="25411" y="15739"/>
                </a:lnTo>
                <a:lnTo>
                  <a:pt x="17594" y="25663"/>
                </a:lnTo>
                <a:lnTo>
                  <a:pt x="7841" y="54646"/>
                </a:lnTo>
                <a:lnTo>
                  <a:pt x="1452" y="81642"/>
                </a:lnTo>
                <a:lnTo>
                  <a:pt x="0" y="108955"/>
                </a:lnTo>
                <a:lnTo>
                  <a:pt x="2473" y="124897"/>
                </a:lnTo>
                <a:lnTo>
                  <a:pt x="8335" y="135687"/>
                </a:lnTo>
                <a:lnTo>
                  <a:pt x="15438" y="142334"/>
                </a:lnTo>
                <a:lnTo>
                  <a:pt x="21240" y="145288"/>
                </a:lnTo>
                <a:lnTo>
                  <a:pt x="32762" y="146951"/>
                </a:lnTo>
                <a:lnTo>
                  <a:pt x="41640" y="143107"/>
                </a:lnTo>
                <a:lnTo>
                  <a:pt x="46230" y="139860"/>
                </a:lnTo>
                <a:lnTo>
                  <a:pt x="53447" y="129901"/>
                </a:lnTo>
                <a:lnTo>
                  <a:pt x="58507" y="116744"/>
                </a:lnTo>
                <a:lnTo>
                  <a:pt x="60561" y="91486"/>
                </a:lnTo>
                <a:lnTo>
                  <a:pt x="56496" y="63894"/>
                </a:lnTo>
                <a:lnTo>
                  <a:pt x="48011" y="28243"/>
                </a:lnTo>
                <a:lnTo>
                  <a:pt x="42597" y="14413"/>
                </a:lnTo>
                <a:lnTo>
                  <a:pt x="34899" y="5620"/>
                </a:lnTo>
                <a:lnTo>
                  <a:pt x="28302" y="1182"/>
                </a:lnTo>
                <a:lnTo>
                  <a:pt x="25432" y="0"/>
                </a:lnTo>
                <a:lnTo>
                  <a:pt x="22725" y="4"/>
                </a:lnTo>
                <a:lnTo>
                  <a:pt x="17600" y="2127"/>
                </a:lnTo>
                <a:lnTo>
                  <a:pt x="10253" y="11576"/>
                </a:lnTo>
                <a:lnTo>
                  <a:pt x="9430" y="15660"/>
                </a:lnTo>
                <a:lnTo>
                  <a:pt x="10633" y="24430"/>
                </a:lnTo>
                <a:lnTo>
                  <a:pt x="19565" y="38293"/>
                </a:lnTo>
                <a:lnTo>
                  <a:pt x="32266" y="48662"/>
                </a:lnTo>
                <a:lnTo>
                  <a:pt x="62554" y="54783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614" name="SMARTInkShape-3058"/>
          <p:cNvSpPr/>
          <p:nvPr/>
        </p:nvSpPr>
        <p:spPr bwMode="auto">
          <a:xfrm>
            <a:off x="7329807" y="2957513"/>
            <a:ext cx="106838" cy="3014663"/>
          </a:xfrm>
          <a:custGeom>
            <a:avLst/>
            <a:gdLst/>
            <a:ahLst/>
            <a:cxnLst/>
            <a:rect l="0" t="0" r="0" b="0"/>
            <a:pathLst>
              <a:path w="106838" h="3014663">
                <a:moveTo>
                  <a:pt x="6824" y="0"/>
                </a:moveTo>
                <a:lnTo>
                  <a:pt x="6824" y="3792"/>
                </a:lnTo>
                <a:lnTo>
                  <a:pt x="7618" y="4909"/>
                </a:lnTo>
                <a:lnTo>
                  <a:pt x="8941" y="5654"/>
                </a:lnTo>
                <a:lnTo>
                  <a:pt x="10617" y="6150"/>
                </a:lnTo>
                <a:lnTo>
                  <a:pt x="11734" y="7275"/>
                </a:lnTo>
                <a:lnTo>
                  <a:pt x="13673" y="13207"/>
                </a:lnTo>
                <a:lnTo>
                  <a:pt x="18872" y="45601"/>
                </a:lnTo>
                <a:lnTo>
                  <a:pt x="20448" y="71367"/>
                </a:lnTo>
                <a:lnTo>
                  <a:pt x="20915" y="104577"/>
                </a:lnTo>
                <a:lnTo>
                  <a:pt x="21025" y="130616"/>
                </a:lnTo>
                <a:lnTo>
                  <a:pt x="21073" y="160180"/>
                </a:lnTo>
                <a:lnTo>
                  <a:pt x="21095" y="191841"/>
                </a:lnTo>
                <a:lnTo>
                  <a:pt x="21104" y="224433"/>
                </a:lnTo>
                <a:lnTo>
                  <a:pt x="20313" y="243285"/>
                </a:lnTo>
                <a:lnTo>
                  <a:pt x="18992" y="263790"/>
                </a:lnTo>
                <a:lnTo>
                  <a:pt x="17317" y="285397"/>
                </a:lnTo>
                <a:lnTo>
                  <a:pt x="16201" y="306946"/>
                </a:lnTo>
                <a:lnTo>
                  <a:pt x="15456" y="328455"/>
                </a:lnTo>
                <a:lnTo>
                  <a:pt x="14960" y="349939"/>
                </a:lnTo>
                <a:lnTo>
                  <a:pt x="14630" y="372992"/>
                </a:lnTo>
                <a:lnTo>
                  <a:pt x="14409" y="397093"/>
                </a:lnTo>
                <a:lnTo>
                  <a:pt x="14263" y="421891"/>
                </a:lnTo>
                <a:lnTo>
                  <a:pt x="14164" y="447154"/>
                </a:lnTo>
                <a:lnTo>
                  <a:pt x="14099" y="472728"/>
                </a:lnTo>
                <a:lnTo>
                  <a:pt x="14055" y="498508"/>
                </a:lnTo>
                <a:lnTo>
                  <a:pt x="14026" y="525220"/>
                </a:lnTo>
                <a:lnTo>
                  <a:pt x="14007" y="552553"/>
                </a:lnTo>
                <a:lnTo>
                  <a:pt x="13994" y="580300"/>
                </a:lnTo>
                <a:lnTo>
                  <a:pt x="13985" y="607529"/>
                </a:lnTo>
                <a:lnTo>
                  <a:pt x="13980" y="634413"/>
                </a:lnTo>
                <a:lnTo>
                  <a:pt x="13976" y="661067"/>
                </a:lnTo>
                <a:lnTo>
                  <a:pt x="13180" y="688361"/>
                </a:lnTo>
                <a:lnTo>
                  <a:pt x="11855" y="716082"/>
                </a:lnTo>
                <a:lnTo>
                  <a:pt x="10178" y="744088"/>
                </a:lnTo>
                <a:lnTo>
                  <a:pt x="9060" y="771490"/>
                </a:lnTo>
                <a:lnTo>
                  <a:pt x="8315" y="798489"/>
                </a:lnTo>
                <a:lnTo>
                  <a:pt x="7818" y="825220"/>
                </a:lnTo>
                <a:lnTo>
                  <a:pt x="6692" y="852565"/>
                </a:lnTo>
                <a:lnTo>
                  <a:pt x="5149" y="880320"/>
                </a:lnTo>
                <a:lnTo>
                  <a:pt x="3326" y="908349"/>
                </a:lnTo>
                <a:lnTo>
                  <a:pt x="2111" y="936559"/>
                </a:lnTo>
                <a:lnTo>
                  <a:pt x="1301" y="964891"/>
                </a:lnTo>
                <a:lnTo>
                  <a:pt x="761" y="993305"/>
                </a:lnTo>
                <a:lnTo>
                  <a:pt x="401" y="1021772"/>
                </a:lnTo>
                <a:lnTo>
                  <a:pt x="160" y="1050275"/>
                </a:lnTo>
                <a:lnTo>
                  <a:pt x="0" y="1078802"/>
                </a:lnTo>
                <a:lnTo>
                  <a:pt x="687" y="1106551"/>
                </a:lnTo>
                <a:lnTo>
                  <a:pt x="1939" y="1133782"/>
                </a:lnTo>
                <a:lnTo>
                  <a:pt x="3567" y="1160667"/>
                </a:lnTo>
                <a:lnTo>
                  <a:pt x="4653" y="1188115"/>
                </a:lnTo>
                <a:lnTo>
                  <a:pt x="5377" y="1215939"/>
                </a:lnTo>
                <a:lnTo>
                  <a:pt x="5859" y="1244013"/>
                </a:lnTo>
                <a:lnTo>
                  <a:pt x="6975" y="1272255"/>
                </a:lnTo>
                <a:lnTo>
                  <a:pt x="8512" y="1300607"/>
                </a:lnTo>
                <a:lnTo>
                  <a:pt x="10330" y="1329033"/>
                </a:lnTo>
                <a:lnTo>
                  <a:pt x="12337" y="1357510"/>
                </a:lnTo>
                <a:lnTo>
                  <a:pt x="14468" y="1386019"/>
                </a:lnTo>
                <a:lnTo>
                  <a:pt x="16683" y="1414550"/>
                </a:lnTo>
                <a:lnTo>
                  <a:pt x="18952" y="1443096"/>
                </a:lnTo>
                <a:lnTo>
                  <a:pt x="21260" y="1471651"/>
                </a:lnTo>
                <a:lnTo>
                  <a:pt x="23592" y="1500213"/>
                </a:lnTo>
                <a:lnTo>
                  <a:pt x="25146" y="1527986"/>
                </a:lnTo>
                <a:lnTo>
                  <a:pt x="26183" y="1555232"/>
                </a:lnTo>
                <a:lnTo>
                  <a:pt x="26873" y="1582127"/>
                </a:lnTo>
                <a:lnTo>
                  <a:pt x="28128" y="1608789"/>
                </a:lnTo>
                <a:lnTo>
                  <a:pt x="29758" y="1635295"/>
                </a:lnTo>
                <a:lnTo>
                  <a:pt x="31638" y="1661697"/>
                </a:lnTo>
                <a:lnTo>
                  <a:pt x="32892" y="1688822"/>
                </a:lnTo>
                <a:lnTo>
                  <a:pt x="33728" y="1716432"/>
                </a:lnTo>
                <a:lnTo>
                  <a:pt x="34285" y="1744362"/>
                </a:lnTo>
                <a:lnTo>
                  <a:pt x="35450" y="1771714"/>
                </a:lnTo>
                <a:lnTo>
                  <a:pt x="37021" y="1798680"/>
                </a:lnTo>
                <a:lnTo>
                  <a:pt x="38862" y="1825389"/>
                </a:lnTo>
                <a:lnTo>
                  <a:pt x="40089" y="1852720"/>
                </a:lnTo>
                <a:lnTo>
                  <a:pt x="40907" y="1880465"/>
                </a:lnTo>
                <a:lnTo>
                  <a:pt x="41452" y="1908487"/>
                </a:lnTo>
                <a:lnTo>
                  <a:pt x="41816" y="1936693"/>
                </a:lnTo>
                <a:lnTo>
                  <a:pt x="42059" y="1965022"/>
                </a:lnTo>
                <a:lnTo>
                  <a:pt x="42220" y="1993434"/>
                </a:lnTo>
                <a:lnTo>
                  <a:pt x="42328" y="2021105"/>
                </a:lnTo>
                <a:lnTo>
                  <a:pt x="42400" y="2048285"/>
                </a:lnTo>
                <a:lnTo>
                  <a:pt x="42448" y="2075136"/>
                </a:lnTo>
                <a:lnTo>
                  <a:pt x="42479" y="2102561"/>
                </a:lnTo>
                <a:lnTo>
                  <a:pt x="42500" y="2130369"/>
                </a:lnTo>
                <a:lnTo>
                  <a:pt x="42514" y="2158434"/>
                </a:lnTo>
                <a:lnTo>
                  <a:pt x="42524" y="2186668"/>
                </a:lnTo>
                <a:lnTo>
                  <a:pt x="42531" y="2215016"/>
                </a:lnTo>
                <a:lnTo>
                  <a:pt x="42535" y="2243440"/>
                </a:lnTo>
                <a:lnTo>
                  <a:pt x="42538" y="2271120"/>
                </a:lnTo>
                <a:lnTo>
                  <a:pt x="42539" y="2298305"/>
                </a:lnTo>
                <a:lnTo>
                  <a:pt x="42541" y="2325159"/>
                </a:lnTo>
                <a:lnTo>
                  <a:pt x="42541" y="2351794"/>
                </a:lnTo>
                <a:lnTo>
                  <a:pt x="42542" y="2378281"/>
                </a:lnTo>
                <a:lnTo>
                  <a:pt x="42542" y="2404671"/>
                </a:lnTo>
                <a:lnTo>
                  <a:pt x="43337" y="2430995"/>
                </a:lnTo>
                <a:lnTo>
                  <a:pt x="44659" y="2457276"/>
                </a:lnTo>
                <a:lnTo>
                  <a:pt x="46335" y="2483527"/>
                </a:lnTo>
                <a:lnTo>
                  <a:pt x="47452" y="2508966"/>
                </a:lnTo>
                <a:lnTo>
                  <a:pt x="48197" y="2533863"/>
                </a:lnTo>
                <a:lnTo>
                  <a:pt x="48694" y="2558398"/>
                </a:lnTo>
                <a:lnTo>
                  <a:pt x="49819" y="2581898"/>
                </a:lnTo>
                <a:lnTo>
                  <a:pt x="51362" y="2604709"/>
                </a:lnTo>
                <a:lnTo>
                  <a:pt x="53185" y="2627060"/>
                </a:lnTo>
                <a:lnTo>
                  <a:pt x="54400" y="2647517"/>
                </a:lnTo>
                <a:lnTo>
                  <a:pt x="55210" y="2666711"/>
                </a:lnTo>
                <a:lnTo>
                  <a:pt x="55750" y="2685064"/>
                </a:lnTo>
                <a:lnTo>
                  <a:pt x="58467" y="2720272"/>
                </a:lnTo>
                <a:lnTo>
                  <a:pt x="61526" y="2752853"/>
                </a:lnTo>
                <a:lnTo>
                  <a:pt x="62887" y="2780563"/>
                </a:lnTo>
                <a:lnTo>
                  <a:pt x="63491" y="2808224"/>
                </a:lnTo>
                <a:lnTo>
                  <a:pt x="63759" y="2834806"/>
                </a:lnTo>
                <a:lnTo>
                  <a:pt x="64704" y="2867621"/>
                </a:lnTo>
                <a:lnTo>
                  <a:pt x="68865" y="2897452"/>
                </a:lnTo>
                <a:lnTo>
                  <a:pt x="71244" y="2926399"/>
                </a:lnTo>
                <a:lnTo>
                  <a:pt x="77417" y="2954290"/>
                </a:lnTo>
                <a:lnTo>
                  <a:pt x="94035" y="2989014"/>
                </a:lnTo>
                <a:lnTo>
                  <a:pt x="106837" y="301466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40630" name="SMARTInkShape-Group679"/>
          <p:cNvGrpSpPr/>
          <p:nvPr/>
        </p:nvGrpSpPr>
        <p:grpSpPr>
          <a:xfrm>
            <a:off x="5423099" y="2957807"/>
            <a:ext cx="3392290" cy="354893"/>
            <a:chOff x="5423099" y="2957807"/>
            <a:chExt cx="3392290" cy="354893"/>
          </a:xfrm>
        </p:grpSpPr>
        <p:sp>
          <p:nvSpPr>
            <p:cNvPr id="2540615" name="SMARTInkShape-3059"/>
            <p:cNvSpPr/>
            <p:nvPr/>
          </p:nvSpPr>
          <p:spPr bwMode="auto">
            <a:xfrm>
              <a:off x="8098391" y="3051890"/>
              <a:ext cx="161830" cy="169415"/>
            </a:xfrm>
            <a:custGeom>
              <a:avLst/>
              <a:gdLst/>
              <a:ahLst/>
              <a:cxnLst/>
              <a:rect l="0" t="0" r="0" b="0"/>
              <a:pathLst>
                <a:path w="161830" h="169415">
                  <a:moveTo>
                    <a:pt x="31197" y="112791"/>
                  </a:moveTo>
                  <a:lnTo>
                    <a:pt x="17290" y="112791"/>
                  </a:lnTo>
                  <a:lnTo>
                    <a:pt x="32501" y="102904"/>
                  </a:lnTo>
                  <a:lnTo>
                    <a:pt x="67657" y="76832"/>
                  </a:lnTo>
                  <a:lnTo>
                    <a:pt x="102072" y="48476"/>
                  </a:lnTo>
                  <a:lnTo>
                    <a:pt x="110322" y="39757"/>
                  </a:lnTo>
                  <a:lnTo>
                    <a:pt x="121251" y="17672"/>
                  </a:lnTo>
                  <a:lnTo>
                    <a:pt x="122815" y="11514"/>
                  </a:lnTo>
                  <a:lnTo>
                    <a:pt x="122438" y="8761"/>
                  </a:lnTo>
                  <a:lnTo>
                    <a:pt x="117804" y="0"/>
                  </a:lnTo>
                  <a:lnTo>
                    <a:pt x="117511" y="291"/>
                  </a:lnTo>
                  <a:lnTo>
                    <a:pt x="116937" y="30628"/>
                  </a:lnTo>
                  <a:lnTo>
                    <a:pt x="116924" y="63254"/>
                  </a:lnTo>
                  <a:lnTo>
                    <a:pt x="122576" y="98565"/>
                  </a:lnTo>
                  <a:lnTo>
                    <a:pt x="123869" y="132643"/>
                  </a:lnTo>
                  <a:lnTo>
                    <a:pt x="124063" y="168163"/>
                  </a:lnTo>
                  <a:lnTo>
                    <a:pt x="123270" y="168756"/>
                  </a:lnTo>
                  <a:lnTo>
                    <a:pt x="120272" y="169414"/>
                  </a:lnTo>
                  <a:lnTo>
                    <a:pt x="119155" y="168796"/>
                  </a:lnTo>
                  <a:lnTo>
                    <a:pt x="118411" y="167590"/>
                  </a:lnTo>
                  <a:lnTo>
                    <a:pt x="117914" y="165993"/>
                  </a:lnTo>
                  <a:lnTo>
                    <a:pt x="96725" y="132911"/>
                  </a:lnTo>
                  <a:lnTo>
                    <a:pt x="66137" y="98331"/>
                  </a:lnTo>
                  <a:lnTo>
                    <a:pt x="31094" y="76187"/>
                  </a:lnTo>
                  <a:lnTo>
                    <a:pt x="13968" y="66756"/>
                  </a:lnTo>
                  <a:lnTo>
                    <a:pt x="0" y="63308"/>
                  </a:lnTo>
                  <a:lnTo>
                    <a:pt x="80" y="63134"/>
                  </a:lnTo>
                  <a:lnTo>
                    <a:pt x="9704" y="62854"/>
                  </a:lnTo>
                  <a:lnTo>
                    <a:pt x="33389" y="66914"/>
                  </a:lnTo>
                  <a:lnTo>
                    <a:pt x="67819" y="63836"/>
                  </a:lnTo>
                  <a:lnTo>
                    <a:pt x="86367" y="61665"/>
                  </a:lnTo>
                  <a:lnTo>
                    <a:pt x="122028" y="49452"/>
                  </a:lnTo>
                  <a:lnTo>
                    <a:pt x="156862" y="36411"/>
                  </a:lnTo>
                  <a:lnTo>
                    <a:pt x="161660" y="35188"/>
                  </a:lnTo>
                  <a:lnTo>
                    <a:pt x="161829" y="34862"/>
                  </a:lnTo>
                  <a:lnTo>
                    <a:pt x="161147" y="34644"/>
                  </a:lnTo>
                  <a:lnTo>
                    <a:pt x="132433" y="54134"/>
                  </a:lnTo>
                  <a:lnTo>
                    <a:pt x="102556" y="71599"/>
                  </a:lnTo>
                  <a:lnTo>
                    <a:pt x="72360" y="95647"/>
                  </a:lnTo>
                  <a:lnTo>
                    <a:pt x="43305" y="119089"/>
                  </a:lnTo>
                  <a:lnTo>
                    <a:pt x="18037" y="142639"/>
                  </a:lnTo>
                  <a:lnTo>
                    <a:pt x="10855" y="159829"/>
                  </a:lnTo>
                  <a:lnTo>
                    <a:pt x="31197" y="12707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6" name="SMARTInkShape-3060"/>
            <p:cNvSpPr/>
            <p:nvPr/>
          </p:nvSpPr>
          <p:spPr bwMode="auto">
            <a:xfrm>
              <a:off x="7438861" y="3066240"/>
              <a:ext cx="110135" cy="146507"/>
            </a:xfrm>
            <a:custGeom>
              <a:avLst/>
              <a:gdLst/>
              <a:ahLst/>
              <a:cxnLst/>
              <a:rect l="0" t="0" r="0" b="0"/>
              <a:pathLst>
                <a:path w="110135" h="146507">
                  <a:moveTo>
                    <a:pt x="33502" y="127016"/>
                  </a:moveTo>
                  <a:lnTo>
                    <a:pt x="26445" y="127016"/>
                  </a:lnTo>
                  <a:lnTo>
                    <a:pt x="26366" y="113281"/>
                  </a:lnTo>
                  <a:lnTo>
                    <a:pt x="36301" y="82582"/>
                  </a:lnTo>
                  <a:lnTo>
                    <a:pt x="47844" y="48228"/>
                  </a:lnTo>
                  <a:lnTo>
                    <a:pt x="59965" y="15442"/>
                  </a:lnTo>
                  <a:lnTo>
                    <a:pt x="61932" y="9165"/>
                  </a:lnTo>
                  <a:lnTo>
                    <a:pt x="68103" y="0"/>
                  </a:lnTo>
                  <a:lnTo>
                    <a:pt x="68475" y="270"/>
                  </a:lnTo>
                  <a:lnTo>
                    <a:pt x="75342" y="31356"/>
                  </a:lnTo>
                  <a:lnTo>
                    <a:pt x="86218" y="66456"/>
                  </a:lnTo>
                  <a:lnTo>
                    <a:pt x="95722" y="96816"/>
                  </a:lnTo>
                  <a:lnTo>
                    <a:pt x="98315" y="121246"/>
                  </a:lnTo>
                  <a:lnTo>
                    <a:pt x="104848" y="133997"/>
                  </a:lnTo>
                  <a:lnTo>
                    <a:pt x="101119" y="126527"/>
                  </a:lnTo>
                  <a:lnTo>
                    <a:pt x="95040" y="120713"/>
                  </a:lnTo>
                  <a:lnTo>
                    <a:pt x="63324" y="92233"/>
                  </a:lnTo>
                  <a:lnTo>
                    <a:pt x="39480" y="72432"/>
                  </a:lnTo>
                  <a:lnTo>
                    <a:pt x="5264" y="53632"/>
                  </a:lnTo>
                  <a:lnTo>
                    <a:pt x="1108" y="48628"/>
                  </a:lnTo>
                  <a:lnTo>
                    <a:pt x="0" y="46182"/>
                  </a:lnTo>
                  <a:lnTo>
                    <a:pt x="55" y="44552"/>
                  </a:lnTo>
                  <a:lnTo>
                    <a:pt x="885" y="43465"/>
                  </a:lnTo>
                  <a:lnTo>
                    <a:pt x="3924" y="42257"/>
                  </a:lnTo>
                  <a:lnTo>
                    <a:pt x="35384" y="41329"/>
                  </a:lnTo>
                  <a:lnTo>
                    <a:pt x="69468" y="41296"/>
                  </a:lnTo>
                  <a:lnTo>
                    <a:pt x="98475" y="42086"/>
                  </a:lnTo>
                  <a:lnTo>
                    <a:pt x="105505" y="45084"/>
                  </a:lnTo>
                  <a:lnTo>
                    <a:pt x="107698" y="46995"/>
                  </a:lnTo>
                  <a:lnTo>
                    <a:pt x="110134" y="51234"/>
                  </a:lnTo>
                  <a:lnTo>
                    <a:pt x="109100" y="57881"/>
                  </a:lnTo>
                  <a:lnTo>
                    <a:pt x="105201" y="66127"/>
                  </a:lnTo>
                  <a:lnTo>
                    <a:pt x="75028" y="99472"/>
                  </a:lnTo>
                  <a:lnTo>
                    <a:pt x="44261" y="130503"/>
                  </a:lnTo>
                  <a:lnTo>
                    <a:pt x="26602" y="144080"/>
                  </a:lnTo>
                  <a:lnTo>
                    <a:pt x="25727" y="145536"/>
                  </a:lnTo>
                  <a:lnTo>
                    <a:pt x="25937" y="146506"/>
                  </a:lnTo>
                  <a:lnTo>
                    <a:pt x="28287" y="143351"/>
                  </a:lnTo>
                  <a:lnTo>
                    <a:pt x="33502" y="13416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7" name="SMARTInkShape-3061"/>
            <p:cNvSpPr/>
            <p:nvPr/>
          </p:nvSpPr>
          <p:spPr bwMode="auto">
            <a:xfrm>
              <a:off x="6822849" y="3043779"/>
              <a:ext cx="137979" cy="134620"/>
            </a:xfrm>
            <a:custGeom>
              <a:avLst/>
              <a:gdLst/>
              <a:ahLst/>
              <a:cxnLst/>
              <a:rect l="0" t="0" r="0" b="0"/>
              <a:pathLst>
                <a:path w="137979" h="134620">
                  <a:moveTo>
                    <a:pt x="20864" y="78040"/>
                  </a:moveTo>
                  <a:lnTo>
                    <a:pt x="14014" y="78040"/>
                  </a:lnTo>
                  <a:lnTo>
                    <a:pt x="13778" y="82155"/>
                  </a:lnTo>
                  <a:lnTo>
                    <a:pt x="13745" y="80398"/>
                  </a:lnTo>
                  <a:lnTo>
                    <a:pt x="15848" y="76971"/>
                  </a:lnTo>
                  <a:lnTo>
                    <a:pt x="23665" y="68304"/>
                  </a:lnTo>
                  <a:lnTo>
                    <a:pt x="26077" y="61542"/>
                  </a:lnTo>
                  <a:lnTo>
                    <a:pt x="29552" y="48810"/>
                  </a:lnTo>
                  <a:lnTo>
                    <a:pt x="33492" y="34983"/>
                  </a:lnTo>
                  <a:lnTo>
                    <a:pt x="36776" y="20832"/>
                  </a:lnTo>
                  <a:lnTo>
                    <a:pt x="42362" y="3567"/>
                  </a:lnTo>
                  <a:lnTo>
                    <a:pt x="43927" y="2197"/>
                  </a:lnTo>
                  <a:lnTo>
                    <a:pt x="48349" y="0"/>
                  </a:lnTo>
                  <a:lnTo>
                    <a:pt x="51071" y="1816"/>
                  </a:lnTo>
                  <a:lnTo>
                    <a:pt x="54927" y="6062"/>
                  </a:lnTo>
                  <a:lnTo>
                    <a:pt x="66203" y="26208"/>
                  </a:lnTo>
                  <a:lnTo>
                    <a:pt x="72372" y="57309"/>
                  </a:lnTo>
                  <a:lnTo>
                    <a:pt x="77094" y="70413"/>
                  </a:lnTo>
                  <a:lnTo>
                    <a:pt x="93778" y="100505"/>
                  </a:lnTo>
                  <a:lnTo>
                    <a:pt x="106147" y="133264"/>
                  </a:lnTo>
                  <a:lnTo>
                    <a:pt x="105500" y="133906"/>
                  </a:lnTo>
                  <a:lnTo>
                    <a:pt x="102665" y="134619"/>
                  </a:lnTo>
                  <a:lnTo>
                    <a:pt x="92814" y="131228"/>
                  </a:lnTo>
                  <a:lnTo>
                    <a:pt x="61235" y="96587"/>
                  </a:lnTo>
                  <a:lnTo>
                    <a:pt x="40156" y="72443"/>
                  </a:lnTo>
                  <a:lnTo>
                    <a:pt x="5899" y="47592"/>
                  </a:lnTo>
                  <a:lnTo>
                    <a:pt x="1348" y="43883"/>
                  </a:lnTo>
                  <a:lnTo>
                    <a:pt x="710" y="44156"/>
                  </a:lnTo>
                  <a:lnTo>
                    <a:pt x="0" y="46576"/>
                  </a:lnTo>
                  <a:lnTo>
                    <a:pt x="1398" y="47539"/>
                  </a:lnTo>
                  <a:lnTo>
                    <a:pt x="36825" y="55540"/>
                  </a:lnTo>
                  <a:lnTo>
                    <a:pt x="71090" y="50814"/>
                  </a:lnTo>
                  <a:lnTo>
                    <a:pt x="85255" y="48477"/>
                  </a:lnTo>
                  <a:lnTo>
                    <a:pt x="117096" y="33450"/>
                  </a:lnTo>
                  <a:lnTo>
                    <a:pt x="134352" y="23093"/>
                  </a:lnTo>
                  <a:lnTo>
                    <a:pt x="137004" y="22358"/>
                  </a:lnTo>
                  <a:lnTo>
                    <a:pt x="137978" y="22663"/>
                  </a:lnTo>
                  <a:lnTo>
                    <a:pt x="137833" y="23659"/>
                  </a:lnTo>
                  <a:lnTo>
                    <a:pt x="136943" y="25117"/>
                  </a:lnTo>
                  <a:lnTo>
                    <a:pt x="105490" y="41513"/>
                  </a:lnTo>
                  <a:lnTo>
                    <a:pt x="72887" y="65004"/>
                  </a:lnTo>
                  <a:lnTo>
                    <a:pt x="42693" y="90458"/>
                  </a:lnTo>
                  <a:lnTo>
                    <a:pt x="23098" y="108177"/>
                  </a:lnTo>
                  <a:lnTo>
                    <a:pt x="11472" y="124276"/>
                  </a:lnTo>
                  <a:lnTo>
                    <a:pt x="9839" y="127914"/>
                  </a:lnTo>
                  <a:lnTo>
                    <a:pt x="9546" y="130339"/>
                  </a:lnTo>
                  <a:lnTo>
                    <a:pt x="10143" y="131956"/>
                  </a:lnTo>
                  <a:lnTo>
                    <a:pt x="11335" y="133034"/>
                  </a:lnTo>
                  <a:lnTo>
                    <a:pt x="19010" y="129998"/>
                  </a:lnTo>
                  <a:lnTo>
                    <a:pt x="43340" y="111322"/>
                  </a:lnTo>
                  <a:lnTo>
                    <a:pt x="73604" y="77265"/>
                  </a:lnTo>
                  <a:lnTo>
                    <a:pt x="85157" y="6375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8" name="SMARTInkShape-3062"/>
            <p:cNvSpPr/>
            <p:nvPr/>
          </p:nvSpPr>
          <p:spPr bwMode="auto">
            <a:xfrm>
              <a:off x="6372225" y="3043238"/>
              <a:ext cx="164307" cy="41798"/>
            </a:xfrm>
            <a:custGeom>
              <a:avLst/>
              <a:gdLst/>
              <a:ahLst/>
              <a:cxnLst/>
              <a:rect l="0" t="0" r="0" b="0"/>
              <a:pathLst>
                <a:path w="164307" h="41798">
                  <a:moveTo>
                    <a:pt x="0" y="21431"/>
                  </a:moveTo>
                  <a:lnTo>
                    <a:pt x="0" y="25223"/>
                  </a:lnTo>
                  <a:lnTo>
                    <a:pt x="2117" y="29202"/>
                  </a:lnTo>
                  <a:lnTo>
                    <a:pt x="6497" y="33616"/>
                  </a:lnTo>
                  <a:lnTo>
                    <a:pt x="13735" y="38223"/>
                  </a:lnTo>
                  <a:lnTo>
                    <a:pt x="30528" y="41488"/>
                  </a:lnTo>
                  <a:lnTo>
                    <a:pt x="58330" y="41797"/>
                  </a:lnTo>
                  <a:lnTo>
                    <a:pt x="93572" y="35038"/>
                  </a:lnTo>
                  <a:lnTo>
                    <a:pt x="119535" y="26256"/>
                  </a:lnTo>
                  <a:lnTo>
                    <a:pt x="154530" y="6044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9" name="SMARTInkShape-3063"/>
            <p:cNvSpPr/>
            <p:nvPr/>
          </p:nvSpPr>
          <p:spPr bwMode="auto">
            <a:xfrm>
              <a:off x="6429375" y="3014663"/>
              <a:ext cx="35397" cy="155617"/>
            </a:xfrm>
            <a:custGeom>
              <a:avLst/>
              <a:gdLst/>
              <a:ahLst/>
              <a:cxnLst/>
              <a:rect l="0" t="0" r="0" b="0"/>
              <a:pathLst>
                <a:path w="35397" h="155617">
                  <a:moveTo>
                    <a:pt x="0" y="0"/>
                  </a:moveTo>
                  <a:lnTo>
                    <a:pt x="0" y="16792"/>
                  </a:lnTo>
                  <a:lnTo>
                    <a:pt x="12357" y="52313"/>
                  </a:lnTo>
                  <a:lnTo>
                    <a:pt x="18942" y="86028"/>
                  </a:lnTo>
                  <a:lnTo>
                    <a:pt x="24896" y="117691"/>
                  </a:lnTo>
                  <a:lnTo>
                    <a:pt x="30207" y="140577"/>
                  </a:lnTo>
                  <a:lnTo>
                    <a:pt x="33269" y="146616"/>
                  </a:lnTo>
                  <a:lnTo>
                    <a:pt x="35396" y="155616"/>
                  </a:lnTo>
                  <a:lnTo>
                    <a:pt x="21431" y="1285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0" name="SMARTInkShape-3064"/>
            <p:cNvSpPr/>
            <p:nvPr/>
          </p:nvSpPr>
          <p:spPr bwMode="auto">
            <a:xfrm>
              <a:off x="6300877" y="3078956"/>
              <a:ext cx="99924" cy="103046"/>
            </a:xfrm>
            <a:custGeom>
              <a:avLst/>
              <a:gdLst/>
              <a:ahLst/>
              <a:cxnLst/>
              <a:rect l="0" t="0" r="0" b="0"/>
              <a:pathLst>
                <a:path w="99924" h="103046">
                  <a:moveTo>
                    <a:pt x="14198" y="0"/>
                  </a:moveTo>
                  <a:lnTo>
                    <a:pt x="14198" y="6151"/>
                  </a:lnTo>
                  <a:lnTo>
                    <a:pt x="8544" y="22555"/>
                  </a:lnTo>
                  <a:lnTo>
                    <a:pt x="5068" y="50105"/>
                  </a:lnTo>
                  <a:lnTo>
                    <a:pt x="929" y="65283"/>
                  </a:lnTo>
                  <a:lnTo>
                    <a:pt x="0" y="77048"/>
                  </a:lnTo>
                  <a:lnTo>
                    <a:pt x="764" y="77559"/>
                  </a:lnTo>
                  <a:lnTo>
                    <a:pt x="3730" y="78127"/>
                  </a:lnTo>
                  <a:lnTo>
                    <a:pt x="7693" y="76263"/>
                  </a:lnTo>
                  <a:lnTo>
                    <a:pt x="9862" y="74655"/>
                  </a:lnTo>
                  <a:lnTo>
                    <a:pt x="26129" y="47256"/>
                  </a:lnTo>
                  <a:lnTo>
                    <a:pt x="34049" y="34022"/>
                  </a:lnTo>
                  <a:lnTo>
                    <a:pt x="51306" y="19454"/>
                  </a:lnTo>
                  <a:lnTo>
                    <a:pt x="54018" y="18525"/>
                  </a:lnTo>
                  <a:lnTo>
                    <a:pt x="56620" y="18700"/>
                  </a:lnTo>
                  <a:lnTo>
                    <a:pt x="61627" y="21011"/>
                  </a:lnTo>
                  <a:lnTo>
                    <a:pt x="66498" y="24684"/>
                  </a:lnTo>
                  <a:lnTo>
                    <a:pt x="69193" y="33196"/>
                  </a:lnTo>
                  <a:lnTo>
                    <a:pt x="72826" y="49259"/>
                  </a:lnTo>
                  <a:lnTo>
                    <a:pt x="75974" y="59993"/>
                  </a:lnTo>
                  <a:lnTo>
                    <a:pt x="78393" y="94525"/>
                  </a:lnTo>
                  <a:lnTo>
                    <a:pt x="80565" y="99690"/>
                  </a:lnTo>
                  <a:lnTo>
                    <a:pt x="82255" y="102179"/>
                  </a:lnTo>
                  <a:lnTo>
                    <a:pt x="84176" y="103045"/>
                  </a:lnTo>
                  <a:lnTo>
                    <a:pt x="86250" y="102828"/>
                  </a:lnTo>
                  <a:lnTo>
                    <a:pt x="88426" y="101889"/>
                  </a:lnTo>
                  <a:lnTo>
                    <a:pt x="89877" y="100470"/>
                  </a:lnTo>
                  <a:lnTo>
                    <a:pt x="99923" y="7858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1" name="SMARTInkShape-3065"/>
            <p:cNvSpPr/>
            <p:nvPr/>
          </p:nvSpPr>
          <p:spPr bwMode="auto">
            <a:xfrm>
              <a:off x="6236788" y="3021806"/>
              <a:ext cx="28282" cy="14201"/>
            </a:xfrm>
            <a:custGeom>
              <a:avLst/>
              <a:gdLst/>
              <a:ahLst/>
              <a:cxnLst/>
              <a:rect l="0" t="0" r="0" b="0"/>
              <a:pathLst>
                <a:path w="28282" h="14201">
                  <a:moveTo>
                    <a:pt x="6850" y="0"/>
                  </a:moveTo>
                  <a:lnTo>
                    <a:pt x="6850" y="3792"/>
                  </a:lnTo>
                  <a:lnTo>
                    <a:pt x="6056" y="4910"/>
                  </a:lnTo>
                  <a:lnTo>
                    <a:pt x="4733" y="5655"/>
                  </a:lnTo>
                  <a:lnTo>
                    <a:pt x="0" y="7057"/>
                  </a:lnTo>
                  <a:lnTo>
                    <a:pt x="5882" y="13287"/>
                  </a:lnTo>
                  <a:lnTo>
                    <a:pt x="12915" y="14200"/>
                  </a:lnTo>
                  <a:lnTo>
                    <a:pt x="19484" y="9361"/>
                  </a:lnTo>
                  <a:lnTo>
                    <a:pt x="23841" y="8129"/>
                  </a:lnTo>
                  <a:lnTo>
                    <a:pt x="25322" y="7007"/>
                  </a:lnTo>
                  <a:lnTo>
                    <a:pt x="2828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2" name="SMARTInkShape-3066"/>
            <p:cNvSpPr/>
            <p:nvPr/>
          </p:nvSpPr>
          <p:spPr bwMode="auto">
            <a:xfrm>
              <a:off x="6236494" y="3094263"/>
              <a:ext cx="21432" cy="68893"/>
            </a:xfrm>
            <a:custGeom>
              <a:avLst/>
              <a:gdLst/>
              <a:ahLst/>
              <a:cxnLst/>
              <a:rect l="0" t="0" r="0" b="0"/>
              <a:pathLst>
                <a:path w="21432" h="68893">
                  <a:moveTo>
                    <a:pt x="0" y="13268"/>
                  </a:moveTo>
                  <a:lnTo>
                    <a:pt x="0" y="6419"/>
                  </a:lnTo>
                  <a:lnTo>
                    <a:pt x="6151" y="0"/>
                  </a:lnTo>
                  <a:lnTo>
                    <a:pt x="7275" y="454"/>
                  </a:lnTo>
                  <a:lnTo>
                    <a:pt x="10642" y="3075"/>
                  </a:lnTo>
                  <a:lnTo>
                    <a:pt x="16999" y="12806"/>
                  </a:lnTo>
                  <a:lnTo>
                    <a:pt x="20118" y="21951"/>
                  </a:lnTo>
                  <a:lnTo>
                    <a:pt x="21397" y="57203"/>
                  </a:lnTo>
                  <a:lnTo>
                    <a:pt x="21428" y="68892"/>
                  </a:lnTo>
                  <a:lnTo>
                    <a:pt x="21431" y="418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3" name="SMARTInkShape-3067"/>
            <p:cNvSpPr/>
            <p:nvPr/>
          </p:nvSpPr>
          <p:spPr bwMode="auto">
            <a:xfrm>
              <a:off x="8779669" y="3228975"/>
              <a:ext cx="35720" cy="1"/>
            </a:xfrm>
            <a:custGeom>
              <a:avLst/>
              <a:gdLst/>
              <a:ahLst/>
              <a:cxnLst/>
              <a:rect l="0" t="0" r="0" b="0"/>
              <a:pathLst>
                <a:path w="35720" h="1">
                  <a:moveTo>
                    <a:pt x="0" y="0"/>
                  </a:move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4" name="SMARTInkShape-3068"/>
            <p:cNvSpPr/>
            <p:nvPr/>
          </p:nvSpPr>
          <p:spPr bwMode="auto">
            <a:xfrm>
              <a:off x="6086475" y="3236119"/>
              <a:ext cx="2621757" cy="49997"/>
            </a:xfrm>
            <a:custGeom>
              <a:avLst/>
              <a:gdLst/>
              <a:ahLst/>
              <a:cxnLst/>
              <a:rect l="0" t="0" r="0" b="0"/>
              <a:pathLst>
                <a:path w="2621757" h="49997">
                  <a:moveTo>
                    <a:pt x="0" y="14287"/>
                  </a:moveTo>
                  <a:lnTo>
                    <a:pt x="3792" y="10495"/>
                  </a:lnTo>
                  <a:lnTo>
                    <a:pt x="7771" y="8633"/>
                  </a:lnTo>
                  <a:lnTo>
                    <a:pt x="39197" y="7202"/>
                  </a:lnTo>
                  <a:lnTo>
                    <a:pt x="67097" y="7155"/>
                  </a:lnTo>
                  <a:lnTo>
                    <a:pt x="93700" y="9264"/>
                  </a:lnTo>
                  <a:lnTo>
                    <a:pt x="125923" y="12799"/>
                  </a:lnTo>
                  <a:lnTo>
                    <a:pt x="151216" y="14419"/>
                  </a:lnTo>
                  <a:lnTo>
                    <a:pt x="175686" y="17785"/>
                  </a:lnTo>
                  <a:lnTo>
                    <a:pt x="204024" y="19811"/>
                  </a:lnTo>
                  <a:lnTo>
                    <a:pt x="234346" y="21505"/>
                  </a:lnTo>
                  <a:lnTo>
                    <a:pt x="263698" y="24904"/>
                  </a:lnTo>
                  <a:lnTo>
                    <a:pt x="294734" y="26943"/>
                  </a:lnTo>
                  <a:lnTo>
                    <a:pt x="328637" y="27850"/>
                  </a:lnTo>
                  <a:lnTo>
                    <a:pt x="347679" y="28091"/>
                  </a:lnTo>
                  <a:lnTo>
                    <a:pt x="367517" y="28253"/>
                  </a:lnTo>
                  <a:lnTo>
                    <a:pt x="387093" y="27566"/>
                  </a:lnTo>
                  <a:lnTo>
                    <a:pt x="406493" y="26315"/>
                  </a:lnTo>
                  <a:lnTo>
                    <a:pt x="425776" y="24687"/>
                  </a:lnTo>
                  <a:lnTo>
                    <a:pt x="445776" y="23601"/>
                  </a:lnTo>
                  <a:lnTo>
                    <a:pt x="466253" y="22878"/>
                  </a:lnTo>
                  <a:lnTo>
                    <a:pt x="487048" y="22396"/>
                  </a:lnTo>
                  <a:lnTo>
                    <a:pt x="508055" y="21281"/>
                  </a:lnTo>
                  <a:lnTo>
                    <a:pt x="529203" y="19743"/>
                  </a:lnTo>
                  <a:lnTo>
                    <a:pt x="550446" y="17925"/>
                  </a:lnTo>
                  <a:lnTo>
                    <a:pt x="572545" y="16712"/>
                  </a:lnTo>
                  <a:lnTo>
                    <a:pt x="595216" y="15904"/>
                  </a:lnTo>
                  <a:lnTo>
                    <a:pt x="618267" y="15365"/>
                  </a:lnTo>
                  <a:lnTo>
                    <a:pt x="641572" y="15006"/>
                  </a:lnTo>
                  <a:lnTo>
                    <a:pt x="665045" y="14766"/>
                  </a:lnTo>
                  <a:lnTo>
                    <a:pt x="688632" y="14607"/>
                  </a:lnTo>
                  <a:lnTo>
                    <a:pt x="712295" y="15294"/>
                  </a:lnTo>
                  <a:lnTo>
                    <a:pt x="736007" y="16546"/>
                  </a:lnTo>
                  <a:lnTo>
                    <a:pt x="759752" y="18174"/>
                  </a:lnTo>
                  <a:lnTo>
                    <a:pt x="783520" y="19260"/>
                  </a:lnTo>
                  <a:lnTo>
                    <a:pt x="807303" y="19983"/>
                  </a:lnTo>
                  <a:lnTo>
                    <a:pt x="831096" y="20466"/>
                  </a:lnTo>
                  <a:lnTo>
                    <a:pt x="854895" y="21581"/>
                  </a:lnTo>
                  <a:lnTo>
                    <a:pt x="878699" y="23119"/>
                  </a:lnTo>
                  <a:lnTo>
                    <a:pt x="902505" y="24937"/>
                  </a:lnTo>
                  <a:lnTo>
                    <a:pt x="925520" y="26944"/>
                  </a:lnTo>
                  <a:lnTo>
                    <a:pt x="948007" y="29075"/>
                  </a:lnTo>
                  <a:lnTo>
                    <a:pt x="970142" y="31289"/>
                  </a:lnTo>
                  <a:lnTo>
                    <a:pt x="992836" y="32766"/>
                  </a:lnTo>
                  <a:lnTo>
                    <a:pt x="1015904" y="33750"/>
                  </a:lnTo>
                  <a:lnTo>
                    <a:pt x="1039219" y="34406"/>
                  </a:lnTo>
                  <a:lnTo>
                    <a:pt x="1063494" y="35637"/>
                  </a:lnTo>
                  <a:lnTo>
                    <a:pt x="1088409" y="37252"/>
                  </a:lnTo>
                  <a:lnTo>
                    <a:pt x="1113749" y="39122"/>
                  </a:lnTo>
                  <a:lnTo>
                    <a:pt x="1138581" y="41162"/>
                  </a:lnTo>
                  <a:lnTo>
                    <a:pt x="1163072" y="43316"/>
                  </a:lnTo>
                  <a:lnTo>
                    <a:pt x="1187338" y="45547"/>
                  </a:lnTo>
                  <a:lnTo>
                    <a:pt x="1211452" y="47033"/>
                  </a:lnTo>
                  <a:lnTo>
                    <a:pt x="1235466" y="48024"/>
                  </a:lnTo>
                  <a:lnTo>
                    <a:pt x="1259413" y="48684"/>
                  </a:lnTo>
                  <a:lnTo>
                    <a:pt x="1284109" y="49125"/>
                  </a:lnTo>
                  <a:lnTo>
                    <a:pt x="1309304" y="49419"/>
                  </a:lnTo>
                  <a:lnTo>
                    <a:pt x="1334832" y="49615"/>
                  </a:lnTo>
                  <a:lnTo>
                    <a:pt x="1361375" y="49745"/>
                  </a:lnTo>
                  <a:lnTo>
                    <a:pt x="1388596" y="49832"/>
                  </a:lnTo>
                  <a:lnTo>
                    <a:pt x="1416269" y="49890"/>
                  </a:lnTo>
                  <a:lnTo>
                    <a:pt x="1443448" y="49928"/>
                  </a:lnTo>
                  <a:lnTo>
                    <a:pt x="1470299" y="49954"/>
                  </a:lnTo>
                  <a:lnTo>
                    <a:pt x="1496930" y="49972"/>
                  </a:lnTo>
                  <a:lnTo>
                    <a:pt x="1524210" y="49983"/>
                  </a:lnTo>
                  <a:lnTo>
                    <a:pt x="1551921" y="49991"/>
                  </a:lnTo>
                  <a:lnTo>
                    <a:pt x="1579920" y="49996"/>
                  </a:lnTo>
                  <a:lnTo>
                    <a:pt x="1608111" y="49205"/>
                  </a:lnTo>
                  <a:lnTo>
                    <a:pt x="1636430" y="47885"/>
                  </a:lnTo>
                  <a:lnTo>
                    <a:pt x="1664835" y="46210"/>
                  </a:lnTo>
                  <a:lnTo>
                    <a:pt x="1694090" y="45094"/>
                  </a:lnTo>
                  <a:lnTo>
                    <a:pt x="1723912" y="44351"/>
                  </a:lnTo>
                  <a:lnTo>
                    <a:pt x="1754112" y="43854"/>
                  </a:lnTo>
                  <a:lnTo>
                    <a:pt x="1784564" y="43524"/>
                  </a:lnTo>
                  <a:lnTo>
                    <a:pt x="1815185" y="43303"/>
                  </a:lnTo>
                  <a:lnTo>
                    <a:pt x="1845917" y="43156"/>
                  </a:lnTo>
                  <a:lnTo>
                    <a:pt x="1876724" y="42265"/>
                  </a:lnTo>
                  <a:lnTo>
                    <a:pt x="1907580" y="40876"/>
                  </a:lnTo>
                  <a:lnTo>
                    <a:pt x="1938470" y="39157"/>
                  </a:lnTo>
                  <a:lnTo>
                    <a:pt x="1969382" y="38011"/>
                  </a:lnTo>
                  <a:lnTo>
                    <a:pt x="2000309" y="37247"/>
                  </a:lnTo>
                  <a:lnTo>
                    <a:pt x="2031246" y="36737"/>
                  </a:lnTo>
                  <a:lnTo>
                    <a:pt x="2062983" y="36398"/>
                  </a:lnTo>
                  <a:lnTo>
                    <a:pt x="2095253" y="36171"/>
                  </a:lnTo>
                  <a:lnTo>
                    <a:pt x="2127879" y="36020"/>
                  </a:lnTo>
                  <a:lnTo>
                    <a:pt x="2159949" y="35126"/>
                  </a:lnTo>
                  <a:lnTo>
                    <a:pt x="2191647" y="33736"/>
                  </a:lnTo>
                  <a:lnTo>
                    <a:pt x="2223098" y="32016"/>
                  </a:lnTo>
                  <a:lnTo>
                    <a:pt x="2254384" y="30075"/>
                  </a:lnTo>
                  <a:lnTo>
                    <a:pt x="2285560" y="27987"/>
                  </a:lnTo>
                  <a:lnTo>
                    <a:pt x="2316663" y="25802"/>
                  </a:lnTo>
                  <a:lnTo>
                    <a:pt x="2347717" y="23551"/>
                  </a:lnTo>
                  <a:lnTo>
                    <a:pt x="2378739" y="21257"/>
                  </a:lnTo>
                  <a:lnTo>
                    <a:pt x="2409738" y="18934"/>
                  </a:lnTo>
                  <a:lnTo>
                    <a:pt x="2437548" y="16591"/>
                  </a:lnTo>
                  <a:lnTo>
                    <a:pt x="2463233" y="14236"/>
                  </a:lnTo>
                  <a:lnTo>
                    <a:pt x="2487499" y="11872"/>
                  </a:lnTo>
                  <a:lnTo>
                    <a:pt x="2508439" y="9502"/>
                  </a:lnTo>
                  <a:lnTo>
                    <a:pt x="2527161" y="7128"/>
                  </a:lnTo>
                  <a:lnTo>
                    <a:pt x="2560664" y="3168"/>
                  </a:lnTo>
                  <a:lnTo>
                    <a:pt x="2591429" y="1408"/>
                  </a:lnTo>
                  <a:lnTo>
                    <a:pt x="262175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5" name="SMARTInkShape-3069"/>
            <p:cNvSpPr/>
            <p:nvPr/>
          </p:nvSpPr>
          <p:spPr bwMode="auto">
            <a:xfrm>
              <a:off x="5800812" y="3026654"/>
              <a:ext cx="71352" cy="133033"/>
            </a:xfrm>
            <a:custGeom>
              <a:avLst/>
              <a:gdLst/>
              <a:ahLst/>
              <a:cxnLst/>
              <a:rect l="0" t="0" r="0" b="0"/>
              <a:pathLst>
                <a:path w="71352" h="133033">
                  <a:moveTo>
                    <a:pt x="7057" y="38015"/>
                  </a:moveTo>
                  <a:lnTo>
                    <a:pt x="7057" y="41807"/>
                  </a:lnTo>
                  <a:lnTo>
                    <a:pt x="4940" y="45786"/>
                  </a:lnTo>
                  <a:lnTo>
                    <a:pt x="2147" y="50200"/>
                  </a:lnTo>
                  <a:lnTo>
                    <a:pt x="575" y="57941"/>
                  </a:lnTo>
                  <a:lnTo>
                    <a:pt x="0" y="71340"/>
                  </a:lnTo>
                  <a:lnTo>
                    <a:pt x="765" y="72138"/>
                  </a:lnTo>
                  <a:lnTo>
                    <a:pt x="3731" y="73024"/>
                  </a:lnTo>
                  <a:lnTo>
                    <a:pt x="22859" y="67521"/>
                  </a:lnTo>
                  <a:lnTo>
                    <a:pt x="28103" y="62770"/>
                  </a:lnTo>
                  <a:lnTo>
                    <a:pt x="53211" y="33250"/>
                  </a:lnTo>
                  <a:lnTo>
                    <a:pt x="55922" y="20640"/>
                  </a:lnTo>
                  <a:lnTo>
                    <a:pt x="56556" y="11507"/>
                  </a:lnTo>
                  <a:lnTo>
                    <a:pt x="54721" y="4273"/>
                  </a:lnTo>
                  <a:lnTo>
                    <a:pt x="53120" y="1233"/>
                  </a:lnTo>
                  <a:lnTo>
                    <a:pt x="50466" y="0"/>
                  </a:lnTo>
                  <a:lnTo>
                    <a:pt x="43283" y="746"/>
                  </a:lnTo>
                  <a:lnTo>
                    <a:pt x="34106" y="5629"/>
                  </a:lnTo>
                  <a:lnTo>
                    <a:pt x="26360" y="19688"/>
                  </a:lnTo>
                  <a:lnTo>
                    <a:pt x="16632" y="50681"/>
                  </a:lnTo>
                  <a:lnTo>
                    <a:pt x="9183" y="80557"/>
                  </a:lnTo>
                  <a:lnTo>
                    <a:pt x="8795" y="94229"/>
                  </a:lnTo>
                  <a:lnTo>
                    <a:pt x="11269" y="105597"/>
                  </a:lnTo>
                  <a:lnTo>
                    <a:pt x="20916" y="120922"/>
                  </a:lnTo>
                  <a:lnTo>
                    <a:pt x="30037" y="131724"/>
                  </a:lnTo>
                  <a:lnTo>
                    <a:pt x="34283" y="133032"/>
                  </a:lnTo>
                  <a:lnTo>
                    <a:pt x="45351" y="132368"/>
                  </a:lnTo>
                  <a:lnTo>
                    <a:pt x="56091" y="127310"/>
                  </a:lnTo>
                  <a:lnTo>
                    <a:pt x="71351" y="11659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6" name="SMARTInkShape-3070"/>
            <p:cNvSpPr/>
            <p:nvPr/>
          </p:nvSpPr>
          <p:spPr bwMode="auto">
            <a:xfrm>
              <a:off x="5715296" y="3005967"/>
              <a:ext cx="96132" cy="306733"/>
            </a:xfrm>
            <a:custGeom>
              <a:avLst/>
              <a:gdLst/>
              <a:ahLst/>
              <a:cxnLst/>
              <a:rect l="0" t="0" r="0" b="0"/>
              <a:pathLst>
                <a:path w="96132" h="306733">
                  <a:moveTo>
                    <a:pt x="13992" y="44414"/>
                  </a:moveTo>
                  <a:lnTo>
                    <a:pt x="13992" y="74740"/>
                  </a:lnTo>
                  <a:lnTo>
                    <a:pt x="13992" y="109495"/>
                  </a:lnTo>
                  <a:lnTo>
                    <a:pt x="13992" y="142984"/>
                  </a:lnTo>
                  <a:lnTo>
                    <a:pt x="13992" y="178042"/>
                  </a:lnTo>
                  <a:lnTo>
                    <a:pt x="13992" y="213566"/>
                  </a:lnTo>
                  <a:lnTo>
                    <a:pt x="13992" y="245434"/>
                  </a:lnTo>
                  <a:lnTo>
                    <a:pt x="13992" y="278150"/>
                  </a:lnTo>
                  <a:lnTo>
                    <a:pt x="13198" y="294732"/>
                  </a:lnTo>
                  <a:lnTo>
                    <a:pt x="7841" y="306732"/>
                  </a:lnTo>
                  <a:lnTo>
                    <a:pt x="7510" y="305811"/>
                  </a:lnTo>
                  <a:lnTo>
                    <a:pt x="6935" y="277294"/>
                  </a:lnTo>
                  <a:lnTo>
                    <a:pt x="3081" y="245266"/>
                  </a:lnTo>
                  <a:lnTo>
                    <a:pt x="1205" y="218084"/>
                  </a:lnTo>
                  <a:lnTo>
                    <a:pt x="371" y="188276"/>
                  </a:lnTo>
                  <a:lnTo>
                    <a:pt x="0" y="159153"/>
                  </a:lnTo>
                  <a:lnTo>
                    <a:pt x="1952" y="128217"/>
                  </a:lnTo>
                  <a:lnTo>
                    <a:pt x="6259" y="97535"/>
                  </a:lnTo>
                  <a:lnTo>
                    <a:pt x="13465" y="70669"/>
                  </a:lnTo>
                  <a:lnTo>
                    <a:pt x="26447" y="37024"/>
                  </a:lnTo>
                  <a:lnTo>
                    <a:pt x="40348" y="14532"/>
                  </a:lnTo>
                  <a:lnTo>
                    <a:pt x="54521" y="1605"/>
                  </a:lnTo>
                  <a:lnTo>
                    <a:pt x="59267" y="0"/>
                  </a:lnTo>
                  <a:lnTo>
                    <a:pt x="68774" y="333"/>
                  </a:lnTo>
                  <a:lnTo>
                    <a:pt x="78291" y="7360"/>
                  </a:lnTo>
                  <a:lnTo>
                    <a:pt x="83052" y="12568"/>
                  </a:lnTo>
                  <a:lnTo>
                    <a:pt x="88341" y="24704"/>
                  </a:lnTo>
                  <a:lnTo>
                    <a:pt x="96131" y="59722"/>
                  </a:lnTo>
                  <a:lnTo>
                    <a:pt x="94683" y="76882"/>
                  </a:lnTo>
                  <a:lnTo>
                    <a:pt x="81583" y="108860"/>
                  </a:lnTo>
                  <a:lnTo>
                    <a:pt x="63709" y="140694"/>
                  </a:lnTo>
                  <a:lnTo>
                    <a:pt x="54344" y="150705"/>
                  </a:lnTo>
                  <a:lnTo>
                    <a:pt x="44891" y="155155"/>
                  </a:lnTo>
                  <a:lnTo>
                    <a:pt x="40941" y="155547"/>
                  </a:lnTo>
                  <a:lnTo>
                    <a:pt x="34436" y="153867"/>
                  </a:lnTo>
                  <a:lnTo>
                    <a:pt x="32383" y="150721"/>
                  </a:lnTo>
                  <a:lnTo>
                    <a:pt x="29495" y="133327"/>
                  </a:lnTo>
                  <a:lnTo>
                    <a:pt x="28279" y="9442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7" name="SMARTInkShape-3071"/>
            <p:cNvSpPr/>
            <p:nvPr/>
          </p:nvSpPr>
          <p:spPr bwMode="auto">
            <a:xfrm>
              <a:off x="5643563" y="3032911"/>
              <a:ext cx="57151" cy="207257"/>
            </a:xfrm>
            <a:custGeom>
              <a:avLst/>
              <a:gdLst/>
              <a:ahLst/>
              <a:cxnLst/>
              <a:rect l="0" t="0" r="0" b="0"/>
              <a:pathLst>
                <a:path w="57151" h="207257">
                  <a:moveTo>
                    <a:pt x="0" y="17470"/>
                  </a:moveTo>
                  <a:lnTo>
                    <a:pt x="0" y="31438"/>
                  </a:lnTo>
                  <a:lnTo>
                    <a:pt x="16792" y="31750"/>
                  </a:lnTo>
                  <a:lnTo>
                    <a:pt x="27641" y="27963"/>
                  </a:lnTo>
                  <a:lnTo>
                    <a:pt x="37117" y="21814"/>
                  </a:lnTo>
                  <a:lnTo>
                    <a:pt x="40309" y="17284"/>
                  </a:lnTo>
                  <a:lnTo>
                    <a:pt x="42521" y="12625"/>
                  </a:lnTo>
                  <a:lnTo>
                    <a:pt x="47435" y="5540"/>
                  </a:lnTo>
                  <a:lnTo>
                    <a:pt x="49244" y="0"/>
                  </a:lnTo>
                  <a:lnTo>
                    <a:pt x="49498" y="267"/>
                  </a:lnTo>
                  <a:lnTo>
                    <a:pt x="49976" y="20540"/>
                  </a:lnTo>
                  <a:lnTo>
                    <a:pt x="45091" y="52355"/>
                  </a:lnTo>
                  <a:lnTo>
                    <a:pt x="43522" y="79841"/>
                  </a:lnTo>
                  <a:lnTo>
                    <a:pt x="43058" y="108887"/>
                  </a:lnTo>
                  <a:lnTo>
                    <a:pt x="43714" y="141482"/>
                  </a:lnTo>
                  <a:lnTo>
                    <a:pt x="48528" y="177110"/>
                  </a:lnTo>
                  <a:lnTo>
                    <a:pt x="49919" y="207256"/>
                  </a:lnTo>
                  <a:lnTo>
                    <a:pt x="50003" y="172893"/>
                  </a:lnTo>
                  <a:lnTo>
                    <a:pt x="50005" y="145101"/>
                  </a:lnTo>
                  <a:lnTo>
                    <a:pt x="53798" y="115524"/>
                  </a:lnTo>
                  <a:lnTo>
                    <a:pt x="57150" y="9605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8" name="SMARTInkShape-3072"/>
            <p:cNvSpPr/>
            <p:nvPr/>
          </p:nvSpPr>
          <p:spPr bwMode="auto">
            <a:xfrm>
              <a:off x="5423099" y="2964656"/>
              <a:ext cx="220465" cy="74323"/>
            </a:xfrm>
            <a:custGeom>
              <a:avLst/>
              <a:gdLst/>
              <a:ahLst/>
              <a:cxnLst/>
              <a:rect l="0" t="0" r="0" b="0"/>
              <a:pathLst>
                <a:path w="220465" h="74323">
                  <a:moveTo>
                    <a:pt x="6151" y="35719"/>
                  </a:moveTo>
                  <a:lnTo>
                    <a:pt x="6151" y="39511"/>
                  </a:lnTo>
                  <a:lnTo>
                    <a:pt x="5357" y="40629"/>
                  </a:lnTo>
                  <a:lnTo>
                    <a:pt x="4034" y="41373"/>
                  </a:lnTo>
                  <a:lnTo>
                    <a:pt x="2359" y="41870"/>
                  </a:lnTo>
                  <a:lnTo>
                    <a:pt x="1241" y="43788"/>
                  </a:lnTo>
                  <a:lnTo>
                    <a:pt x="0" y="50153"/>
                  </a:lnTo>
                  <a:lnTo>
                    <a:pt x="1565" y="56157"/>
                  </a:lnTo>
                  <a:lnTo>
                    <a:pt x="9038" y="66479"/>
                  </a:lnTo>
                  <a:lnTo>
                    <a:pt x="23410" y="73761"/>
                  </a:lnTo>
                  <a:lnTo>
                    <a:pt x="36047" y="74322"/>
                  </a:lnTo>
                  <a:lnTo>
                    <a:pt x="67354" y="68215"/>
                  </a:lnTo>
                  <a:lnTo>
                    <a:pt x="98545" y="61663"/>
                  </a:lnTo>
                  <a:lnTo>
                    <a:pt x="129130" y="50903"/>
                  </a:lnTo>
                  <a:lnTo>
                    <a:pt x="158301" y="37660"/>
                  </a:lnTo>
                  <a:lnTo>
                    <a:pt x="187052" y="23683"/>
                  </a:lnTo>
                  <a:lnTo>
                    <a:pt x="22046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9" name="SMARTInkShape-3073"/>
            <p:cNvSpPr/>
            <p:nvPr/>
          </p:nvSpPr>
          <p:spPr bwMode="auto">
            <a:xfrm>
              <a:off x="5557838" y="2957807"/>
              <a:ext cx="34088" cy="211932"/>
            </a:xfrm>
            <a:custGeom>
              <a:avLst/>
              <a:gdLst/>
              <a:ahLst/>
              <a:cxnLst/>
              <a:rect l="0" t="0" r="0" b="0"/>
              <a:pathLst>
                <a:path w="34088" h="211932">
                  <a:moveTo>
                    <a:pt x="14287" y="6849"/>
                  </a:moveTo>
                  <a:lnTo>
                    <a:pt x="14287" y="698"/>
                  </a:lnTo>
                  <a:lnTo>
                    <a:pt x="15081" y="367"/>
                  </a:lnTo>
                  <a:lnTo>
                    <a:pt x="18079" y="0"/>
                  </a:lnTo>
                  <a:lnTo>
                    <a:pt x="19197" y="695"/>
                  </a:lnTo>
                  <a:lnTo>
                    <a:pt x="19941" y="1953"/>
                  </a:lnTo>
                  <a:lnTo>
                    <a:pt x="26954" y="37503"/>
                  </a:lnTo>
                  <a:lnTo>
                    <a:pt x="30211" y="66732"/>
                  </a:lnTo>
                  <a:lnTo>
                    <a:pt x="34087" y="100528"/>
                  </a:lnTo>
                  <a:lnTo>
                    <a:pt x="33118" y="133560"/>
                  </a:lnTo>
                  <a:lnTo>
                    <a:pt x="29920" y="163456"/>
                  </a:lnTo>
                  <a:lnTo>
                    <a:pt x="26857" y="188189"/>
                  </a:lnTo>
                  <a:lnTo>
                    <a:pt x="20922" y="203454"/>
                  </a:lnTo>
                  <a:lnTo>
                    <a:pt x="15597" y="211931"/>
                  </a:lnTo>
                  <a:lnTo>
                    <a:pt x="15161" y="211039"/>
                  </a:lnTo>
                  <a:lnTo>
                    <a:pt x="8661" y="183029"/>
                  </a:lnTo>
                  <a:lnTo>
                    <a:pt x="0" y="14972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38" name="SMARTInkShape-Group680"/>
          <p:cNvGrpSpPr/>
          <p:nvPr/>
        </p:nvGrpSpPr>
        <p:grpSpPr>
          <a:xfrm>
            <a:off x="6107906" y="3368131"/>
            <a:ext cx="428626" cy="332333"/>
            <a:chOff x="6107906" y="3368131"/>
            <a:chExt cx="428626" cy="332333"/>
          </a:xfrm>
        </p:grpSpPr>
        <p:sp>
          <p:nvSpPr>
            <p:cNvPr id="2540631" name="SMARTInkShape-3074"/>
            <p:cNvSpPr/>
            <p:nvPr/>
          </p:nvSpPr>
          <p:spPr bwMode="auto">
            <a:xfrm>
              <a:off x="6107906" y="3657600"/>
              <a:ext cx="428626" cy="42864"/>
            </a:xfrm>
            <a:custGeom>
              <a:avLst/>
              <a:gdLst/>
              <a:ahLst/>
              <a:cxnLst/>
              <a:rect l="0" t="0" r="0" b="0"/>
              <a:pathLst>
                <a:path w="428626" h="42864">
                  <a:moveTo>
                    <a:pt x="0" y="42863"/>
                  </a:moveTo>
                  <a:lnTo>
                    <a:pt x="32132" y="42863"/>
                  </a:lnTo>
                  <a:lnTo>
                    <a:pt x="62438" y="42863"/>
                  </a:lnTo>
                  <a:lnTo>
                    <a:pt x="88868" y="42069"/>
                  </a:lnTo>
                  <a:lnTo>
                    <a:pt x="119137" y="39070"/>
                  </a:lnTo>
                  <a:lnTo>
                    <a:pt x="153227" y="37208"/>
                  </a:lnTo>
                  <a:lnTo>
                    <a:pt x="171208" y="36712"/>
                  </a:lnTo>
                  <a:lnTo>
                    <a:pt x="190339" y="35587"/>
                  </a:lnTo>
                  <a:lnTo>
                    <a:pt x="210236" y="34043"/>
                  </a:lnTo>
                  <a:lnTo>
                    <a:pt x="230645" y="32221"/>
                  </a:lnTo>
                  <a:lnTo>
                    <a:pt x="249807" y="30211"/>
                  </a:lnTo>
                  <a:lnTo>
                    <a:pt x="268138" y="28079"/>
                  </a:lnTo>
                  <a:lnTo>
                    <a:pt x="303322" y="22798"/>
                  </a:lnTo>
                  <a:lnTo>
                    <a:pt x="337481" y="15160"/>
                  </a:lnTo>
                  <a:lnTo>
                    <a:pt x="366950" y="8590"/>
                  </a:lnTo>
                  <a:lnTo>
                    <a:pt x="401620" y="2545"/>
                  </a:lnTo>
                  <a:lnTo>
                    <a:pt x="42862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32" name="SMARTInkShape-3075"/>
            <p:cNvSpPr/>
            <p:nvPr/>
          </p:nvSpPr>
          <p:spPr bwMode="auto">
            <a:xfrm>
              <a:off x="6429375" y="3393281"/>
              <a:ext cx="98384" cy="242383"/>
            </a:xfrm>
            <a:custGeom>
              <a:avLst/>
              <a:gdLst/>
              <a:ahLst/>
              <a:cxnLst/>
              <a:rect l="0" t="0" r="0" b="0"/>
              <a:pathLst>
                <a:path w="98384" h="242383">
                  <a:moveTo>
                    <a:pt x="0" y="0"/>
                  </a:moveTo>
                  <a:lnTo>
                    <a:pt x="0" y="9943"/>
                  </a:lnTo>
                  <a:lnTo>
                    <a:pt x="1588" y="11391"/>
                  </a:lnTo>
                  <a:lnTo>
                    <a:pt x="31063" y="21889"/>
                  </a:lnTo>
                  <a:lnTo>
                    <a:pt x="43175" y="27191"/>
                  </a:lnTo>
                  <a:lnTo>
                    <a:pt x="77753" y="48569"/>
                  </a:lnTo>
                  <a:lnTo>
                    <a:pt x="85621" y="59686"/>
                  </a:lnTo>
                  <a:lnTo>
                    <a:pt x="96346" y="91929"/>
                  </a:lnTo>
                  <a:lnTo>
                    <a:pt x="98383" y="110178"/>
                  </a:lnTo>
                  <a:lnTo>
                    <a:pt x="91945" y="142095"/>
                  </a:lnTo>
                  <a:lnTo>
                    <a:pt x="84256" y="167135"/>
                  </a:lnTo>
                  <a:lnTo>
                    <a:pt x="76341" y="192551"/>
                  </a:lnTo>
                  <a:lnTo>
                    <a:pt x="66628" y="223122"/>
                  </a:lnTo>
                  <a:lnTo>
                    <a:pt x="58452" y="237013"/>
                  </a:lnTo>
                  <a:lnTo>
                    <a:pt x="54843" y="240559"/>
                  </a:lnTo>
                  <a:lnTo>
                    <a:pt x="51643" y="242129"/>
                  </a:lnTo>
                  <a:lnTo>
                    <a:pt x="48716" y="242382"/>
                  </a:lnTo>
                  <a:lnTo>
                    <a:pt x="45972" y="240169"/>
                  </a:lnTo>
                  <a:lnTo>
                    <a:pt x="35719" y="2214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33" name="SMARTInkShape-3076"/>
            <p:cNvSpPr/>
            <p:nvPr/>
          </p:nvSpPr>
          <p:spPr bwMode="auto">
            <a:xfrm>
              <a:off x="6430783" y="3386138"/>
              <a:ext cx="48599" cy="216352"/>
            </a:xfrm>
            <a:custGeom>
              <a:avLst/>
              <a:gdLst/>
              <a:ahLst/>
              <a:cxnLst/>
              <a:rect l="0" t="0" r="0" b="0"/>
              <a:pathLst>
                <a:path w="48599" h="216352">
                  <a:moveTo>
                    <a:pt x="48598" y="0"/>
                  </a:moveTo>
                  <a:lnTo>
                    <a:pt x="38655" y="19885"/>
                  </a:lnTo>
                  <a:lnTo>
                    <a:pt x="34375" y="49671"/>
                  </a:lnTo>
                  <a:lnTo>
                    <a:pt x="28861" y="77600"/>
                  </a:lnTo>
                  <a:lnTo>
                    <a:pt x="22201" y="109864"/>
                  </a:lnTo>
                  <a:lnTo>
                    <a:pt x="15200" y="139885"/>
                  </a:lnTo>
                  <a:lnTo>
                    <a:pt x="8099" y="168094"/>
                  </a:lnTo>
                  <a:lnTo>
                    <a:pt x="0" y="202934"/>
                  </a:lnTo>
                  <a:lnTo>
                    <a:pt x="1335" y="211372"/>
                  </a:lnTo>
                  <a:lnTo>
                    <a:pt x="3780" y="216180"/>
                  </a:lnTo>
                  <a:lnTo>
                    <a:pt x="4432" y="216351"/>
                  </a:lnTo>
                  <a:lnTo>
                    <a:pt x="9270" y="207130"/>
                  </a:lnTo>
                  <a:lnTo>
                    <a:pt x="12404" y="175531"/>
                  </a:lnTo>
                  <a:lnTo>
                    <a:pt x="12880" y="1500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34" name="SMARTInkShape-3077"/>
            <p:cNvSpPr/>
            <p:nvPr/>
          </p:nvSpPr>
          <p:spPr bwMode="auto">
            <a:xfrm>
              <a:off x="6336506" y="3393281"/>
              <a:ext cx="91062" cy="239640"/>
            </a:xfrm>
            <a:custGeom>
              <a:avLst/>
              <a:gdLst/>
              <a:ahLst/>
              <a:cxnLst/>
              <a:rect l="0" t="0" r="0" b="0"/>
              <a:pathLst>
                <a:path w="91062" h="239640">
                  <a:moveTo>
                    <a:pt x="7144" y="0"/>
                  </a:moveTo>
                  <a:lnTo>
                    <a:pt x="7144" y="3792"/>
                  </a:lnTo>
                  <a:lnTo>
                    <a:pt x="9261" y="7771"/>
                  </a:lnTo>
                  <a:lnTo>
                    <a:pt x="10936" y="9943"/>
                  </a:lnTo>
                  <a:lnTo>
                    <a:pt x="14915" y="12357"/>
                  </a:lnTo>
                  <a:lnTo>
                    <a:pt x="19329" y="14223"/>
                  </a:lnTo>
                  <a:lnTo>
                    <a:pt x="23937" y="17698"/>
                  </a:lnTo>
                  <a:lnTo>
                    <a:pt x="50413" y="24896"/>
                  </a:lnTo>
                  <a:lnTo>
                    <a:pt x="76445" y="48138"/>
                  </a:lnTo>
                  <a:lnTo>
                    <a:pt x="86768" y="65857"/>
                  </a:lnTo>
                  <a:lnTo>
                    <a:pt x="91061" y="89981"/>
                  </a:lnTo>
                  <a:lnTo>
                    <a:pt x="88541" y="117237"/>
                  </a:lnTo>
                  <a:lnTo>
                    <a:pt x="78974" y="149213"/>
                  </a:lnTo>
                  <a:lnTo>
                    <a:pt x="66086" y="180031"/>
                  </a:lnTo>
                  <a:lnTo>
                    <a:pt x="52213" y="209270"/>
                  </a:lnTo>
                  <a:lnTo>
                    <a:pt x="34256" y="230458"/>
                  </a:lnTo>
                  <a:lnTo>
                    <a:pt x="21439" y="239205"/>
                  </a:lnTo>
                  <a:lnTo>
                    <a:pt x="18261" y="239639"/>
                  </a:lnTo>
                  <a:lnTo>
                    <a:pt x="12614" y="238004"/>
                  </a:lnTo>
                  <a:lnTo>
                    <a:pt x="7459" y="228282"/>
                  </a:lnTo>
                  <a:lnTo>
                    <a:pt x="3315" y="212584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35" name="SMARTInkShape-3078"/>
            <p:cNvSpPr/>
            <p:nvPr/>
          </p:nvSpPr>
          <p:spPr bwMode="auto">
            <a:xfrm>
              <a:off x="6322332" y="3436144"/>
              <a:ext cx="28463" cy="156195"/>
            </a:xfrm>
            <a:custGeom>
              <a:avLst/>
              <a:gdLst/>
              <a:ahLst/>
              <a:cxnLst/>
              <a:rect l="0" t="0" r="0" b="0"/>
              <a:pathLst>
                <a:path w="28463" h="156195">
                  <a:moveTo>
                    <a:pt x="14174" y="0"/>
                  </a:moveTo>
                  <a:lnTo>
                    <a:pt x="10382" y="34320"/>
                  </a:lnTo>
                  <a:lnTo>
                    <a:pt x="2783" y="64811"/>
                  </a:lnTo>
                  <a:lnTo>
                    <a:pt x="459" y="98468"/>
                  </a:lnTo>
                  <a:lnTo>
                    <a:pt x="0" y="128282"/>
                  </a:lnTo>
                  <a:lnTo>
                    <a:pt x="3713" y="146136"/>
                  </a:lnTo>
                  <a:lnTo>
                    <a:pt x="7673" y="152262"/>
                  </a:lnTo>
                  <a:lnTo>
                    <a:pt x="12890" y="156194"/>
                  </a:lnTo>
                  <a:lnTo>
                    <a:pt x="15720" y="152499"/>
                  </a:lnTo>
                  <a:lnTo>
                    <a:pt x="24005" y="137191"/>
                  </a:lnTo>
                  <a:lnTo>
                    <a:pt x="28462" y="10001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36" name="SMARTInkShape-3079"/>
            <p:cNvSpPr/>
            <p:nvPr/>
          </p:nvSpPr>
          <p:spPr bwMode="auto">
            <a:xfrm>
              <a:off x="6172200" y="3471863"/>
              <a:ext cx="164307" cy="49290"/>
            </a:xfrm>
            <a:custGeom>
              <a:avLst/>
              <a:gdLst/>
              <a:ahLst/>
              <a:cxnLst/>
              <a:rect l="0" t="0" r="0" b="0"/>
              <a:pathLst>
                <a:path w="164307" h="49290">
                  <a:moveTo>
                    <a:pt x="0" y="7143"/>
                  </a:moveTo>
                  <a:lnTo>
                    <a:pt x="0" y="23237"/>
                  </a:lnTo>
                  <a:lnTo>
                    <a:pt x="1588" y="25810"/>
                  </a:lnTo>
                  <a:lnTo>
                    <a:pt x="19886" y="41842"/>
                  </a:lnTo>
                  <a:lnTo>
                    <a:pt x="33180" y="46377"/>
                  </a:lnTo>
                  <a:lnTo>
                    <a:pt x="63792" y="49289"/>
                  </a:lnTo>
                  <a:lnTo>
                    <a:pt x="96886" y="49070"/>
                  </a:lnTo>
                  <a:lnTo>
                    <a:pt x="115843" y="43467"/>
                  </a:lnTo>
                  <a:lnTo>
                    <a:pt x="142637" y="27057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37" name="SMARTInkShape-3080"/>
            <p:cNvSpPr/>
            <p:nvPr/>
          </p:nvSpPr>
          <p:spPr bwMode="auto">
            <a:xfrm>
              <a:off x="6193660" y="3368131"/>
              <a:ext cx="107041" cy="234832"/>
            </a:xfrm>
            <a:custGeom>
              <a:avLst/>
              <a:gdLst/>
              <a:ahLst/>
              <a:cxnLst/>
              <a:rect l="0" t="0" r="0" b="0"/>
              <a:pathLst>
                <a:path w="107041" h="234832">
                  <a:moveTo>
                    <a:pt x="28546" y="46582"/>
                  </a:moveTo>
                  <a:lnTo>
                    <a:pt x="28546" y="40431"/>
                  </a:lnTo>
                  <a:lnTo>
                    <a:pt x="21697" y="32614"/>
                  </a:lnTo>
                  <a:lnTo>
                    <a:pt x="21410" y="66623"/>
                  </a:lnTo>
                  <a:lnTo>
                    <a:pt x="20610" y="102016"/>
                  </a:lnTo>
                  <a:lnTo>
                    <a:pt x="15700" y="130917"/>
                  </a:lnTo>
                  <a:lnTo>
                    <a:pt x="10011" y="162674"/>
                  </a:lnTo>
                  <a:lnTo>
                    <a:pt x="5570" y="195543"/>
                  </a:lnTo>
                  <a:lnTo>
                    <a:pt x="708" y="219186"/>
                  </a:lnTo>
                  <a:lnTo>
                    <a:pt x="463" y="219595"/>
                  </a:lnTo>
                  <a:lnTo>
                    <a:pt x="299" y="219074"/>
                  </a:lnTo>
                  <a:lnTo>
                    <a:pt x="0" y="190652"/>
                  </a:lnTo>
                  <a:lnTo>
                    <a:pt x="3772" y="160795"/>
                  </a:lnTo>
                  <a:lnTo>
                    <a:pt x="13709" y="126813"/>
                  </a:lnTo>
                  <a:lnTo>
                    <a:pt x="20099" y="101290"/>
                  </a:lnTo>
                  <a:lnTo>
                    <a:pt x="26380" y="75659"/>
                  </a:lnTo>
                  <a:lnTo>
                    <a:pt x="38840" y="44173"/>
                  </a:lnTo>
                  <a:lnTo>
                    <a:pt x="57273" y="13915"/>
                  </a:lnTo>
                  <a:lnTo>
                    <a:pt x="66714" y="4282"/>
                  </a:lnTo>
                  <a:lnTo>
                    <a:pt x="76201" y="0"/>
                  </a:lnTo>
                  <a:lnTo>
                    <a:pt x="80160" y="446"/>
                  </a:lnTo>
                  <a:lnTo>
                    <a:pt x="83593" y="2331"/>
                  </a:lnTo>
                  <a:lnTo>
                    <a:pt x="86675" y="5175"/>
                  </a:lnTo>
                  <a:lnTo>
                    <a:pt x="94806" y="24347"/>
                  </a:lnTo>
                  <a:lnTo>
                    <a:pt x="98450" y="53928"/>
                  </a:lnTo>
                  <a:lnTo>
                    <a:pt x="99529" y="84036"/>
                  </a:lnTo>
                  <a:lnTo>
                    <a:pt x="99849" y="116857"/>
                  </a:lnTo>
                  <a:lnTo>
                    <a:pt x="99944" y="151718"/>
                  </a:lnTo>
                  <a:lnTo>
                    <a:pt x="99972" y="183390"/>
                  </a:lnTo>
                  <a:lnTo>
                    <a:pt x="104891" y="215246"/>
                  </a:lnTo>
                  <a:lnTo>
                    <a:pt x="106931" y="234831"/>
                  </a:lnTo>
                  <a:lnTo>
                    <a:pt x="106997" y="234787"/>
                  </a:lnTo>
                  <a:lnTo>
                    <a:pt x="107040" y="233965"/>
                  </a:lnTo>
                  <a:lnTo>
                    <a:pt x="93350" y="201548"/>
                  </a:lnTo>
                  <a:lnTo>
                    <a:pt x="71409" y="1680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50" name="SMARTInkShape-Group681"/>
          <p:cNvGrpSpPr/>
          <p:nvPr/>
        </p:nvGrpSpPr>
        <p:grpSpPr>
          <a:xfrm>
            <a:off x="6929464" y="3357563"/>
            <a:ext cx="864368" cy="298492"/>
            <a:chOff x="6929464" y="3357563"/>
            <a:chExt cx="864368" cy="298492"/>
          </a:xfrm>
        </p:grpSpPr>
        <p:sp>
          <p:nvSpPr>
            <p:cNvPr id="2540639" name="SMARTInkShape-3081"/>
            <p:cNvSpPr/>
            <p:nvPr/>
          </p:nvSpPr>
          <p:spPr bwMode="auto">
            <a:xfrm>
              <a:off x="7758822" y="3364706"/>
              <a:ext cx="35010" cy="64295"/>
            </a:xfrm>
            <a:custGeom>
              <a:avLst/>
              <a:gdLst/>
              <a:ahLst/>
              <a:cxnLst/>
              <a:rect l="0" t="0" r="0" b="0"/>
              <a:pathLst>
                <a:path w="35010" h="64295">
                  <a:moveTo>
                    <a:pt x="35009" y="0"/>
                  </a:moveTo>
                  <a:lnTo>
                    <a:pt x="35009" y="3792"/>
                  </a:lnTo>
                  <a:lnTo>
                    <a:pt x="32892" y="7771"/>
                  </a:lnTo>
                  <a:lnTo>
                    <a:pt x="11406" y="40948"/>
                  </a:lnTo>
                  <a:lnTo>
                    <a:pt x="4675" y="46775"/>
                  </a:lnTo>
                  <a:lnTo>
                    <a:pt x="1683" y="52009"/>
                  </a:lnTo>
                  <a:lnTo>
                    <a:pt x="0" y="59419"/>
                  </a:lnTo>
                  <a:lnTo>
                    <a:pt x="557" y="61044"/>
                  </a:lnTo>
                  <a:lnTo>
                    <a:pt x="1722" y="62127"/>
                  </a:lnTo>
                  <a:lnTo>
                    <a:pt x="5134" y="63331"/>
                  </a:lnTo>
                  <a:lnTo>
                    <a:pt x="13578" y="642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0" name="SMARTInkShape-3082"/>
            <p:cNvSpPr/>
            <p:nvPr/>
          </p:nvSpPr>
          <p:spPr bwMode="auto">
            <a:xfrm>
              <a:off x="7701259" y="3386138"/>
              <a:ext cx="13992" cy="64294"/>
            </a:xfrm>
            <a:custGeom>
              <a:avLst/>
              <a:gdLst/>
              <a:ahLst/>
              <a:cxnLst/>
              <a:rect l="0" t="0" r="0" b="0"/>
              <a:pathLst>
                <a:path w="13992" h="64294">
                  <a:moveTo>
                    <a:pt x="13991" y="0"/>
                  </a:moveTo>
                  <a:lnTo>
                    <a:pt x="10198" y="0"/>
                  </a:lnTo>
                  <a:lnTo>
                    <a:pt x="9081" y="793"/>
                  </a:lnTo>
                  <a:lnTo>
                    <a:pt x="8336" y="2116"/>
                  </a:lnTo>
                  <a:lnTo>
                    <a:pt x="7142" y="6150"/>
                  </a:lnTo>
                  <a:lnTo>
                    <a:pt x="6112" y="17560"/>
                  </a:lnTo>
                  <a:lnTo>
                    <a:pt x="1955" y="26546"/>
                  </a:lnTo>
                  <a:lnTo>
                    <a:pt x="0" y="47984"/>
                  </a:lnTo>
                  <a:lnTo>
                    <a:pt x="1952" y="55193"/>
                  </a:lnTo>
                  <a:lnTo>
                    <a:pt x="3584" y="58226"/>
                  </a:lnTo>
                  <a:lnTo>
                    <a:pt x="5465" y="60249"/>
                  </a:lnTo>
                  <a:lnTo>
                    <a:pt x="13991" y="6429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1" name="SMARTInkShape-3083"/>
            <p:cNvSpPr/>
            <p:nvPr/>
          </p:nvSpPr>
          <p:spPr bwMode="auto">
            <a:xfrm>
              <a:off x="7579614" y="3486150"/>
              <a:ext cx="71040" cy="169905"/>
            </a:xfrm>
            <a:custGeom>
              <a:avLst/>
              <a:gdLst/>
              <a:ahLst/>
              <a:cxnLst/>
              <a:rect l="0" t="0" r="0" b="0"/>
              <a:pathLst>
                <a:path w="71040" h="169905">
                  <a:moveTo>
                    <a:pt x="21336" y="0"/>
                  </a:moveTo>
                  <a:lnTo>
                    <a:pt x="17543" y="0"/>
                  </a:lnTo>
                  <a:lnTo>
                    <a:pt x="16426" y="794"/>
                  </a:lnTo>
                  <a:lnTo>
                    <a:pt x="15681" y="2117"/>
                  </a:lnTo>
                  <a:lnTo>
                    <a:pt x="13595" y="12185"/>
                  </a:lnTo>
                  <a:lnTo>
                    <a:pt x="9341" y="19133"/>
                  </a:lnTo>
                  <a:lnTo>
                    <a:pt x="386" y="43912"/>
                  </a:lnTo>
                  <a:lnTo>
                    <a:pt x="0" y="48802"/>
                  </a:lnTo>
                  <a:lnTo>
                    <a:pt x="762" y="49204"/>
                  </a:lnTo>
                  <a:lnTo>
                    <a:pt x="3725" y="49650"/>
                  </a:lnTo>
                  <a:lnTo>
                    <a:pt x="4833" y="48975"/>
                  </a:lnTo>
                  <a:lnTo>
                    <a:pt x="5572" y="47731"/>
                  </a:lnTo>
                  <a:lnTo>
                    <a:pt x="6064" y="46108"/>
                  </a:lnTo>
                  <a:lnTo>
                    <a:pt x="40347" y="16661"/>
                  </a:lnTo>
                  <a:lnTo>
                    <a:pt x="45131" y="11903"/>
                  </a:lnTo>
                  <a:lnTo>
                    <a:pt x="46724" y="11110"/>
                  </a:lnTo>
                  <a:lnTo>
                    <a:pt x="47787" y="11376"/>
                  </a:lnTo>
                  <a:lnTo>
                    <a:pt x="53284" y="17505"/>
                  </a:lnTo>
                  <a:lnTo>
                    <a:pt x="55379" y="26036"/>
                  </a:lnTo>
                  <a:lnTo>
                    <a:pt x="61744" y="57756"/>
                  </a:lnTo>
                  <a:lnTo>
                    <a:pt x="63875" y="92949"/>
                  </a:lnTo>
                  <a:lnTo>
                    <a:pt x="69810" y="126481"/>
                  </a:lnTo>
                  <a:lnTo>
                    <a:pt x="71039" y="147222"/>
                  </a:lnTo>
                  <a:lnTo>
                    <a:pt x="69091" y="154861"/>
                  </a:lnTo>
                  <a:lnTo>
                    <a:pt x="65648" y="163625"/>
                  </a:lnTo>
                  <a:lnTo>
                    <a:pt x="65164" y="166233"/>
                  </a:lnTo>
                  <a:lnTo>
                    <a:pt x="63255" y="167972"/>
                  </a:lnTo>
                  <a:lnTo>
                    <a:pt x="56900" y="169904"/>
                  </a:lnTo>
                  <a:lnTo>
                    <a:pt x="54570" y="169626"/>
                  </a:lnTo>
                  <a:lnTo>
                    <a:pt x="53017" y="168646"/>
                  </a:lnTo>
                  <a:lnTo>
                    <a:pt x="35624" y="150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2" name="SMARTInkShape-3084"/>
            <p:cNvSpPr/>
            <p:nvPr/>
          </p:nvSpPr>
          <p:spPr bwMode="auto">
            <a:xfrm>
              <a:off x="7529513" y="3443288"/>
              <a:ext cx="7144" cy="21432"/>
            </a:xfrm>
            <a:custGeom>
              <a:avLst/>
              <a:gdLst/>
              <a:ahLst/>
              <a:cxnLst/>
              <a:rect l="0" t="0" r="0" b="0"/>
              <a:pathLst>
                <a:path w="7144" h="21432">
                  <a:moveTo>
                    <a:pt x="0" y="0"/>
                  </a:moveTo>
                  <a:lnTo>
                    <a:pt x="0" y="9942"/>
                  </a:lnTo>
                  <a:lnTo>
                    <a:pt x="2116" y="14473"/>
                  </a:lnTo>
                  <a:lnTo>
                    <a:pt x="7143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3" name="SMARTInkShape-3085"/>
            <p:cNvSpPr/>
            <p:nvPr/>
          </p:nvSpPr>
          <p:spPr bwMode="auto">
            <a:xfrm>
              <a:off x="7458075" y="3443288"/>
              <a:ext cx="21432" cy="63463"/>
            </a:xfrm>
            <a:custGeom>
              <a:avLst/>
              <a:gdLst/>
              <a:ahLst/>
              <a:cxnLst/>
              <a:rect l="0" t="0" r="0" b="0"/>
              <a:pathLst>
                <a:path w="21432" h="63463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6703" y="9887"/>
                  </a:lnTo>
                  <a:lnTo>
                    <a:pt x="7741" y="17888"/>
                  </a:lnTo>
                  <a:lnTo>
                    <a:pt x="13268" y="40641"/>
                  </a:lnTo>
                  <a:lnTo>
                    <a:pt x="14261" y="63462"/>
                  </a:lnTo>
                  <a:lnTo>
                    <a:pt x="21431" y="571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4" name="SMARTInkShape-3086"/>
            <p:cNvSpPr/>
            <p:nvPr/>
          </p:nvSpPr>
          <p:spPr bwMode="auto">
            <a:xfrm>
              <a:off x="7179469" y="3386138"/>
              <a:ext cx="28576" cy="18149"/>
            </a:xfrm>
            <a:custGeom>
              <a:avLst/>
              <a:gdLst/>
              <a:ahLst/>
              <a:cxnLst/>
              <a:rect l="0" t="0" r="0" b="0"/>
              <a:pathLst>
                <a:path w="28576" h="18149">
                  <a:moveTo>
                    <a:pt x="0" y="0"/>
                  </a:moveTo>
                  <a:lnTo>
                    <a:pt x="3793" y="3792"/>
                  </a:lnTo>
                  <a:lnTo>
                    <a:pt x="5654" y="7770"/>
                  </a:lnTo>
                  <a:lnTo>
                    <a:pt x="6151" y="9942"/>
                  </a:lnTo>
                  <a:lnTo>
                    <a:pt x="7275" y="11391"/>
                  </a:lnTo>
                  <a:lnTo>
                    <a:pt x="16999" y="17698"/>
                  </a:lnTo>
                  <a:lnTo>
                    <a:pt x="18476" y="18148"/>
                  </a:lnTo>
                  <a:lnTo>
                    <a:pt x="19461" y="17655"/>
                  </a:lnTo>
                  <a:lnTo>
                    <a:pt x="20118" y="16532"/>
                  </a:lnTo>
                  <a:lnTo>
                    <a:pt x="21350" y="15784"/>
                  </a:lnTo>
                  <a:lnTo>
                    <a:pt x="28575" y="142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5" name="SMARTInkShape-3087"/>
            <p:cNvSpPr/>
            <p:nvPr/>
          </p:nvSpPr>
          <p:spPr bwMode="auto">
            <a:xfrm>
              <a:off x="7150894" y="3357563"/>
              <a:ext cx="7145" cy="35719"/>
            </a:xfrm>
            <a:custGeom>
              <a:avLst/>
              <a:gdLst/>
              <a:ahLst/>
              <a:cxnLst/>
              <a:rect l="0" t="0" r="0" b="0"/>
              <a:pathLst>
                <a:path w="7145" h="35719">
                  <a:moveTo>
                    <a:pt x="0" y="0"/>
                  </a:moveTo>
                  <a:lnTo>
                    <a:pt x="0" y="23910"/>
                  </a:lnTo>
                  <a:lnTo>
                    <a:pt x="2117" y="28618"/>
                  </a:lnTo>
                  <a:lnTo>
                    <a:pt x="7144" y="357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6" name="SMARTInkShape-3088"/>
            <p:cNvSpPr/>
            <p:nvPr/>
          </p:nvSpPr>
          <p:spPr bwMode="auto">
            <a:xfrm>
              <a:off x="7031360" y="3457575"/>
              <a:ext cx="69529" cy="111042"/>
            </a:xfrm>
            <a:custGeom>
              <a:avLst/>
              <a:gdLst/>
              <a:ahLst/>
              <a:cxnLst/>
              <a:rect l="0" t="0" r="0" b="0"/>
              <a:pathLst>
                <a:path w="69529" h="111042">
                  <a:moveTo>
                    <a:pt x="69528" y="0"/>
                  </a:moveTo>
                  <a:lnTo>
                    <a:pt x="61943" y="3792"/>
                  </a:lnTo>
                  <a:lnTo>
                    <a:pt x="38464" y="32132"/>
                  </a:lnTo>
                  <a:lnTo>
                    <a:pt x="15678" y="63585"/>
                  </a:lnTo>
                  <a:lnTo>
                    <a:pt x="2387" y="91935"/>
                  </a:lnTo>
                  <a:lnTo>
                    <a:pt x="0" y="103302"/>
                  </a:lnTo>
                  <a:lnTo>
                    <a:pt x="157" y="106968"/>
                  </a:lnTo>
                  <a:lnTo>
                    <a:pt x="1056" y="109412"/>
                  </a:lnTo>
                  <a:lnTo>
                    <a:pt x="2449" y="111041"/>
                  </a:lnTo>
                  <a:lnTo>
                    <a:pt x="4170" y="110540"/>
                  </a:lnTo>
                  <a:lnTo>
                    <a:pt x="33809" y="85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7" name="SMARTInkShape-3089"/>
            <p:cNvSpPr/>
            <p:nvPr/>
          </p:nvSpPr>
          <p:spPr bwMode="auto">
            <a:xfrm>
              <a:off x="7029450" y="3457662"/>
              <a:ext cx="78582" cy="84105"/>
            </a:xfrm>
            <a:custGeom>
              <a:avLst/>
              <a:gdLst/>
              <a:ahLst/>
              <a:cxnLst/>
              <a:rect l="0" t="0" r="0" b="0"/>
              <a:pathLst>
                <a:path w="78582" h="84105">
                  <a:moveTo>
                    <a:pt x="0" y="7057"/>
                  </a:moveTo>
                  <a:lnTo>
                    <a:pt x="0" y="906"/>
                  </a:lnTo>
                  <a:lnTo>
                    <a:pt x="794" y="575"/>
                  </a:lnTo>
                  <a:lnTo>
                    <a:pt x="6151" y="0"/>
                  </a:lnTo>
                  <a:lnTo>
                    <a:pt x="17000" y="9864"/>
                  </a:lnTo>
                  <a:lnTo>
                    <a:pt x="30986" y="33706"/>
                  </a:lnTo>
                  <a:lnTo>
                    <a:pt x="41145" y="65821"/>
                  </a:lnTo>
                  <a:lnTo>
                    <a:pt x="52474" y="80461"/>
                  </a:lnTo>
                  <a:lnTo>
                    <a:pt x="57189" y="83337"/>
                  </a:lnTo>
                  <a:lnTo>
                    <a:pt x="59557" y="84104"/>
                  </a:lnTo>
                  <a:lnTo>
                    <a:pt x="66422" y="82840"/>
                  </a:lnTo>
                  <a:lnTo>
                    <a:pt x="78581" y="784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8" name="SMARTInkShape-3090"/>
            <p:cNvSpPr/>
            <p:nvPr/>
          </p:nvSpPr>
          <p:spPr bwMode="auto">
            <a:xfrm>
              <a:off x="6972326" y="3386138"/>
              <a:ext cx="14263" cy="35719"/>
            </a:xfrm>
            <a:custGeom>
              <a:avLst/>
              <a:gdLst/>
              <a:ahLst/>
              <a:cxnLst/>
              <a:rect l="0" t="0" r="0" b="0"/>
              <a:pathLst>
                <a:path w="14263" h="35719">
                  <a:moveTo>
                    <a:pt x="7118" y="0"/>
                  </a:moveTo>
                  <a:lnTo>
                    <a:pt x="967" y="6150"/>
                  </a:lnTo>
                  <a:lnTo>
                    <a:pt x="61" y="13207"/>
                  </a:lnTo>
                  <a:lnTo>
                    <a:pt x="0" y="17760"/>
                  </a:lnTo>
                  <a:lnTo>
                    <a:pt x="2102" y="21916"/>
                  </a:lnTo>
                  <a:lnTo>
                    <a:pt x="6127" y="27259"/>
                  </a:lnTo>
                  <a:lnTo>
                    <a:pt x="6824" y="31977"/>
                  </a:lnTo>
                  <a:lnTo>
                    <a:pt x="7716" y="33224"/>
                  </a:lnTo>
                  <a:lnTo>
                    <a:pt x="9104" y="34056"/>
                  </a:lnTo>
                  <a:lnTo>
                    <a:pt x="14262" y="357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49" name="SMARTInkShape-3091"/>
            <p:cNvSpPr/>
            <p:nvPr/>
          </p:nvSpPr>
          <p:spPr bwMode="auto">
            <a:xfrm>
              <a:off x="6929464" y="3371850"/>
              <a:ext cx="14262" cy="48890"/>
            </a:xfrm>
            <a:custGeom>
              <a:avLst/>
              <a:gdLst/>
              <a:ahLst/>
              <a:cxnLst/>
              <a:rect l="0" t="0" r="0" b="0"/>
              <a:pathLst>
                <a:path w="14262" h="48890">
                  <a:moveTo>
                    <a:pt x="14261" y="0"/>
                  </a:moveTo>
                  <a:lnTo>
                    <a:pt x="10468" y="3792"/>
                  </a:lnTo>
                  <a:lnTo>
                    <a:pt x="8606" y="7771"/>
                  </a:lnTo>
                  <a:lnTo>
                    <a:pt x="6520" y="19133"/>
                  </a:lnTo>
                  <a:lnTo>
                    <a:pt x="1502" y="28591"/>
                  </a:lnTo>
                  <a:lnTo>
                    <a:pt x="0" y="46237"/>
                  </a:lnTo>
                  <a:lnTo>
                    <a:pt x="785" y="47493"/>
                  </a:lnTo>
                  <a:lnTo>
                    <a:pt x="2102" y="48331"/>
                  </a:lnTo>
                  <a:lnTo>
                    <a:pt x="3774" y="48889"/>
                  </a:lnTo>
                  <a:lnTo>
                    <a:pt x="5682" y="48468"/>
                  </a:lnTo>
                  <a:lnTo>
                    <a:pt x="9919" y="45883"/>
                  </a:lnTo>
                  <a:lnTo>
                    <a:pt x="11367" y="44083"/>
                  </a:lnTo>
                  <a:lnTo>
                    <a:pt x="14261" y="357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58" name="SMARTInkShape-Group682"/>
          <p:cNvGrpSpPr/>
          <p:nvPr/>
        </p:nvGrpSpPr>
        <p:grpSpPr>
          <a:xfrm>
            <a:off x="8101020" y="3357563"/>
            <a:ext cx="342894" cy="290844"/>
            <a:chOff x="8101020" y="3357563"/>
            <a:chExt cx="342894" cy="290844"/>
          </a:xfrm>
        </p:grpSpPr>
        <p:sp>
          <p:nvSpPr>
            <p:cNvPr id="2540651" name="SMARTInkShape-3092"/>
            <p:cNvSpPr/>
            <p:nvPr/>
          </p:nvSpPr>
          <p:spPr bwMode="auto">
            <a:xfrm>
              <a:off x="8408194" y="3357563"/>
              <a:ext cx="35720" cy="92869"/>
            </a:xfrm>
            <a:custGeom>
              <a:avLst/>
              <a:gdLst/>
              <a:ahLst/>
              <a:cxnLst/>
              <a:rect l="0" t="0" r="0" b="0"/>
              <a:pathLst>
                <a:path w="35720" h="92869">
                  <a:moveTo>
                    <a:pt x="35719" y="0"/>
                  </a:moveTo>
                  <a:lnTo>
                    <a:pt x="29568" y="0"/>
                  </a:lnTo>
                  <a:lnTo>
                    <a:pt x="29237" y="793"/>
                  </a:lnTo>
                  <a:lnTo>
                    <a:pt x="26589" y="9887"/>
                  </a:lnTo>
                  <a:lnTo>
                    <a:pt x="22960" y="20127"/>
                  </a:lnTo>
                  <a:lnTo>
                    <a:pt x="17727" y="54117"/>
                  </a:lnTo>
                  <a:lnTo>
                    <a:pt x="0" y="9286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52" name="SMARTInkShape-3093"/>
            <p:cNvSpPr/>
            <p:nvPr/>
          </p:nvSpPr>
          <p:spPr bwMode="auto">
            <a:xfrm>
              <a:off x="8101020" y="3429000"/>
              <a:ext cx="28569" cy="57151"/>
            </a:xfrm>
            <a:custGeom>
              <a:avLst/>
              <a:gdLst/>
              <a:ahLst/>
              <a:cxnLst/>
              <a:rect l="0" t="0" r="0" b="0"/>
              <a:pathLst>
                <a:path w="28569" h="57151">
                  <a:moveTo>
                    <a:pt x="14280" y="0"/>
                  </a:moveTo>
                  <a:lnTo>
                    <a:pt x="8129" y="0"/>
                  </a:lnTo>
                  <a:lnTo>
                    <a:pt x="7798" y="794"/>
                  </a:lnTo>
                  <a:lnTo>
                    <a:pt x="7223" y="6151"/>
                  </a:lnTo>
                  <a:lnTo>
                    <a:pt x="5058" y="6702"/>
                  </a:lnTo>
                  <a:lnTo>
                    <a:pt x="993" y="7057"/>
                  </a:lnTo>
                  <a:lnTo>
                    <a:pt x="437" y="9222"/>
                  </a:lnTo>
                  <a:lnTo>
                    <a:pt x="0" y="30293"/>
                  </a:lnTo>
                  <a:lnTo>
                    <a:pt x="3787" y="41696"/>
                  </a:lnTo>
                  <a:lnTo>
                    <a:pt x="9936" y="51336"/>
                  </a:lnTo>
                  <a:lnTo>
                    <a:pt x="12972" y="53274"/>
                  </a:lnTo>
                  <a:lnTo>
                    <a:pt x="28568" y="571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53" name="SMARTInkShape-3094"/>
            <p:cNvSpPr/>
            <p:nvPr/>
          </p:nvSpPr>
          <p:spPr bwMode="auto">
            <a:xfrm>
              <a:off x="8379619" y="3386138"/>
              <a:ext cx="14288" cy="85726"/>
            </a:xfrm>
            <a:custGeom>
              <a:avLst/>
              <a:gdLst/>
              <a:ahLst/>
              <a:cxnLst/>
              <a:rect l="0" t="0" r="0" b="0"/>
              <a:pathLst>
                <a:path w="14288" h="85726">
                  <a:moveTo>
                    <a:pt x="14287" y="0"/>
                  </a:moveTo>
                  <a:lnTo>
                    <a:pt x="14287" y="23848"/>
                  </a:lnTo>
                  <a:lnTo>
                    <a:pt x="7585" y="57337"/>
                  </a:lnTo>
                  <a:lnTo>
                    <a:pt x="6546" y="66757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54" name="SMARTInkShape-3095"/>
            <p:cNvSpPr/>
            <p:nvPr/>
          </p:nvSpPr>
          <p:spPr bwMode="auto">
            <a:xfrm>
              <a:off x="8243888" y="3514725"/>
              <a:ext cx="150019" cy="85726"/>
            </a:xfrm>
            <a:custGeom>
              <a:avLst/>
              <a:gdLst/>
              <a:ahLst/>
              <a:cxnLst/>
              <a:rect l="0" t="0" r="0" b="0"/>
              <a:pathLst>
                <a:path w="150019" h="85726">
                  <a:moveTo>
                    <a:pt x="0" y="85725"/>
                  </a:moveTo>
                  <a:lnTo>
                    <a:pt x="9942" y="85725"/>
                  </a:lnTo>
                  <a:lnTo>
                    <a:pt x="44106" y="72746"/>
                  </a:lnTo>
                  <a:lnTo>
                    <a:pt x="73800" y="56468"/>
                  </a:lnTo>
                  <a:lnTo>
                    <a:pt x="108760" y="33248"/>
                  </a:lnTo>
                  <a:lnTo>
                    <a:pt x="142868" y="6342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55" name="SMARTInkShape-3096"/>
            <p:cNvSpPr/>
            <p:nvPr/>
          </p:nvSpPr>
          <p:spPr bwMode="auto">
            <a:xfrm>
              <a:off x="8246915" y="3479449"/>
              <a:ext cx="146992" cy="168958"/>
            </a:xfrm>
            <a:custGeom>
              <a:avLst/>
              <a:gdLst/>
              <a:ahLst/>
              <a:cxnLst/>
              <a:rect l="0" t="0" r="0" b="0"/>
              <a:pathLst>
                <a:path w="146992" h="168958">
                  <a:moveTo>
                    <a:pt x="4116" y="35276"/>
                  </a:moveTo>
                  <a:lnTo>
                    <a:pt x="4116" y="41427"/>
                  </a:lnTo>
                  <a:lnTo>
                    <a:pt x="3323" y="41758"/>
                  </a:lnTo>
                  <a:lnTo>
                    <a:pt x="0" y="42224"/>
                  </a:lnTo>
                  <a:lnTo>
                    <a:pt x="3417" y="42394"/>
                  </a:lnTo>
                  <a:lnTo>
                    <a:pt x="23941" y="32475"/>
                  </a:lnTo>
                  <a:lnTo>
                    <a:pt x="30919" y="25829"/>
                  </a:lnTo>
                  <a:lnTo>
                    <a:pt x="37460" y="18377"/>
                  </a:lnTo>
                  <a:lnTo>
                    <a:pt x="59199" y="4603"/>
                  </a:lnTo>
                  <a:lnTo>
                    <a:pt x="69473" y="1052"/>
                  </a:lnTo>
                  <a:lnTo>
                    <a:pt x="77544" y="0"/>
                  </a:lnTo>
                  <a:lnTo>
                    <a:pt x="79262" y="646"/>
                  </a:lnTo>
                  <a:lnTo>
                    <a:pt x="80407" y="1871"/>
                  </a:lnTo>
                  <a:lnTo>
                    <a:pt x="81170" y="3481"/>
                  </a:lnTo>
                  <a:lnTo>
                    <a:pt x="79902" y="9503"/>
                  </a:lnTo>
                  <a:lnTo>
                    <a:pt x="68836" y="37380"/>
                  </a:lnTo>
                  <a:lnTo>
                    <a:pt x="47769" y="71881"/>
                  </a:lnTo>
                  <a:lnTo>
                    <a:pt x="28085" y="105478"/>
                  </a:lnTo>
                  <a:lnTo>
                    <a:pt x="14613" y="139160"/>
                  </a:lnTo>
                  <a:lnTo>
                    <a:pt x="5655" y="164089"/>
                  </a:lnTo>
                  <a:lnTo>
                    <a:pt x="6729" y="166395"/>
                  </a:lnTo>
                  <a:lnTo>
                    <a:pt x="9034" y="167933"/>
                  </a:lnTo>
                  <a:lnTo>
                    <a:pt x="12157" y="168957"/>
                  </a:lnTo>
                  <a:lnTo>
                    <a:pt x="27930" y="166608"/>
                  </a:lnTo>
                  <a:lnTo>
                    <a:pt x="55387" y="148090"/>
                  </a:lnTo>
                  <a:lnTo>
                    <a:pt x="88444" y="126205"/>
                  </a:lnTo>
                  <a:lnTo>
                    <a:pt x="110859" y="110372"/>
                  </a:lnTo>
                  <a:lnTo>
                    <a:pt x="146991" y="9242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56" name="SMARTInkShape-3097"/>
            <p:cNvSpPr/>
            <p:nvPr/>
          </p:nvSpPr>
          <p:spPr bwMode="auto">
            <a:xfrm>
              <a:off x="8252032" y="3486150"/>
              <a:ext cx="13288" cy="67407"/>
            </a:xfrm>
            <a:custGeom>
              <a:avLst/>
              <a:gdLst/>
              <a:ahLst/>
              <a:cxnLst/>
              <a:rect l="0" t="0" r="0" b="0"/>
              <a:pathLst>
                <a:path w="13288" h="67407">
                  <a:moveTo>
                    <a:pt x="13287" y="0"/>
                  </a:moveTo>
                  <a:lnTo>
                    <a:pt x="13287" y="3792"/>
                  </a:lnTo>
                  <a:lnTo>
                    <a:pt x="12493" y="4909"/>
                  </a:lnTo>
                  <a:lnTo>
                    <a:pt x="11170" y="5654"/>
                  </a:lnTo>
                  <a:lnTo>
                    <a:pt x="9494" y="6151"/>
                  </a:lnTo>
                  <a:lnTo>
                    <a:pt x="8377" y="7276"/>
                  </a:lnTo>
                  <a:lnTo>
                    <a:pt x="7136" y="10642"/>
                  </a:lnTo>
                  <a:lnTo>
                    <a:pt x="4065" y="37438"/>
                  </a:lnTo>
                  <a:lnTo>
                    <a:pt x="0" y="51316"/>
                  </a:lnTo>
                  <a:lnTo>
                    <a:pt x="460" y="54054"/>
                  </a:lnTo>
                  <a:lnTo>
                    <a:pt x="5238" y="66581"/>
                  </a:lnTo>
                  <a:lnTo>
                    <a:pt x="6333" y="67406"/>
                  </a:lnTo>
                  <a:lnTo>
                    <a:pt x="7858" y="67162"/>
                  </a:lnTo>
                  <a:lnTo>
                    <a:pt x="13287" y="642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57" name="SMARTInkShape-3098"/>
            <p:cNvSpPr/>
            <p:nvPr/>
          </p:nvSpPr>
          <p:spPr bwMode="auto">
            <a:xfrm>
              <a:off x="8180613" y="3407569"/>
              <a:ext cx="13269" cy="107157"/>
            </a:xfrm>
            <a:custGeom>
              <a:avLst/>
              <a:gdLst/>
              <a:ahLst/>
              <a:cxnLst/>
              <a:rect l="0" t="0" r="0" b="0"/>
              <a:pathLst>
                <a:path w="13269" h="107157">
                  <a:moveTo>
                    <a:pt x="13268" y="0"/>
                  </a:moveTo>
                  <a:lnTo>
                    <a:pt x="13268" y="10642"/>
                  </a:lnTo>
                  <a:lnTo>
                    <a:pt x="6786" y="43353"/>
                  </a:lnTo>
                  <a:lnTo>
                    <a:pt x="5527" y="58971"/>
                  </a:lnTo>
                  <a:lnTo>
                    <a:pt x="0" y="83270"/>
                  </a:lnTo>
                  <a:lnTo>
                    <a:pt x="1550" y="90719"/>
                  </a:lnTo>
                  <a:lnTo>
                    <a:pt x="4770" y="99375"/>
                  </a:lnTo>
                  <a:lnTo>
                    <a:pt x="6125" y="1071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62" name="SMARTInkShape-Group683"/>
          <p:cNvGrpSpPr/>
          <p:nvPr/>
        </p:nvGrpSpPr>
        <p:grpSpPr>
          <a:xfrm>
            <a:off x="6174505" y="3864048"/>
            <a:ext cx="410500" cy="333075"/>
            <a:chOff x="6174505" y="3864048"/>
            <a:chExt cx="410500" cy="333075"/>
          </a:xfrm>
        </p:grpSpPr>
        <p:sp>
          <p:nvSpPr>
            <p:cNvPr id="2540659" name="SMARTInkShape-3099"/>
            <p:cNvSpPr/>
            <p:nvPr/>
          </p:nvSpPr>
          <p:spPr bwMode="auto">
            <a:xfrm>
              <a:off x="6515714" y="3864048"/>
              <a:ext cx="69291" cy="333075"/>
            </a:xfrm>
            <a:custGeom>
              <a:avLst/>
              <a:gdLst/>
              <a:ahLst/>
              <a:cxnLst/>
              <a:rect l="0" t="0" r="0" b="0"/>
              <a:pathLst>
                <a:path w="69291" h="333075">
                  <a:moveTo>
                    <a:pt x="20817" y="50727"/>
                  </a:moveTo>
                  <a:lnTo>
                    <a:pt x="17024" y="58312"/>
                  </a:lnTo>
                  <a:lnTo>
                    <a:pt x="14115" y="89561"/>
                  </a:lnTo>
                  <a:lnTo>
                    <a:pt x="13804" y="120177"/>
                  </a:lnTo>
                  <a:lnTo>
                    <a:pt x="13732" y="145887"/>
                  </a:lnTo>
                  <a:lnTo>
                    <a:pt x="13699" y="173189"/>
                  </a:lnTo>
                  <a:lnTo>
                    <a:pt x="13685" y="199082"/>
                  </a:lnTo>
                  <a:lnTo>
                    <a:pt x="14472" y="223819"/>
                  </a:lnTo>
                  <a:lnTo>
                    <a:pt x="18584" y="259264"/>
                  </a:lnTo>
                  <a:lnTo>
                    <a:pt x="20155" y="289434"/>
                  </a:lnTo>
                  <a:lnTo>
                    <a:pt x="22803" y="319247"/>
                  </a:lnTo>
                  <a:lnTo>
                    <a:pt x="26942" y="333074"/>
                  </a:lnTo>
                  <a:lnTo>
                    <a:pt x="26488" y="332621"/>
                  </a:lnTo>
                  <a:lnTo>
                    <a:pt x="23867" y="327884"/>
                  </a:lnTo>
                  <a:lnTo>
                    <a:pt x="19102" y="293277"/>
                  </a:lnTo>
                  <a:lnTo>
                    <a:pt x="15293" y="268858"/>
                  </a:lnTo>
                  <a:lnTo>
                    <a:pt x="10954" y="242130"/>
                  </a:lnTo>
                  <a:lnTo>
                    <a:pt x="6379" y="210143"/>
                  </a:lnTo>
                  <a:lnTo>
                    <a:pt x="2494" y="175553"/>
                  </a:lnTo>
                  <a:lnTo>
                    <a:pt x="767" y="141660"/>
                  </a:lnTo>
                  <a:lnTo>
                    <a:pt x="0" y="110192"/>
                  </a:lnTo>
                  <a:lnTo>
                    <a:pt x="1246" y="80331"/>
                  </a:lnTo>
                  <a:lnTo>
                    <a:pt x="7092" y="51184"/>
                  </a:lnTo>
                  <a:lnTo>
                    <a:pt x="19308" y="19377"/>
                  </a:lnTo>
                  <a:lnTo>
                    <a:pt x="28349" y="6896"/>
                  </a:lnTo>
                  <a:lnTo>
                    <a:pt x="32982" y="2456"/>
                  </a:lnTo>
                  <a:lnTo>
                    <a:pt x="37658" y="290"/>
                  </a:lnTo>
                  <a:lnTo>
                    <a:pt x="47088" y="0"/>
                  </a:lnTo>
                  <a:lnTo>
                    <a:pt x="51031" y="1828"/>
                  </a:lnTo>
                  <a:lnTo>
                    <a:pt x="57529" y="8092"/>
                  </a:lnTo>
                  <a:lnTo>
                    <a:pt x="65649" y="24336"/>
                  </a:lnTo>
                  <a:lnTo>
                    <a:pt x="69290" y="44230"/>
                  </a:lnTo>
                  <a:lnTo>
                    <a:pt x="64818" y="77989"/>
                  </a:lnTo>
                  <a:lnTo>
                    <a:pt x="58548" y="105812"/>
                  </a:lnTo>
                  <a:lnTo>
                    <a:pt x="51664" y="133371"/>
                  </a:lnTo>
                  <a:lnTo>
                    <a:pt x="43803" y="156177"/>
                  </a:lnTo>
                  <a:lnTo>
                    <a:pt x="32567" y="171753"/>
                  </a:lnTo>
                  <a:lnTo>
                    <a:pt x="20817" y="17931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60" name="SMARTInkShape-3100"/>
            <p:cNvSpPr/>
            <p:nvPr/>
          </p:nvSpPr>
          <p:spPr bwMode="auto">
            <a:xfrm>
              <a:off x="6343652" y="3893344"/>
              <a:ext cx="142874" cy="176631"/>
            </a:xfrm>
            <a:custGeom>
              <a:avLst/>
              <a:gdLst/>
              <a:ahLst/>
              <a:cxnLst/>
              <a:rect l="0" t="0" r="0" b="0"/>
              <a:pathLst>
                <a:path w="142874" h="176631">
                  <a:moveTo>
                    <a:pt x="7142" y="0"/>
                  </a:moveTo>
                  <a:lnTo>
                    <a:pt x="5025" y="33180"/>
                  </a:lnTo>
                  <a:lnTo>
                    <a:pt x="991" y="67584"/>
                  </a:lnTo>
                  <a:lnTo>
                    <a:pt x="292" y="95519"/>
                  </a:lnTo>
                  <a:lnTo>
                    <a:pt x="56" y="127700"/>
                  </a:lnTo>
                  <a:lnTo>
                    <a:pt x="6" y="160397"/>
                  </a:lnTo>
                  <a:lnTo>
                    <a:pt x="0" y="171967"/>
                  </a:lnTo>
                  <a:lnTo>
                    <a:pt x="793" y="174176"/>
                  </a:lnTo>
                  <a:lnTo>
                    <a:pt x="2116" y="175648"/>
                  </a:lnTo>
                  <a:lnTo>
                    <a:pt x="3791" y="176630"/>
                  </a:lnTo>
                  <a:lnTo>
                    <a:pt x="4908" y="176491"/>
                  </a:lnTo>
                  <a:lnTo>
                    <a:pt x="5653" y="175604"/>
                  </a:lnTo>
                  <a:lnTo>
                    <a:pt x="6480" y="171709"/>
                  </a:lnTo>
                  <a:lnTo>
                    <a:pt x="10847" y="144222"/>
                  </a:lnTo>
                  <a:lnTo>
                    <a:pt x="14400" y="108862"/>
                  </a:lnTo>
                  <a:lnTo>
                    <a:pt x="19787" y="80763"/>
                  </a:lnTo>
                  <a:lnTo>
                    <a:pt x="26411" y="53122"/>
                  </a:lnTo>
                  <a:lnTo>
                    <a:pt x="34334" y="18490"/>
                  </a:lnTo>
                  <a:lnTo>
                    <a:pt x="35589" y="14708"/>
                  </a:lnTo>
                  <a:lnTo>
                    <a:pt x="37219" y="12186"/>
                  </a:lnTo>
                  <a:lnTo>
                    <a:pt x="39099" y="10505"/>
                  </a:lnTo>
                  <a:lnTo>
                    <a:pt x="41147" y="10179"/>
                  </a:lnTo>
                  <a:lnTo>
                    <a:pt x="43305" y="10754"/>
                  </a:lnTo>
                  <a:lnTo>
                    <a:pt x="45538" y="11932"/>
                  </a:lnTo>
                  <a:lnTo>
                    <a:pt x="48019" y="19590"/>
                  </a:lnTo>
                  <a:lnTo>
                    <a:pt x="49743" y="51498"/>
                  </a:lnTo>
                  <a:lnTo>
                    <a:pt x="49952" y="86490"/>
                  </a:lnTo>
                  <a:lnTo>
                    <a:pt x="49989" y="114526"/>
                  </a:lnTo>
                  <a:lnTo>
                    <a:pt x="50001" y="144860"/>
                  </a:lnTo>
                  <a:lnTo>
                    <a:pt x="50797" y="165345"/>
                  </a:lnTo>
                  <a:lnTo>
                    <a:pt x="53796" y="172176"/>
                  </a:lnTo>
                  <a:lnTo>
                    <a:pt x="54913" y="173521"/>
                  </a:lnTo>
                  <a:lnTo>
                    <a:pt x="55658" y="173625"/>
                  </a:lnTo>
                  <a:lnTo>
                    <a:pt x="56155" y="172900"/>
                  </a:lnTo>
                  <a:lnTo>
                    <a:pt x="62793" y="140668"/>
                  </a:lnTo>
                  <a:lnTo>
                    <a:pt x="68522" y="114528"/>
                  </a:lnTo>
                  <a:lnTo>
                    <a:pt x="71366" y="82000"/>
                  </a:lnTo>
                  <a:lnTo>
                    <a:pt x="76883" y="48814"/>
                  </a:lnTo>
                  <a:lnTo>
                    <a:pt x="84338" y="24782"/>
                  </a:lnTo>
                  <a:lnTo>
                    <a:pt x="91987" y="15512"/>
                  </a:lnTo>
                  <a:lnTo>
                    <a:pt x="95455" y="14310"/>
                  </a:lnTo>
                  <a:lnTo>
                    <a:pt x="98561" y="15096"/>
                  </a:lnTo>
                  <a:lnTo>
                    <a:pt x="101426" y="17208"/>
                  </a:lnTo>
                  <a:lnTo>
                    <a:pt x="109249" y="31557"/>
                  </a:lnTo>
                  <a:lnTo>
                    <a:pt x="114095" y="63442"/>
                  </a:lnTo>
                  <a:lnTo>
                    <a:pt x="119755" y="98198"/>
                  </a:lnTo>
                  <a:lnTo>
                    <a:pt x="126129" y="133905"/>
                  </a:lnTo>
                  <a:lnTo>
                    <a:pt x="128651" y="145685"/>
                  </a:lnTo>
                  <a:lnTo>
                    <a:pt x="132054" y="151532"/>
                  </a:lnTo>
                  <a:lnTo>
                    <a:pt x="134073" y="152615"/>
                  </a:lnTo>
                  <a:lnTo>
                    <a:pt x="136212" y="152543"/>
                  </a:lnTo>
                  <a:lnTo>
                    <a:pt x="138433" y="151701"/>
                  </a:lnTo>
                  <a:lnTo>
                    <a:pt x="139913" y="150347"/>
                  </a:lnTo>
                  <a:lnTo>
                    <a:pt x="141558" y="146725"/>
                  </a:lnTo>
                  <a:lnTo>
                    <a:pt x="142873" y="1214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61" name="SMARTInkShape-3101"/>
            <p:cNvSpPr/>
            <p:nvPr/>
          </p:nvSpPr>
          <p:spPr bwMode="auto">
            <a:xfrm>
              <a:off x="6174505" y="3879476"/>
              <a:ext cx="126284" cy="198902"/>
            </a:xfrm>
            <a:custGeom>
              <a:avLst/>
              <a:gdLst/>
              <a:ahLst/>
              <a:cxnLst/>
              <a:rect l="0" t="0" r="0" b="0"/>
              <a:pathLst>
                <a:path w="126284" h="198902">
                  <a:moveTo>
                    <a:pt x="104851" y="49587"/>
                  </a:moveTo>
                  <a:lnTo>
                    <a:pt x="111701" y="49587"/>
                  </a:lnTo>
                  <a:lnTo>
                    <a:pt x="108115" y="45794"/>
                  </a:lnTo>
                  <a:lnTo>
                    <a:pt x="106302" y="39699"/>
                  </a:lnTo>
                  <a:lnTo>
                    <a:pt x="104702" y="32492"/>
                  </a:lnTo>
                  <a:lnTo>
                    <a:pt x="99324" y="21398"/>
                  </a:lnTo>
                  <a:lnTo>
                    <a:pt x="97127" y="9156"/>
                  </a:lnTo>
                  <a:lnTo>
                    <a:pt x="94010" y="4365"/>
                  </a:lnTo>
                  <a:lnTo>
                    <a:pt x="89979" y="1707"/>
                  </a:lnTo>
                  <a:lnTo>
                    <a:pt x="80923" y="0"/>
                  </a:lnTo>
                  <a:lnTo>
                    <a:pt x="66276" y="7289"/>
                  </a:lnTo>
                  <a:lnTo>
                    <a:pt x="45697" y="24769"/>
                  </a:lnTo>
                  <a:lnTo>
                    <a:pt x="26344" y="52445"/>
                  </a:lnTo>
                  <a:lnTo>
                    <a:pt x="14121" y="81125"/>
                  </a:lnTo>
                  <a:lnTo>
                    <a:pt x="5472" y="112642"/>
                  </a:lnTo>
                  <a:lnTo>
                    <a:pt x="0" y="142088"/>
                  </a:lnTo>
                  <a:lnTo>
                    <a:pt x="494" y="168805"/>
                  </a:lnTo>
                  <a:lnTo>
                    <a:pt x="4495" y="182741"/>
                  </a:lnTo>
                  <a:lnTo>
                    <a:pt x="11565" y="191581"/>
                  </a:lnTo>
                  <a:lnTo>
                    <a:pt x="22116" y="196039"/>
                  </a:lnTo>
                  <a:lnTo>
                    <a:pt x="48292" y="198901"/>
                  </a:lnTo>
                  <a:lnTo>
                    <a:pt x="62251" y="195059"/>
                  </a:lnTo>
                  <a:lnTo>
                    <a:pt x="94408" y="179657"/>
                  </a:lnTo>
                  <a:lnTo>
                    <a:pt x="126283" y="14959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40663" name="SMARTInkShape-3102"/>
          <p:cNvSpPr/>
          <p:nvPr/>
        </p:nvSpPr>
        <p:spPr bwMode="auto">
          <a:xfrm>
            <a:off x="6912121" y="3812912"/>
            <a:ext cx="162099" cy="226101"/>
          </a:xfrm>
          <a:custGeom>
            <a:avLst/>
            <a:gdLst/>
            <a:ahLst/>
            <a:cxnLst/>
            <a:rect l="0" t="0" r="0" b="0"/>
            <a:pathLst>
              <a:path w="162099" h="226101">
                <a:moveTo>
                  <a:pt x="24460" y="116151"/>
                </a:moveTo>
                <a:lnTo>
                  <a:pt x="24460" y="119943"/>
                </a:lnTo>
                <a:lnTo>
                  <a:pt x="23667" y="121060"/>
                </a:lnTo>
                <a:lnTo>
                  <a:pt x="22343" y="121805"/>
                </a:lnTo>
                <a:lnTo>
                  <a:pt x="20667" y="122301"/>
                </a:lnTo>
                <a:lnTo>
                  <a:pt x="19550" y="123426"/>
                </a:lnTo>
                <a:lnTo>
                  <a:pt x="17403" y="130118"/>
                </a:lnTo>
                <a:lnTo>
                  <a:pt x="21135" y="130343"/>
                </a:lnTo>
                <a:lnTo>
                  <a:pt x="25099" y="126163"/>
                </a:lnTo>
                <a:lnTo>
                  <a:pt x="43535" y="93743"/>
                </a:lnTo>
                <a:lnTo>
                  <a:pt x="49867" y="77673"/>
                </a:lnTo>
                <a:lnTo>
                  <a:pt x="52758" y="43824"/>
                </a:lnTo>
                <a:lnTo>
                  <a:pt x="52999" y="28554"/>
                </a:lnTo>
                <a:lnTo>
                  <a:pt x="53804" y="27590"/>
                </a:lnTo>
                <a:lnTo>
                  <a:pt x="55136" y="27742"/>
                </a:lnTo>
                <a:lnTo>
                  <a:pt x="56817" y="28636"/>
                </a:lnTo>
                <a:lnTo>
                  <a:pt x="62976" y="37480"/>
                </a:lnTo>
                <a:lnTo>
                  <a:pt x="70984" y="69190"/>
                </a:lnTo>
                <a:lnTo>
                  <a:pt x="80579" y="97738"/>
                </a:lnTo>
                <a:lnTo>
                  <a:pt x="88449" y="127099"/>
                </a:lnTo>
                <a:lnTo>
                  <a:pt x="98219" y="162146"/>
                </a:lnTo>
                <a:lnTo>
                  <a:pt x="112701" y="193146"/>
                </a:lnTo>
                <a:lnTo>
                  <a:pt x="121912" y="213263"/>
                </a:lnTo>
                <a:lnTo>
                  <a:pt x="123967" y="225115"/>
                </a:lnTo>
                <a:lnTo>
                  <a:pt x="123342" y="226100"/>
                </a:lnTo>
                <a:lnTo>
                  <a:pt x="122131" y="225962"/>
                </a:lnTo>
                <a:lnTo>
                  <a:pt x="116635" y="221977"/>
                </a:lnTo>
                <a:lnTo>
                  <a:pt x="84526" y="192825"/>
                </a:lnTo>
                <a:lnTo>
                  <a:pt x="54595" y="158762"/>
                </a:lnTo>
                <a:lnTo>
                  <a:pt x="37093" y="139624"/>
                </a:lnTo>
                <a:lnTo>
                  <a:pt x="21060" y="123899"/>
                </a:lnTo>
                <a:lnTo>
                  <a:pt x="0" y="98197"/>
                </a:lnTo>
                <a:lnTo>
                  <a:pt x="216" y="97037"/>
                </a:lnTo>
                <a:lnTo>
                  <a:pt x="9949" y="89321"/>
                </a:lnTo>
                <a:lnTo>
                  <a:pt x="39659" y="74175"/>
                </a:lnTo>
                <a:lnTo>
                  <a:pt x="68034" y="60939"/>
                </a:lnTo>
                <a:lnTo>
                  <a:pt x="97784" y="43170"/>
                </a:lnTo>
                <a:lnTo>
                  <a:pt x="126707" y="22825"/>
                </a:lnTo>
                <a:lnTo>
                  <a:pt x="160312" y="265"/>
                </a:lnTo>
                <a:lnTo>
                  <a:pt x="161860" y="0"/>
                </a:lnTo>
                <a:lnTo>
                  <a:pt x="162098" y="1411"/>
                </a:lnTo>
                <a:lnTo>
                  <a:pt x="152983" y="22666"/>
                </a:lnTo>
                <a:lnTo>
                  <a:pt x="132832" y="52115"/>
                </a:lnTo>
                <a:lnTo>
                  <a:pt x="115752" y="76578"/>
                </a:lnTo>
                <a:lnTo>
                  <a:pt x="97578" y="101738"/>
                </a:lnTo>
                <a:lnTo>
                  <a:pt x="70290" y="132958"/>
                </a:lnTo>
                <a:lnTo>
                  <a:pt x="41451" y="165244"/>
                </a:lnTo>
                <a:lnTo>
                  <a:pt x="32805" y="177657"/>
                </a:lnTo>
                <a:lnTo>
                  <a:pt x="31611" y="180967"/>
                </a:lnTo>
                <a:lnTo>
                  <a:pt x="31609" y="183174"/>
                </a:lnTo>
                <a:lnTo>
                  <a:pt x="33195" y="182264"/>
                </a:lnTo>
                <a:lnTo>
                  <a:pt x="59075" y="153579"/>
                </a:lnTo>
                <a:lnTo>
                  <a:pt x="85076" y="119568"/>
                </a:lnTo>
                <a:lnTo>
                  <a:pt x="103042" y="94719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664" name="SMARTInkShape-3103"/>
          <p:cNvSpPr/>
          <p:nvPr/>
        </p:nvSpPr>
        <p:spPr bwMode="auto">
          <a:xfrm>
            <a:off x="7460052" y="3824585"/>
            <a:ext cx="145763" cy="202622"/>
          </a:xfrm>
          <a:custGeom>
            <a:avLst/>
            <a:gdLst/>
            <a:ahLst/>
            <a:cxnLst/>
            <a:rect l="0" t="0" r="0" b="0"/>
            <a:pathLst>
              <a:path w="145763" h="202622">
                <a:moveTo>
                  <a:pt x="19454" y="161628"/>
                </a:moveTo>
                <a:lnTo>
                  <a:pt x="19454" y="140835"/>
                </a:lnTo>
                <a:lnTo>
                  <a:pt x="23687" y="132278"/>
                </a:lnTo>
                <a:lnTo>
                  <a:pt x="30067" y="121596"/>
                </a:lnTo>
                <a:lnTo>
                  <a:pt x="40630" y="90984"/>
                </a:lnTo>
                <a:lnTo>
                  <a:pt x="50360" y="57980"/>
                </a:lnTo>
                <a:lnTo>
                  <a:pt x="67964" y="23448"/>
                </a:lnTo>
                <a:lnTo>
                  <a:pt x="72764" y="15283"/>
                </a:lnTo>
                <a:lnTo>
                  <a:pt x="76099" y="0"/>
                </a:lnTo>
                <a:lnTo>
                  <a:pt x="77061" y="695"/>
                </a:lnTo>
                <a:lnTo>
                  <a:pt x="80247" y="5700"/>
                </a:lnTo>
                <a:lnTo>
                  <a:pt x="82711" y="17443"/>
                </a:lnTo>
                <a:lnTo>
                  <a:pt x="85728" y="48096"/>
                </a:lnTo>
                <a:lnTo>
                  <a:pt x="89872" y="79847"/>
                </a:lnTo>
                <a:lnTo>
                  <a:pt x="94382" y="107322"/>
                </a:lnTo>
                <a:lnTo>
                  <a:pt x="103017" y="139347"/>
                </a:lnTo>
                <a:lnTo>
                  <a:pt x="110940" y="172011"/>
                </a:lnTo>
                <a:lnTo>
                  <a:pt x="118353" y="198183"/>
                </a:lnTo>
                <a:lnTo>
                  <a:pt x="119518" y="200285"/>
                </a:lnTo>
                <a:lnTo>
                  <a:pt x="121088" y="201687"/>
                </a:lnTo>
                <a:lnTo>
                  <a:pt x="122929" y="202621"/>
                </a:lnTo>
                <a:lnTo>
                  <a:pt x="123363" y="202450"/>
                </a:lnTo>
                <a:lnTo>
                  <a:pt x="120974" y="198418"/>
                </a:lnTo>
                <a:lnTo>
                  <a:pt x="115873" y="183856"/>
                </a:lnTo>
                <a:lnTo>
                  <a:pt x="82805" y="152934"/>
                </a:lnTo>
                <a:lnTo>
                  <a:pt x="50077" y="130512"/>
                </a:lnTo>
                <a:lnTo>
                  <a:pt x="16372" y="100792"/>
                </a:lnTo>
                <a:lnTo>
                  <a:pt x="4695" y="85747"/>
                </a:lnTo>
                <a:lnTo>
                  <a:pt x="0" y="75027"/>
                </a:lnTo>
                <a:lnTo>
                  <a:pt x="1018" y="67311"/>
                </a:lnTo>
                <a:lnTo>
                  <a:pt x="2401" y="63031"/>
                </a:lnTo>
                <a:lnTo>
                  <a:pt x="8171" y="56159"/>
                </a:lnTo>
                <a:lnTo>
                  <a:pt x="16820" y="50459"/>
                </a:lnTo>
                <a:lnTo>
                  <a:pt x="52416" y="37901"/>
                </a:lnTo>
                <a:lnTo>
                  <a:pt x="88113" y="28297"/>
                </a:lnTo>
                <a:lnTo>
                  <a:pt x="118918" y="20873"/>
                </a:lnTo>
                <a:lnTo>
                  <a:pt x="131923" y="20489"/>
                </a:lnTo>
                <a:lnTo>
                  <a:pt x="140348" y="22963"/>
                </a:lnTo>
                <a:lnTo>
                  <a:pt x="142913" y="25528"/>
                </a:lnTo>
                <a:lnTo>
                  <a:pt x="145762" y="32612"/>
                </a:lnTo>
                <a:lnTo>
                  <a:pt x="142796" y="43168"/>
                </a:lnTo>
                <a:lnTo>
                  <a:pt x="130083" y="62499"/>
                </a:lnTo>
                <a:lnTo>
                  <a:pt x="104454" y="94157"/>
                </a:lnTo>
                <a:lnTo>
                  <a:pt x="83533" y="121616"/>
                </a:lnTo>
                <a:lnTo>
                  <a:pt x="51014" y="152842"/>
                </a:lnTo>
                <a:lnTo>
                  <a:pt x="29775" y="170887"/>
                </a:lnTo>
                <a:lnTo>
                  <a:pt x="26334" y="172563"/>
                </a:lnTo>
                <a:lnTo>
                  <a:pt x="24042" y="172887"/>
                </a:lnTo>
                <a:lnTo>
                  <a:pt x="22512" y="172309"/>
                </a:lnTo>
                <a:lnTo>
                  <a:pt x="21493" y="171130"/>
                </a:lnTo>
                <a:lnTo>
                  <a:pt x="22477" y="165586"/>
                </a:lnTo>
                <a:lnTo>
                  <a:pt x="34008" y="132146"/>
                </a:lnTo>
                <a:lnTo>
                  <a:pt x="40886" y="111621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665" name="SMARTInkShape-3104"/>
          <p:cNvSpPr/>
          <p:nvPr/>
        </p:nvSpPr>
        <p:spPr bwMode="auto">
          <a:xfrm>
            <a:off x="8073546" y="3907631"/>
            <a:ext cx="621503" cy="57123"/>
          </a:xfrm>
          <a:custGeom>
            <a:avLst/>
            <a:gdLst/>
            <a:ahLst/>
            <a:cxnLst/>
            <a:rect l="0" t="0" r="0" b="0"/>
            <a:pathLst>
              <a:path w="621503" h="57123">
                <a:moveTo>
                  <a:pt x="27467" y="35719"/>
                </a:moveTo>
                <a:lnTo>
                  <a:pt x="27467" y="28662"/>
                </a:lnTo>
                <a:lnTo>
                  <a:pt x="23674" y="28601"/>
                </a:lnTo>
                <a:lnTo>
                  <a:pt x="22557" y="29386"/>
                </a:lnTo>
                <a:lnTo>
                  <a:pt x="21812" y="30703"/>
                </a:lnTo>
                <a:lnTo>
                  <a:pt x="21316" y="32375"/>
                </a:lnTo>
                <a:lnTo>
                  <a:pt x="16825" y="38520"/>
                </a:lnTo>
                <a:lnTo>
                  <a:pt x="12683" y="40933"/>
                </a:lnTo>
                <a:lnTo>
                  <a:pt x="10467" y="41576"/>
                </a:lnTo>
                <a:lnTo>
                  <a:pt x="8990" y="42799"/>
                </a:lnTo>
                <a:lnTo>
                  <a:pt x="7348" y="46274"/>
                </a:lnTo>
                <a:lnTo>
                  <a:pt x="6117" y="47518"/>
                </a:lnTo>
                <a:lnTo>
                  <a:pt x="2632" y="48901"/>
                </a:lnTo>
                <a:lnTo>
                  <a:pt x="1385" y="50063"/>
                </a:lnTo>
                <a:lnTo>
                  <a:pt x="0" y="53471"/>
                </a:lnTo>
                <a:lnTo>
                  <a:pt x="424" y="54698"/>
                </a:lnTo>
                <a:lnTo>
                  <a:pt x="1501" y="55515"/>
                </a:lnTo>
                <a:lnTo>
                  <a:pt x="5607" y="56424"/>
                </a:lnTo>
                <a:lnTo>
                  <a:pt x="38313" y="57087"/>
                </a:lnTo>
                <a:lnTo>
                  <a:pt x="60862" y="57122"/>
                </a:lnTo>
                <a:lnTo>
                  <a:pt x="90992" y="55021"/>
                </a:lnTo>
                <a:lnTo>
                  <a:pt x="107917" y="53349"/>
                </a:lnTo>
                <a:lnTo>
                  <a:pt x="127138" y="51441"/>
                </a:lnTo>
                <a:lnTo>
                  <a:pt x="147889" y="49376"/>
                </a:lnTo>
                <a:lnTo>
                  <a:pt x="169660" y="47205"/>
                </a:lnTo>
                <a:lnTo>
                  <a:pt x="192906" y="44170"/>
                </a:lnTo>
                <a:lnTo>
                  <a:pt x="217135" y="40559"/>
                </a:lnTo>
                <a:lnTo>
                  <a:pt x="242019" y="36564"/>
                </a:lnTo>
                <a:lnTo>
                  <a:pt x="267339" y="33108"/>
                </a:lnTo>
                <a:lnTo>
                  <a:pt x="292950" y="30009"/>
                </a:lnTo>
                <a:lnTo>
                  <a:pt x="318756" y="27150"/>
                </a:lnTo>
                <a:lnTo>
                  <a:pt x="344691" y="24450"/>
                </a:lnTo>
                <a:lnTo>
                  <a:pt x="370711" y="21856"/>
                </a:lnTo>
                <a:lnTo>
                  <a:pt x="396790" y="19333"/>
                </a:lnTo>
                <a:lnTo>
                  <a:pt x="420526" y="17651"/>
                </a:lnTo>
                <a:lnTo>
                  <a:pt x="442700" y="16530"/>
                </a:lnTo>
                <a:lnTo>
                  <a:pt x="463833" y="15783"/>
                </a:lnTo>
                <a:lnTo>
                  <a:pt x="484271" y="15285"/>
                </a:lnTo>
                <a:lnTo>
                  <a:pt x="504247" y="14952"/>
                </a:lnTo>
                <a:lnTo>
                  <a:pt x="523914" y="14731"/>
                </a:lnTo>
                <a:lnTo>
                  <a:pt x="556349" y="14485"/>
                </a:lnTo>
                <a:lnTo>
                  <a:pt x="582406" y="14375"/>
                </a:lnTo>
                <a:lnTo>
                  <a:pt x="614304" y="14305"/>
                </a:lnTo>
                <a:lnTo>
                  <a:pt x="618716" y="14299"/>
                </a:lnTo>
                <a:lnTo>
                  <a:pt x="620864" y="13502"/>
                </a:lnTo>
                <a:lnTo>
                  <a:pt x="621502" y="12176"/>
                </a:lnTo>
                <a:lnTo>
                  <a:pt x="621134" y="10499"/>
                </a:lnTo>
                <a:lnTo>
                  <a:pt x="616492" y="6518"/>
                </a:lnTo>
                <a:lnTo>
                  <a:pt x="609136" y="2897"/>
                </a:lnTo>
                <a:lnTo>
                  <a:pt x="591823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40671" name="SMARTInkShape-Group687"/>
          <p:cNvGrpSpPr/>
          <p:nvPr/>
        </p:nvGrpSpPr>
        <p:grpSpPr>
          <a:xfrm>
            <a:off x="6145073" y="4200915"/>
            <a:ext cx="468535" cy="225525"/>
            <a:chOff x="6145073" y="4200915"/>
            <a:chExt cx="468535" cy="225525"/>
          </a:xfrm>
        </p:grpSpPr>
        <p:sp>
          <p:nvSpPr>
            <p:cNvPr id="2540666" name="SMARTInkShape-3105"/>
            <p:cNvSpPr/>
            <p:nvPr/>
          </p:nvSpPr>
          <p:spPr bwMode="auto">
            <a:xfrm>
              <a:off x="6543675" y="4227956"/>
              <a:ext cx="69933" cy="156241"/>
            </a:xfrm>
            <a:custGeom>
              <a:avLst/>
              <a:gdLst/>
              <a:ahLst/>
              <a:cxnLst/>
              <a:rect l="0" t="0" r="0" b="0"/>
              <a:pathLst>
                <a:path w="69933" h="156241">
                  <a:moveTo>
                    <a:pt x="7144" y="1144"/>
                  </a:moveTo>
                  <a:lnTo>
                    <a:pt x="3351" y="1144"/>
                  </a:lnTo>
                  <a:lnTo>
                    <a:pt x="2234" y="1938"/>
                  </a:lnTo>
                  <a:lnTo>
                    <a:pt x="1489" y="3261"/>
                  </a:lnTo>
                  <a:lnTo>
                    <a:pt x="295" y="11087"/>
                  </a:lnTo>
                  <a:lnTo>
                    <a:pt x="26" y="42521"/>
                  </a:lnTo>
                  <a:lnTo>
                    <a:pt x="798" y="73082"/>
                  </a:lnTo>
                  <a:lnTo>
                    <a:pt x="4911" y="99629"/>
                  </a:lnTo>
                  <a:lnTo>
                    <a:pt x="6703" y="132811"/>
                  </a:lnTo>
                  <a:lnTo>
                    <a:pt x="7741" y="143800"/>
                  </a:lnTo>
                  <a:lnTo>
                    <a:pt x="10849" y="151330"/>
                  </a:lnTo>
                  <a:lnTo>
                    <a:pt x="12788" y="153655"/>
                  </a:lnTo>
                  <a:lnTo>
                    <a:pt x="17061" y="156240"/>
                  </a:lnTo>
                  <a:lnTo>
                    <a:pt x="23723" y="155271"/>
                  </a:lnTo>
                  <a:lnTo>
                    <a:pt x="27722" y="153901"/>
                  </a:lnTo>
                  <a:lnTo>
                    <a:pt x="34281" y="148147"/>
                  </a:lnTo>
                  <a:lnTo>
                    <a:pt x="52345" y="116340"/>
                  </a:lnTo>
                  <a:lnTo>
                    <a:pt x="63815" y="84930"/>
                  </a:lnTo>
                  <a:lnTo>
                    <a:pt x="69932" y="52178"/>
                  </a:lnTo>
                  <a:lnTo>
                    <a:pt x="67199" y="30024"/>
                  </a:lnTo>
                  <a:lnTo>
                    <a:pt x="61362" y="12170"/>
                  </a:lnTo>
                  <a:lnTo>
                    <a:pt x="54789" y="3928"/>
                  </a:lnTo>
                  <a:lnTo>
                    <a:pt x="50813" y="619"/>
                  </a:lnTo>
                  <a:lnTo>
                    <a:pt x="45782" y="0"/>
                  </a:lnTo>
                  <a:lnTo>
                    <a:pt x="33841" y="3546"/>
                  </a:lnTo>
                  <a:lnTo>
                    <a:pt x="17523" y="14468"/>
                  </a:lnTo>
                  <a:lnTo>
                    <a:pt x="6427" y="31550"/>
                  </a:lnTo>
                  <a:lnTo>
                    <a:pt x="1270" y="52159"/>
                  </a:lnTo>
                  <a:lnTo>
                    <a:pt x="0" y="654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67" name="SMARTInkShape-3106"/>
            <p:cNvSpPr/>
            <p:nvPr/>
          </p:nvSpPr>
          <p:spPr bwMode="auto">
            <a:xfrm>
              <a:off x="6379369" y="4207669"/>
              <a:ext cx="164307" cy="48925"/>
            </a:xfrm>
            <a:custGeom>
              <a:avLst/>
              <a:gdLst/>
              <a:ahLst/>
              <a:cxnLst/>
              <a:rect l="0" t="0" r="0" b="0"/>
              <a:pathLst>
                <a:path w="164307" h="48925">
                  <a:moveTo>
                    <a:pt x="0" y="21431"/>
                  </a:moveTo>
                  <a:lnTo>
                    <a:pt x="3792" y="21431"/>
                  </a:lnTo>
                  <a:lnTo>
                    <a:pt x="7771" y="25664"/>
                  </a:lnTo>
                  <a:lnTo>
                    <a:pt x="16793" y="37525"/>
                  </a:lnTo>
                  <a:lnTo>
                    <a:pt x="27641" y="45073"/>
                  </a:lnTo>
                  <a:lnTo>
                    <a:pt x="44702" y="48544"/>
                  </a:lnTo>
                  <a:lnTo>
                    <a:pt x="71801" y="48924"/>
                  </a:lnTo>
                  <a:lnTo>
                    <a:pt x="107204" y="40025"/>
                  </a:lnTo>
                  <a:lnTo>
                    <a:pt x="128601" y="29410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68" name="SMARTInkShape-3107"/>
            <p:cNvSpPr/>
            <p:nvPr/>
          </p:nvSpPr>
          <p:spPr bwMode="auto">
            <a:xfrm>
              <a:off x="6465094" y="4225001"/>
              <a:ext cx="14288" cy="178144"/>
            </a:xfrm>
            <a:custGeom>
              <a:avLst/>
              <a:gdLst/>
              <a:ahLst/>
              <a:cxnLst/>
              <a:rect l="0" t="0" r="0" b="0"/>
              <a:pathLst>
                <a:path w="14288" h="178144">
                  <a:moveTo>
                    <a:pt x="14287" y="11243"/>
                  </a:moveTo>
                  <a:lnTo>
                    <a:pt x="14287" y="7451"/>
                  </a:lnTo>
                  <a:lnTo>
                    <a:pt x="13494" y="6333"/>
                  </a:lnTo>
                  <a:lnTo>
                    <a:pt x="12170" y="5588"/>
                  </a:lnTo>
                  <a:lnTo>
                    <a:pt x="7438" y="4186"/>
                  </a:lnTo>
                  <a:lnTo>
                    <a:pt x="7202" y="0"/>
                  </a:lnTo>
                  <a:lnTo>
                    <a:pt x="7939" y="34829"/>
                  </a:lnTo>
                  <a:lnTo>
                    <a:pt x="12798" y="69289"/>
                  </a:lnTo>
                  <a:lnTo>
                    <a:pt x="13846" y="97233"/>
                  </a:lnTo>
                  <a:lnTo>
                    <a:pt x="14200" y="131328"/>
                  </a:lnTo>
                  <a:lnTo>
                    <a:pt x="14276" y="163993"/>
                  </a:lnTo>
                  <a:lnTo>
                    <a:pt x="14286" y="178143"/>
                  </a:lnTo>
                  <a:lnTo>
                    <a:pt x="13493" y="168591"/>
                  </a:lnTo>
                  <a:lnTo>
                    <a:pt x="2896" y="134457"/>
                  </a:lnTo>
                  <a:lnTo>
                    <a:pt x="0" y="1255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69" name="SMARTInkShape-3108"/>
            <p:cNvSpPr/>
            <p:nvPr/>
          </p:nvSpPr>
          <p:spPr bwMode="auto">
            <a:xfrm>
              <a:off x="6322437" y="4236244"/>
              <a:ext cx="69712" cy="170483"/>
            </a:xfrm>
            <a:custGeom>
              <a:avLst/>
              <a:gdLst/>
              <a:ahLst/>
              <a:cxnLst/>
              <a:rect l="0" t="0" r="0" b="0"/>
              <a:pathLst>
                <a:path w="69712" h="170483">
                  <a:moveTo>
                    <a:pt x="42644" y="0"/>
                  </a:moveTo>
                  <a:lnTo>
                    <a:pt x="36493" y="6151"/>
                  </a:lnTo>
                  <a:lnTo>
                    <a:pt x="32002" y="6849"/>
                  </a:lnTo>
                  <a:lnTo>
                    <a:pt x="25645" y="7056"/>
                  </a:lnTo>
                  <a:lnTo>
                    <a:pt x="24167" y="7879"/>
                  </a:lnTo>
                  <a:lnTo>
                    <a:pt x="23183" y="9221"/>
                  </a:lnTo>
                  <a:lnTo>
                    <a:pt x="22089" y="12830"/>
                  </a:lnTo>
                  <a:lnTo>
                    <a:pt x="21602" y="17079"/>
                  </a:lnTo>
                  <a:lnTo>
                    <a:pt x="19270" y="21614"/>
                  </a:lnTo>
                  <a:lnTo>
                    <a:pt x="11304" y="34784"/>
                  </a:lnTo>
                  <a:lnTo>
                    <a:pt x="5385" y="65111"/>
                  </a:lnTo>
                  <a:lnTo>
                    <a:pt x="889" y="96823"/>
                  </a:lnTo>
                  <a:lnTo>
                    <a:pt x="0" y="127957"/>
                  </a:lnTo>
                  <a:lnTo>
                    <a:pt x="641" y="149038"/>
                  </a:lnTo>
                  <a:lnTo>
                    <a:pt x="3603" y="160431"/>
                  </a:lnTo>
                  <a:lnTo>
                    <a:pt x="6298" y="164104"/>
                  </a:lnTo>
                  <a:lnTo>
                    <a:pt x="9682" y="166552"/>
                  </a:lnTo>
                  <a:lnTo>
                    <a:pt x="17676" y="169273"/>
                  </a:lnTo>
                  <a:lnTo>
                    <a:pt x="26520" y="170482"/>
                  </a:lnTo>
                  <a:lnTo>
                    <a:pt x="30307" y="169217"/>
                  </a:lnTo>
                  <a:lnTo>
                    <a:pt x="36632" y="163579"/>
                  </a:lnTo>
                  <a:lnTo>
                    <a:pt x="52069" y="140526"/>
                  </a:lnTo>
                  <a:lnTo>
                    <a:pt x="63586" y="106222"/>
                  </a:lnTo>
                  <a:lnTo>
                    <a:pt x="69711" y="72664"/>
                  </a:lnTo>
                  <a:lnTo>
                    <a:pt x="66980" y="50370"/>
                  </a:lnTo>
                  <a:lnTo>
                    <a:pt x="61133" y="37997"/>
                  </a:lnTo>
                  <a:lnTo>
                    <a:pt x="53243" y="28000"/>
                  </a:lnTo>
                  <a:lnTo>
                    <a:pt x="40669" y="18703"/>
                  </a:lnTo>
                  <a:lnTo>
                    <a:pt x="34358" y="16250"/>
                  </a:lnTo>
                  <a:lnTo>
                    <a:pt x="31564" y="16389"/>
                  </a:lnTo>
                  <a:lnTo>
                    <a:pt x="15148" y="24403"/>
                  </a:lnTo>
                  <a:lnTo>
                    <a:pt x="10580" y="28837"/>
                  </a:lnTo>
                  <a:lnTo>
                    <a:pt x="8550" y="33454"/>
                  </a:lnTo>
                  <a:lnTo>
                    <a:pt x="7648" y="38152"/>
                  </a:lnTo>
                  <a:lnTo>
                    <a:pt x="8994" y="39722"/>
                  </a:lnTo>
                  <a:lnTo>
                    <a:pt x="14724" y="41466"/>
                  </a:lnTo>
                  <a:lnTo>
                    <a:pt x="28357" y="428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70" name="SMARTInkShape-3109"/>
            <p:cNvSpPr/>
            <p:nvPr/>
          </p:nvSpPr>
          <p:spPr bwMode="auto">
            <a:xfrm>
              <a:off x="6145073" y="4200915"/>
              <a:ext cx="141428" cy="225525"/>
            </a:xfrm>
            <a:custGeom>
              <a:avLst/>
              <a:gdLst/>
              <a:ahLst/>
              <a:cxnLst/>
              <a:rect l="0" t="0" r="0" b="0"/>
              <a:pathLst>
                <a:path w="141428" h="225525">
                  <a:moveTo>
                    <a:pt x="141427" y="28185"/>
                  </a:moveTo>
                  <a:lnTo>
                    <a:pt x="137635" y="24393"/>
                  </a:lnTo>
                  <a:lnTo>
                    <a:pt x="133656" y="22531"/>
                  </a:lnTo>
                  <a:lnTo>
                    <a:pt x="131484" y="22034"/>
                  </a:lnTo>
                  <a:lnTo>
                    <a:pt x="130036" y="20909"/>
                  </a:lnTo>
                  <a:lnTo>
                    <a:pt x="128427" y="17543"/>
                  </a:lnTo>
                  <a:lnTo>
                    <a:pt x="127204" y="16328"/>
                  </a:lnTo>
                  <a:lnTo>
                    <a:pt x="117309" y="10425"/>
                  </a:lnTo>
                  <a:lnTo>
                    <a:pt x="107093" y="925"/>
                  </a:lnTo>
                  <a:lnTo>
                    <a:pt x="98533" y="0"/>
                  </a:lnTo>
                  <a:lnTo>
                    <a:pt x="92466" y="1900"/>
                  </a:lnTo>
                  <a:lnTo>
                    <a:pt x="89736" y="3518"/>
                  </a:lnTo>
                  <a:lnTo>
                    <a:pt x="62246" y="37691"/>
                  </a:lnTo>
                  <a:lnTo>
                    <a:pt x="38954" y="72152"/>
                  </a:lnTo>
                  <a:lnTo>
                    <a:pt x="22084" y="105338"/>
                  </a:lnTo>
                  <a:lnTo>
                    <a:pt x="10873" y="138852"/>
                  </a:lnTo>
                  <a:lnTo>
                    <a:pt x="3438" y="166632"/>
                  </a:lnTo>
                  <a:lnTo>
                    <a:pt x="0" y="191179"/>
                  </a:lnTo>
                  <a:lnTo>
                    <a:pt x="1105" y="197173"/>
                  </a:lnTo>
                  <a:lnTo>
                    <a:pt x="14773" y="219145"/>
                  </a:lnTo>
                  <a:lnTo>
                    <a:pt x="18097" y="222167"/>
                  </a:lnTo>
                  <a:lnTo>
                    <a:pt x="26024" y="225524"/>
                  </a:lnTo>
                  <a:lnTo>
                    <a:pt x="43204" y="223622"/>
                  </a:lnTo>
                  <a:lnTo>
                    <a:pt x="59584" y="214239"/>
                  </a:lnTo>
                  <a:lnTo>
                    <a:pt x="95113" y="181397"/>
                  </a:lnTo>
                  <a:lnTo>
                    <a:pt x="106361" y="162746"/>
                  </a:lnTo>
                  <a:lnTo>
                    <a:pt x="111570" y="141607"/>
                  </a:lnTo>
                  <a:lnTo>
                    <a:pt x="112282" y="134687"/>
                  </a:lnTo>
                  <a:lnTo>
                    <a:pt x="111678" y="132524"/>
                  </a:lnTo>
                  <a:lnTo>
                    <a:pt x="110482" y="131081"/>
                  </a:lnTo>
                  <a:lnTo>
                    <a:pt x="108891" y="130120"/>
                  </a:lnTo>
                  <a:lnTo>
                    <a:pt x="102889" y="131169"/>
                  </a:lnTo>
                  <a:lnTo>
                    <a:pt x="94931" y="135074"/>
                  </a:lnTo>
                  <a:lnTo>
                    <a:pt x="59785" y="160580"/>
                  </a:lnTo>
                  <a:lnTo>
                    <a:pt x="55702" y="16391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74" name="SMARTInkShape-Group688"/>
          <p:cNvGrpSpPr/>
          <p:nvPr/>
        </p:nvGrpSpPr>
        <p:grpSpPr>
          <a:xfrm>
            <a:off x="8272549" y="4093512"/>
            <a:ext cx="135398" cy="207000"/>
            <a:chOff x="8272549" y="4093512"/>
            <a:chExt cx="135398" cy="207000"/>
          </a:xfrm>
        </p:grpSpPr>
        <p:sp>
          <p:nvSpPr>
            <p:cNvPr id="2540672" name="SMARTInkShape-3110"/>
            <p:cNvSpPr/>
            <p:nvPr/>
          </p:nvSpPr>
          <p:spPr bwMode="auto">
            <a:xfrm>
              <a:off x="8322469" y="4286250"/>
              <a:ext cx="14288" cy="14262"/>
            </a:xfrm>
            <a:custGeom>
              <a:avLst/>
              <a:gdLst/>
              <a:ahLst/>
              <a:cxnLst/>
              <a:rect l="0" t="0" r="0" b="0"/>
              <a:pathLst>
                <a:path w="14288" h="14262">
                  <a:moveTo>
                    <a:pt x="14287" y="0"/>
                  </a:moveTo>
                  <a:lnTo>
                    <a:pt x="10494" y="3792"/>
                  </a:lnTo>
                  <a:lnTo>
                    <a:pt x="10171" y="4909"/>
                  </a:lnTo>
                  <a:lnTo>
                    <a:pt x="10749" y="5654"/>
                  </a:lnTo>
                  <a:lnTo>
                    <a:pt x="13588" y="6850"/>
                  </a:lnTo>
                  <a:lnTo>
                    <a:pt x="14269" y="13986"/>
                  </a:lnTo>
                  <a:lnTo>
                    <a:pt x="8136" y="14261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73" name="SMARTInkShape-3111"/>
            <p:cNvSpPr/>
            <p:nvPr/>
          </p:nvSpPr>
          <p:spPr bwMode="auto">
            <a:xfrm>
              <a:off x="8272549" y="4093512"/>
              <a:ext cx="135398" cy="114158"/>
            </a:xfrm>
            <a:custGeom>
              <a:avLst/>
              <a:gdLst/>
              <a:ahLst/>
              <a:cxnLst/>
              <a:rect l="0" t="0" r="0" b="0"/>
              <a:pathLst>
                <a:path w="135398" h="114158">
                  <a:moveTo>
                    <a:pt x="7057" y="14144"/>
                  </a:moveTo>
                  <a:lnTo>
                    <a:pt x="7057" y="17936"/>
                  </a:lnTo>
                  <a:lnTo>
                    <a:pt x="6264" y="19054"/>
                  </a:lnTo>
                  <a:lnTo>
                    <a:pt x="4940" y="19799"/>
                  </a:lnTo>
                  <a:lnTo>
                    <a:pt x="0" y="21262"/>
                  </a:lnTo>
                  <a:lnTo>
                    <a:pt x="6766" y="21287"/>
                  </a:lnTo>
                  <a:lnTo>
                    <a:pt x="6971" y="17496"/>
                  </a:lnTo>
                  <a:lnTo>
                    <a:pt x="7794" y="16378"/>
                  </a:lnTo>
                  <a:lnTo>
                    <a:pt x="24578" y="10646"/>
                  </a:lnTo>
                  <a:lnTo>
                    <a:pt x="59355" y="2304"/>
                  </a:lnTo>
                  <a:lnTo>
                    <a:pt x="92777" y="0"/>
                  </a:lnTo>
                  <a:lnTo>
                    <a:pt x="116594" y="669"/>
                  </a:lnTo>
                  <a:lnTo>
                    <a:pt x="132822" y="6010"/>
                  </a:lnTo>
                  <a:lnTo>
                    <a:pt x="133763" y="7134"/>
                  </a:lnTo>
                  <a:lnTo>
                    <a:pt x="134809" y="10500"/>
                  </a:lnTo>
                  <a:lnTo>
                    <a:pt x="135397" y="16857"/>
                  </a:lnTo>
                  <a:lnTo>
                    <a:pt x="133418" y="21435"/>
                  </a:lnTo>
                  <a:lnTo>
                    <a:pt x="131778" y="23768"/>
                  </a:lnTo>
                  <a:lnTo>
                    <a:pt x="113391" y="35588"/>
                  </a:lnTo>
                  <a:lnTo>
                    <a:pt x="83449" y="51981"/>
                  </a:lnTo>
                  <a:lnTo>
                    <a:pt x="48658" y="75861"/>
                  </a:lnTo>
                  <a:lnTo>
                    <a:pt x="39758" y="87937"/>
                  </a:lnTo>
                  <a:lnTo>
                    <a:pt x="39177" y="90327"/>
                  </a:lnTo>
                  <a:lnTo>
                    <a:pt x="39582" y="92714"/>
                  </a:lnTo>
                  <a:lnTo>
                    <a:pt x="42145" y="98456"/>
                  </a:lnTo>
                  <a:lnTo>
                    <a:pt x="57064" y="1141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77" name="SMARTInkShape-Group689"/>
          <p:cNvGrpSpPr/>
          <p:nvPr/>
        </p:nvGrpSpPr>
        <p:grpSpPr>
          <a:xfrm>
            <a:off x="8794076" y="2907593"/>
            <a:ext cx="342781" cy="3114466"/>
            <a:chOff x="8794076" y="2907593"/>
            <a:chExt cx="342781" cy="3114466"/>
          </a:xfrm>
        </p:grpSpPr>
        <p:sp>
          <p:nvSpPr>
            <p:cNvPr id="2540675" name="SMARTInkShape-3112"/>
            <p:cNvSpPr/>
            <p:nvPr/>
          </p:nvSpPr>
          <p:spPr bwMode="auto">
            <a:xfrm>
              <a:off x="8986838" y="2950369"/>
              <a:ext cx="150019" cy="3071690"/>
            </a:xfrm>
            <a:custGeom>
              <a:avLst/>
              <a:gdLst/>
              <a:ahLst/>
              <a:cxnLst/>
              <a:rect l="0" t="0" r="0" b="0"/>
              <a:pathLst>
                <a:path w="150019" h="3071690">
                  <a:moveTo>
                    <a:pt x="150018" y="0"/>
                  </a:moveTo>
                  <a:lnTo>
                    <a:pt x="150018" y="34777"/>
                  </a:lnTo>
                  <a:lnTo>
                    <a:pt x="149225" y="47762"/>
                  </a:lnTo>
                  <a:lnTo>
                    <a:pt x="143867" y="69388"/>
                  </a:lnTo>
                  <a:lnTo>
                    <a:pt x="140889" y="92912"/>
                  </a:lnTo>
                  <a:lnTo>
                    <a:pt x="137259" y="107169"/>
                  </a:lnTo>
                  <a:lnTo>
                    <a:pt x="135821" y="140494"/>
                  </a:lnTo>
                  <a:lnTo>
                    <a:pt x="135739" y="175219"/>
                  </a:lnTo>
                  <a:lnTo>
                    <a:pt x="136526" y="199976"/>
                  </a:lnTo>
                  <a:lnTo>
                    <a:pt x="141882" y="229691"/>
                  </a:lnTo>
                  <a:lnTo>
                    <a:pt x="142744" y="264462"/>
                  </a:lnTo>
                  <a:lnTo>
                    <a:pt x="142849" y="296714"/>
                  </a:lnTo>
                  <a:lnTo>
                    <a:pt x="142869" y="328749"/>
                  </a:lnTo>
                  <a:lnTo>
                    <a:pt x="142874" y="362712"/>
                  </a:lnTo>
                  <a:lnTo>
                    <a:pt x="142875" y="396379"/>
                  </a:lnTo>
                  <a:lnTo>
                    <a:pt x="142875" y="424185"/>
                  </a:lnTo>
                  <a:lnTo>
                    <a:pt x="142875" y="452533"/>
                  </a:lnTo>
                  <a:lnTo>
                    <a:pt x="142875" y="481041"/>
                  </a:lnTo>
                  <a:lnTo>
                    <a:pt x="142875" y="509596"/>
                  </a:lnTo>
                  <a:lnTo>
                    <a:pt x="142875" y="538165"/>
                  </a:lnTo>
                  <a:lnTo>
                    <a:pt x="142875" y="566738"/>
                  </a:lnTo>
                  <a:lnTo>
                    <a:pt x="142875" y="595313"/>
                  </a:lnTo>
                  <a:lnTo>
                    <a:pt x="142875" y="628503"/>
                  </a:lnTo>
                  <a:lnTo>
                    <a:pt x="142875" y="655505"/>
                  </a:lnTo>
                  <a:lnTo>
                    <a:pt x="142875" y="690958"/>
                  </a:lnTo>
                  <a:lnTo>
                    <a:pt x="142875" y="721126"/>
                  </a:lnTo>
                  <a:lnTo>
                    <a:pt x="142875" y="754925"/>
                  </a:lnTo>
                  <a:lnTo>
                    <a:pt x="142875" y="787472"/>
                  </a:lnTo>
                  <a:lnTo>
                    <a:pt x="142875" y="820448"/>
                  </a:lnTo>
                  <a:lnTo>
                    <a:pt x="142875" y="854801"/>
                  </a:lnTo>
                  <a:lnTo>
                    <a:pt x="142875" y="885341"/>
                  </a:lnTo>
                  <a:lnTo>
                    <a:pt x="142875" y="914304"/>
                  </a:lnTo>
                  <a:lnTo>
                    <a:pt x="142875" y="942956"/>
                  </a:lnTo>
                  <a:lnTo>
                    <a:pt x="142875" y="971546"/>
                  </a:lnTo>
                  <a:lnTo>
                    <a:pt x="142875" y="1000124"/>
                  </a:lnTo>
                  <a:lnTo>
                    <a:pt x="142875" y="1028699"/>
                  </a:lnTo>
                  <a:lnTo>
                    <a:pt x="142875" y="1060626"/>
                  </a:lnTo>
                  <a:lnTo>
                    <a:pt x="137220" y="1093435"/>
                  </a:lnTo>
                  <a:lnTo>
                    <a:pt x="135927" y="1128770"/>
                  </a:lnTo>
                  <a:lnTo>
                    <a:pt x="131964" y="1164439"/>
                  </a:lnTo>
                  <a:lnTo>
                    <a:pt x="129032" y="1200151"/>
                  </a:lnTo>
                  <a:lnTo>
                    <a:pt x="128675" y="1228725"/>
                  </a:lnTo>
                  <a:lnTo>
                    <a:pt x="127810" y="1262210"/>
                  </a:lnTo>
                  <a:lnTo>
                    <a:pt x="122936" y="1294694"/>
                  </a:lnTo>
                  <a:lnTo>
                    <a:pt x="121739" y="1327657"/>
                  </a:lnTo>
                  <a:lnTo>
                    <a:pt x="121501" y="1362008"/>
                  </a:lnTo>
                  <a:lnTo>
                    <a:pt x="121455" y="1394664"/>
                  </a:lnTo>
                  <a:lnTo>
                    <a:pt x="121446" y="1422090"/>
                  </a:lnTo>
                  <a:lnTo>
                    <a:pt x="121444" y="1450324"/>
                  </a:lnTo>
                  <a:lnTo>
                    <a:pt x="121443" y="1478799"/>
                  </a:lnTo>
                  <a:lnTo>
                    <a:pt x="121443" y="1509460"/>
                  </a:lnTo>
                  <a:lnTo>
                    <a:pt x="121443" y="1541564"/>
                  </a:lnTo>
                  <a:lnTo>
                    <a:pt x="121443" y="1573301"/>
                  </a:lnTo>
                  <a:lnTo>
                    <a:pt x="121443" y="1607840"/>
                  </a:lnTo>
                  <a:lnTo>
                    <a:pt x="121443" y="1641093"/>
                  </a:lnTo>
                  <a:lnTo>
                    <a:pt x="119326" y="1673170"/>
                  </a:lnTo>
                  <a:lnTo>
                    <a:pt x="115789" y="1705694"/>
                  </a:lnTo>
                  <a:lnTo>
                    <a:pt x="114741" y="1737555"/>
                  </a:lnTo>
                  <a:lnTo>
                    <a:pt x="114430" y="1770014"/>
                  </a:lnTo>
                  <a:lnTo>
                    <a:pt x="114338" y="1799740"/>
                  </a:lnTo>
                  <a:lnTo>
                    <a:pt x="114311" y="1830773"/>
                  </a:lnTo>
                  <a:lnTo>
                    <a:pt x="114303" y="1862986"/>
                  </a:lnTo>
                  <a:lnTo>
                    <a:pt x="114300" y="1892640"/>
                  </a:lnTo>
                  <a:lnTo>
                    <a:pt x="114300" y="1923651"/>
                  </a:lnTo>
                  <a:lnTo>
                    <a:pt x="114300" y="1955858"/>
                  </a:lnTo>
                  <a:lnTo>
                    <a:pt x="114300" y="1985510"/>
                  </a:lnTo>
                  <a:lnTo>
                    <a:pt x="114300" y="2014403"/>
                  </a:lnTo>
                  <a:lnTo>
                    <a:pt x="114300" y="2043072"/>
                  </a:lnTo>
                  <a:lnTo>
                    <a:pt x="114300" y="2071675"/>
                  </a:lnTo>
                  <a:lnTo>
                    <a:pt x="114300" y="2100259"/>
                  </a:lnTo>
                  <a:lnTo>
                    <a:pt x="114300" y="2128836"/>
                  </a:lnTo>
                  <a:lnTo>
                    <a:pt x="116416" y="2157411"/>
                  </a:lnTo>
                  <a:lnTo>
                    <a:pt x="120450" y="2191719"/>
                  </a:lnTo>
                  <a:lnTo>
                    <a:pt x="121247" y="2226337"/>
                  </a:lnTo>
                  <a:lnTo>
                    <a:pt x="121404" y="2256928"/>
                  </a:lnTo>
                  <a:lnTo>
                    <a:pt x="121435" y="2289694"/>
                  </a:lnTo>
                  <a:lnTo>
                    <a:pt x="126351" y="2321037"/>
                  </a:lnTo>
                  <a:lnTo>
                    <a:pt x="128145" y="2350159"/>
                  </a:lnTo>
                  <a:lnTo>
                    <a:pt x="128500" y="2382635"/>
                  </a:lnTo>
                  <a:lnTo>
                    <a:pt x="128561" y="2410235"/>
                  </a:lnTo>
                  <a:lnTo>
                    <a:pt x="128582" y="2443096"/>
                  </a:lnTo>
                  <a:lnTo>
                    <a:pt x="130702" y="2477222"/>
                  </a:lnTo>
                  <a:lnTo>
                    <a:pt x="134738" y="2510921"/>
                  </a:lnTo>
                  <a:lnTo>
                    <a:pt x="135535" y="2542448"/>
                  </a:lnTo>
                  <a:lnTo>
                    <a:pt x="135692" y="2571606"/>
                  </a:lnTo>
                  <a:lnTo>
                    <a:pt x="135725" y="2606656"/>
                  </a:lnTo>
                  <a:lnTo>
                    <a:pt x="137846" y="2630385"/>
                  </a:lnTo>
                  <a:lnTo>
                    <a:pt x="142433" y="2664122"/>
                  </a:lnTo>
                  <a:lnTo>
                    <a:pt x="142849" y="2697927"/>
                  </a:lnTo>
                  <a:lnTo>
                    <a:pt x="142873" y="2731292"/>
                  </a:lnTo>
                  <a:lnTo>
                    <a:pt x="142875" y="2763243"/>
                  </a:lnTo>
                  <a:lnTo>
                    <a:pt x="142875" y="2794735"/>
                  </a:lnTo>
                  <a:lnTo>
                    <a:pt x="142875" y="2826633"/>
                  </a:lnTo>
                  <a:lnTo>
                    <a:pt x="142081" y="2840702"/>
                  </a:lnTo>
                  <a:lnTo>
                    <a:pt x="136724" y="2862559"/>
                  </a:lnTo>
                  <a:lnTo>
                    <a:pt x="135748" y="2898035"/>
                  </a:lnTo>
                  <a:lnTo>
                    <a:pt x="135732" y="2929080"/>
                  </a:lnTo>
                  <a:lnTo>
                    <a:pt x="135731" y="2962283"/>
                  </a:lnTo>
                  <a:lnTo>
                    <a:pt x="136525" y="2981326"/>
                  </a:lnTo>
                  <a:lnTo>
                    <a:pt x="142580" y="3009482"/>
                  </a:lnTo>
                  <a:lnTo>
                    <a:pt x="142874" y="3034976"/>
                  </a:lnTo>
                  <a:lnTo>
                    <a:pt x="142875" y="3028952"/>
                  </a:lnTo>
                  <a:lnTo>
                    <a:pt x="124883" y="3028950"/>
                  </a:lnTo>
                  <a:lnTo>
                    <a:pt x="123737" y="3029744"/>
                  </a:lnTo>
                  <a:lnTo>
                    <a:pt x="122973" y="3031067"/>
                  </a:lnTo>
                  <a:lnTo>
                    <a:pt x="122463" y="3032742"/>
                  </a:lnTo>
                  <a:lnTo>
                    <a:pt x="121329" y="3033860"/>
                  </a:lnTo>
                  <a:lnTo>
                    <a:pt x="117953" y="3035101"/>
                  </a:lnTo>
                  <a:lnTo>
                    <a:pt x="116735" y="3036225"/>
                  </a:lnTo>
                  <a:lnTo>
                    <a:pt x="115382" y="3039592"/>
                  </a:lnTo>
                  <a:lnTo>
                    <a:pt x="114227" y="3040807"/>
                  </a:lnTo>
                  <a:lnTo>
                    <a:pt x="91384" y="3053085"/>
                  </a:lnTo>
                  <a:lnTo>
                    <a:pt x="76278" y="3067078"/>
                  </a:lnTo>
                  <a:lnTo>
                    <a:pt x="69355" y="3069709"/>
                  </a:lnTo>
                  <a:lnTo>
                    <a:pt x="44129" y="3071689"/>
                  </a:lnTo>
                  <a:lnTo>
                    <a:pt x="37340" y="3069641"/>
                  </a:lnTo>
                  <a:lnTo>
                    <a:pt x="30883" y="3066878"/>
                  </a:lnTo>
                  <a:lnTo>
                    <a:pt x="19116" y="3064530"/>
                  </a:lnTo>
                  <a:lnTo>
                    <a:pt x="7627" y="3059144"/>
                  </a:lnTo>
                  <a:lnTo>
                    <a:pt x="0" y="30575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76" name="SMARTInkShape-3113"/>
            <p:cNvSpPr/>
            <p:nvPr/>
          </p:nvSpPr>
          <p:spPr bwMode="auto">
            <a:xfrm>
              <a:off x="8794076" y="2907593"/>
              <a:ext cx="335638" cy="56979"/>
            </a:xfrm>
            <a:custGeom>
              <a:avLst/>
              <a:gdLst/>
              <a:ahLst/>
              <a:cxnLst/>
              <a:rect l="0" t="0" r="0" b="0"/>
              <a:pathLst>
                <a:path w="335638" h="56979">
                  <a:moveTo>
                    <a:pt x="21312" y="49920"/>
                  </a:moveTo>
                  <a:lnTo>
                    <a:pt x="17519" y="53712"/>
                  </a:lnTo>
                  <a:lnTo>
                    <a:pt x="13541" y="55574"/>
                  </a:lnTo>
                  <a:lnTo>
                    <a:pt x="11369" y="56070"/>
                  </a:lnTo>
                  <a:lnTo>
                    <a:pt x="9127" y="55608"/>
                  </a:lnTo>
                  <a:lnTo>
                    <a:pt x="287" y="50188"/>
                  </a:lnTo>
                  <a:lnTo>
                    <a:pt x="0" y="53791"/>
                  </a:lnTo>
                  <a:lnTo>
                    <a:pt x="754" y="54882"/>
                  </a:lnTo>
                  <a:lnTo>
                    <a:pt x="2051" y="55609"/>
                  </a:lnTo>
                  <a:lnTo>
                    <a:pt x="6733" y="56978"/>
                  </a:lnTo>
                  <a:lnTo>
                    <a:pt x="6998" y="50905"/>
                  </a:lnTo>
                  <a:lnTo>
                    <a:pt x="6213" y="50576"/>
                  </a:lnTo>
                  <a:lnTo>
                    <a:pt x="3224" y="50211"/>
                  </a:lnTo>
                  <a:lnTo>
                    <a:pt x="2110" y="49320"/>
                  </a:lnTo>
                  <a:lnTo>
                    <a:pt x="871" y="46214"/>
                  </a:lnTo>
                  <a:lnTo>
                    <a:pt x="1334" y="45861"/>
                  </a:lnTo>
                  <a:lnTo>
                    <a:pt x="7781" y="48883"/>
                  </a:lnTo>
                  <a:lnTo>
                    <a:pt x="41885" y="49919"/>
                  </a:lnTo>
                  <a:lnTo>
                    <a:pt x="48447" y="47803"/>
                  </a:lnTo>
                  <a:lnTo>
                    <a:pt x="54010" y="45010"/>
                  </a:lnTo>
                  <a:lnTo>
                    <a:pt x="66165" y="43217"/>
                  </a:lnTo>
                  <a:lnTo>
                    <a:pt x="79825" y="42863"/>
                  </a:lnTo>
                  <a:lnTo>
                    <a:pt x="85153" y="40698"/>
                  </a:lnTo>
                  <a:lnTo>
                    <a:pt x="90166" y="37883"/>
                  </a:lnTo>
                  <a:lnTo>
                    <a:pt x="99853" y="36077"/>
                  </a:lnTo>
                  <a:lnTo>
                    <a:pt x="126217" y="34856"/>
                  </a:lnTo>
                  <a:lnTo>
                    <a:pt x="144056" y="29484"/>
                  </a:lnTo>
                  <a:lnTo>
                    <a:pt x="164671" y="26503"/>
                  </a:lnTo>
                  <a:lnTo>
                    <a:pt x="178617" y="22873"/>
                  </a:lnTo>
                  <a:lnTo>
                    <a:pt x="211670" y="21404"/>
                  </a:lnTo>
                  <a:lnTo>
                    <a:pt x="223588" y="20568"/>
                  </a:lnTo>
                  <a:lnTo>
                    <a:pt x="237674" y="15196"/>
                  </a:lnTo>
                  <a:lnTo>
                    <a:pt x="252263" y="14288"/>
                  </a:lnTo>
                  <a:lnTo>
                    <a:pt x="257042" y="16356"/>
                  </a:lnTo>
                  <a:lnTo>
                    <a:pt x="263780" y="21053"/>
                  </a:lnTo>
                  <a:lnTo>
                    <a:pt x="291391" y="21345"/>
                  </a:lnTo>
                  <a:lnTo>
                    <a:pt x="298204" y="16435"/>
                  </a:lnTo>
                  <a:lnTo>
                    <a:pt x="305738" y="14495"/>
                  </a:lnTo>
                  <a:lnTo>
                    <a:pt x="313877" y="7359"/>
                  </a:lnTo>
                  <a:lnTo>
                    <a:pt x="320327" y="7083"/>
                  </a:lnTo>
                  <a:lnTo>
                    <a:pt x="328397" y="0"/>
                  </a:lnTo>
                  <a:lnTo>
                    <a:pt x="335637" y="70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81" name="SMARTInkShape-Group690"/>
          <p:cNvGrpSpPr/>
          <p:nvPr/>
        </p:nvGrpSpPr>
        <p:grpSpPr>
          <a:xfrm>
            <a:off x="8258175" y="3986302"/>
            <a:ext cx="635708" cy="290704"/>
            <a:chOff x="8258175" y="3986302"/>
            <a:chExt cx="635708" cy="290704"/>
          </a:xfrm>
        </p:grpSpPr>
        <p:sp>
          <p:nvSpPr>
            <p:cNvPr id="2540678" name="SMARTInkShape-3114"/>
            <p:cNvSpPr/>
            <p:nvPr/>
          </p:nvSpPr>
          <p:spPr bwMode="auto">
            <a:xfrm>
              <a:off x="8258175" y="4066325"/>
              <a:ext cx="218062" cy="210681"/>
            </a:xfrm>
            <a:custGeom>
              <a:avLst/>
              <a:gdLst/>
              <a:ahLst/>
              <a:cxnLst/>
              <a:rect l="0" t="0" r="0" b="0"/>
              <a:pathLst>
                <a:path w="218062" h="210681">
                  <a:moveTo>
                    <a:pt x="0" y="77050"/>
                  </a:moveTo>
                  <a:lnTo>
                    <a:pt x="3793" y="77050"/>
                  </a:lnTo>
                  <a:lnTo>
                    <a:pt x="7771" y="74933"/>
                  </a:lnTo>
                  <a:lnTo>
                    <a:pt x="40911" y="49409"/>
                  </a:lnTo>
                  <a:lnTo>
                    <a:pt x="76481" y="14817"/>
                  </a:lnTo>
                  <a:lnTo>
                    <a:pt x="81617" y="8909"/>
                  </a:lnTo>
                  <a:lnTo>
                    <a:pt x="85184" y="0"/>
                  </a:lnTo>
                  <a:lnTo>
                    <a:pt x="77980" y="6507"/>
                  </a:lnTo>
                  <a:lnTo>
                    <a:pt x="58277" y="35886"/>
                  </a:lnTo>
                  <a:lnTo>
                    <a:pt x="35554" y="70130"/>
                  </a:lnTo>
                  <a:lnTo>
                    <a:pt x="14901" y="105018"/>
                  </a:lnTo>
                  <a:lnTo>
                    <a:pt x="11385" y="113293"/>
                  </a:lnTo>
                  <a:lnTo>
                    <a:pt x="11559" y="115499"/>
                  </a:lnTo>
                  <a:lnTo>
                    <a:pt x="12468" y="116970"/>
                  </a:lnTo>
                  <a:lnTo>
                    <a:pt x="13868" y="117157"/>
                  </a:lnTo>
                  <a:lnTo>
                    <a:pt x="17541" y="115248"/>
                  </a:lnTo>
                  <a:lnTo>
                    <a:pt x="46348" y="89783"/>
                  </a:lnTo>
                  <a:lnTo>
                    <a:pt x="77859" y="58663"/>
                  </a:lnTo>
                  <a:lnTo>
                    <a:pt x="111130" y="28439"/>
                  </a:lnTo>
                  <a:lnTo>
                    <a:pt x="132518" y="10592"/>
                  </a:lnTo>
                  <a:lnTo>
                    <a:pt x="135971" y="8932"/>
                  </a:lnTo>
                  <a:lnTo>
                    <a:pt x="138272" y="8619"/>
                  </a:lnTo>
                  <a:lnTo>
                    <a:pt x="139806" y="9205"/>
                  </a:lnTo>
                  <a:lnTo>
                    <a:pt x="140829" y="10388"/>
                  </a:lnTo>
                  <a:lnTo>
                    <a:pt x="138477" y="23432"/>
                  </a:lnTo>
                  <a:lnTo>
                    <a:pt x="124073" y="55670"/>
                  </a:lnTo>
                  <a:lnTo>
                    <a:pt x="105819" y="88001"/>
                  </a:lnTo>
                  <a:lnTo>
                    <a:pt x="85329" y="122716"/>
                  </a:lnTo>
                  <a:lnTo>
                    <a:pt x="64970" y="157344"/>
                  </a:lnTo>
                  <a:lnTo>
                    <a:pt x="45583" y="191541"/>
                  </a:lnTo>
                  <a:lnTo>
                    <a:pt x="40897" y="199372"/>
                  </a:lnTo>
                  <a:lnTo>
                    <a:pt x="40758" y="201461"/>
                  </a:lnTo>
                  <a:lnTo>
                    <a:pt x="41459" y="202853"/>
                  </a:lnTo>
                  <a:lnTo>
                    <a:pt x="43515" y="201400"/>
                  </a:lnTo>
                  <a:lnTo>
                    <a:pt x="70210" y="175564"/>
                  </a:lnTo>
                  <a:lnTo>
                    <a:pt x="100090" y="147603"/>
                  </a:lnTo>
                  <a:lnTo>
                    <a:pt x="134079" y="117975"/>
                  </a:lnTo>
                  <a:lnTo>
                    <a:pt x="165492" y="89088"/>
                  </a:lnTo>
                  <a:lnTo>
                    <a:pt x="198055" y="58173"/>
                  </a:lnTo>
                  <a:lnTo>
                    <a:pt x="213816" y="47468"/>
                  </a:lnTo>
                  <a:lnTo>
                    <a:pt x="216364" y="47010"/>
                  </a:lnTo>
                  <a:lnTo>
                    <a:pt x="218061" y="47498"/>
                  </a:lnTo>
                  <a:lnTo>
                    <a:pt x="217605" y="50205"/>
                  </a:lnTo>
                  <a:lnTo>
                    <a:pt x="197479" y="82011"/>
                  </a:lnTo>
                  <a:lnTo>
                    <a:pt x="170255" y="108771"/>
                  </a:lnTo>
                  <a:lnTo>
                    <a:pt x="140845" y="140600"/>
                  </a:lnTo>
                  <a:lnTo>
                    <a:pt x="115815" y="171374"/>
                  </a:lnTo>
                  <a:lnTo>
                    <a:pt x="85306" y="205690"/>
                  </a:lnTo>
                  <a:lnTo>
                    <a:pt x="80574" y="210680"/>
                  </a:lnTo>
                  <a:lnTo>
                    <a:pt x="114300" y="18420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79" name="SMARTInkShape-3115"/>
            <p:cNvSpPr/>
            <p:nvPr/>
          </p:nvSpPr>
          <p:spPr bwMode="auto">
            <a:xfrm>
              <a:off x="8817066" y="3986302"/>
              <a:ext cx="68669" cy="114212"/>
            </a:xfrm>
            <a:custGeom>
              <a:avLst/>
              <a:gdLst/>
              <a:ahLst/>
              <a:cxnLst/>
              <a:rect l="0" t="0" r="0" b="0"/>
              <a:pathLst>
                <a:path w="68669" h="114212">
                  <a:moveTo>
                    <a:pt x="5465" y="28486"/>
                  </a:moveTo>
                  <a:lnTo>
                    <a:pt x="5465" y="21636"/>
                  </a:lnTo>
                  <a:lnTo>
                    <a:pt x="11616" y="15217"/>
                  </a:lnTo>
                  <a:lnTo>
                    <a:pt x="12314" y="10708"/>
                  </a:lnTo>
                  <a:lnTo>
                    <a:pt x="13207" y="9490"/>
                  </a:lnTo>
                  <a:lnTo>
                    <a:pt x="14595" y="8678"/>
                  </a:lnTo>
                  <a:lnTo>
                    <a:pt x="20341" y="7535"/>
                  </a:lnTo>
                  <a:lnTo>
                    <a:pt x="22526" y="7375"/>
                  </a:lnTo>
                  <a:lnTo>
                    <a:pt x="27071" y="5080"/>
                  </a:lnTo>
                  <a:lnTo>
                    <a:pt x="31737" y="2208"/>
                  </a:lnTo>
                  <a:lnTo>
                    <a:pt x="41200" y="364"/>
                  </a:lnTo>
                  <a:lnTo>
                    <a:pt x="50712" y="0"/>
                  </a:lnTo>
                  <a:lnTo>
                    <a:pt x="52298" y="764"/>
                  </a:lnTo>
                  <a:lnTo>
                    <a:pt x="53356" y="2067"/>
                  </a:lnTo>
                  <a:lnTo>
                    <a:pt x="54061" y="3730"/>
                  </a:lnTo>
                  <a:lnTo>
                    <a:pt x="55325" y="4838"/>
                  </a:lnTo>
                  <a:lnTo>
                    <a:pt x="58846" y="6069"/>
                  </a:lnTo>
                  <a:lnTo>
                    <a:pt x="60102" y="7191"/>
                  </a:lnTo>
                  <a:lnTo>
                    <a:pt x="68123" y="21489"/>
                  </a:lnTo>
                  <a:lnTo>
                    <a:pt x="68668" y="23821"/>
                  </a:lnTo>
                  <a:lnTo>
                    <a:pt x="65644" y="38481"/>
                  </a:lnTo>
                  <a:lnTo>
                    <a:pt x="49589" y="69607"/>
                  </a:lnTo>
                  <a:lnTo>
                    <a:pt x="46787" y="74950"/>
                  </a:lnTo>
                  <a:lnTo>
                    <a:pt x="35208" y="83003"/>
                  </a:lnTo>
                  <a:lnTo>
                    <a:pt x="21859" y="90022"/>
                  </a:lnTo>
                  <a:lnTo>
                    <a:pt x="6823" y="103229"/>
                  </a:lnTo>
                  <a:lnTo>
                    <a:pt x="3989" y="104508"/>
                  </a:lnTo>
                  <a:lnTo>
                    <a:pt x="2100" y="106155"/>
                  </a:lnTo>
                  <a:lnTo>
                    <a:pt x="0" y="110101"/>
                  </a:lnTo>
                  <a:lnTo>
                    <a:pt x="235" y="111471"/>
                  </a:lnTo>
                  <a:lnTo>
                    <a:pt x="1184" y="112384"/>
                  </a:lnTo>
                  <a:lnTo>
                    <a:pt x="4620" y="113850"/>
                  </a:lnTo>
                  <a:lnTo>
                    <a:pt x="12609" y="11421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80" name="SMARTInkShape-3116"/>
            <p:cNvSpPr/>
            <p:nvPr/>
          </p:nvSpPr>
          <p:spPr bwMode="auto">
            <a:xfrm>
              <a:off x="8879681" y="4179094"/>
              <a:ext cx="14202" cy="14288"/>
            </a:xfrm>
            <a:custGeom>
              <a:avLst/>
              <a:gdLst/>
              <a:ahLst/>
              <a:cxnLst/>
              <a:rect l="0" t="0" r="0" b="0"/>
              <a:pathLst>
                <a:path w="14202" h="14288">
                  <a:moveTo>
                    <a:pt x="7144" y="0"/>
                  </a:moveTo>
                  <a:lnTo>
                    <a:pt x="13993" y="6849"/>
                  </a:lnTo>
                  <a:lnTo>
                    <a:pt x="14201" y="10849"/>
                  </a:lnTo>
                  <a:lnTo>
                    <a:pt x="12642" y="11995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717" name="SMARTInkShape-Group691"/>
          <p:cNvGrpSpPr/>
          <p:nvPr/>
        </p:nvGrpSpPr>
        <p:grpSpPr>
          <a:xfrm>
            <a:off x="335756" y="3900488"/>
            <a:ext cx="5550695" cy="1703684"/>
            <a:chOff x="335756" y="3900488"/>
            <a:chExt cx="5550695" cy="1703684"/>
          </a:xfrm>
        </p:grpSpPr>
        <p:sp>
          <p:nvSpPr>
            <p:cNvPr id="2540682" name="SMARTInkShape-3117"/>
            <p:cNvSpPr/>
            <p:nvPr/>
          </p:nvSpPr>
          <p:spPr bwMode="auto">
            <a:xfrm>
              <a:off x="871858" y="4186238"/>
              <a:ext cx="63974" cy="318106"/>
            </a:xfrm>
            <a:custGeom>
              <a:avLst/>
              <a:gdLst/>
              <a:ahLst/>
              <a:cxnLst/>
              <a:rect l="0" t="0" r="0" b="0"/>
              <a:pathLst>
                <a:path w="63974" h="318106">
                  <a:moveTo>
                    <a:pt x="63973" y="0"/>
                  </a:moveTo>
                  <a:lnTo>
                    <a:pt x="46085" y="19475"/>
                  </a:lnTo>
                  <a:lnTo>
                    <a:pt x="33449" y="44311"/>
                  </a:lnTo>
                  <a:lnTo>
                    <a:pt x="27124" y="68112"/>
                  </a:lnTo>
                  <a:lnTo>
                    <a:pt x="21667" y="96682"/>
                  </a:lnTo>
                  <a:lnTo>
                    <a:pt x="17389" y="127901"/>
                  </a:lnTo>
                  <a:lnTo>
                    <a:pt x="15488" y="160297"/>
                  </a:lnTo>
                  <a:lnTo>
                    <a:pt x="14643" y="193216"/>
                  </a:lnTo>
                  <a:lnTo>
                    <a:pt x="14267" y="224780"/>
                  </a:lnTo>
                  <a:lnTo>
                    <a:pt x="14101" y="252037"/>
                  </a:lnTo>
                  <a:lnTo>
                    <a:pt x="14007" y="285903"/>
                  </a:lnTo>
                  <a:lnTo>
                    <a:pt x="13181" y="312797"/>
                  </a:lnTo>
                  <a:lnTo>
                    <a:pt x="11856" y="315687"/>
                  </a:lnTo>
                  <a:lnTo>
                    <a:pt x="10178" y="317614"/>
                  </a:lnTo>
                  <a:lnTo>
                    <a:pt x="9060" y="318105"/>
                  </a:lnTo>
                  <a:lnTo>
                    <a:pt x="8314" y="317639"/>
                  </a:lnTo>
                  <a:lnTo>
                    <a:pt x="3325" y="303602"/>
                  </a:lnTo>
                  <a:lnTo>
                    <a:pt x="760" y="277105"/>
                  </a:lnTo>
                  <a:lnTo>
                    <a:pt x="0" y="244118"/>
                  </a:lnTo>
                  <a:lnTo>
                    <a:pt x="1938" y="218828"/>
                  </a:lnTo>
                  <a:lnTo>
                    <a:pt x="4652" y="190919"/>
                  </a:lnTo>
                  <a:lnTo>
                    <a:pt x="5858" y="159994"/>
                  </a:lnTo>
                  <a:lnTo>
                    <a:pt x="6823" y="1285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83" name="SMARTInkShape-3118"/>
            <p:cNvSpPr/>
            <p:nvPr/>
          </p:nvSpPr>
          <p:spPr bwMode="auto">
            <a:xfrm>
              <a:off x="900113" y="4087344"/>
              <a:ext cx="1642579" cy="551637"/>
            </a:xfrm>
            <a:custGeom>
              <a:avLst/>
              <a:gdLst/>
              <a:ahLst/>
              <a:cxnLst/>
              <a:rect l="0" t="0" r="0" b="0"/>
              <a:pathLst>
                <a:path w="1642579" h="551637">
                  <a:moveTo>
                    <a:pt x="0" y="41744"/>
                  </a:moveTo>
                  <a:lnTo>
                    <a:pt x="33179" y="56217"/>
                  </a:lnTo>
                  <a:lnTo>
                    <a:pt x="62747" y="61113"/>
                  </a:lnTo>
                  <a:lnTo>
                    <a:pt x="89006" y="61465"/>
                  </a:lnTo>
                  <a:lnTo>
                    <a:pt x="119198" y="58975"/>
                  </a:lnTo>
                  <a:lnTo>
                    <a:pt x="153254" y="55223"/>
                  </a:lnTo>
                  <a:lnTo>
                    <a:pt x="171225" y="53111"/>
                  </a:lnTo>
                  <a:lnTo>
                    <a:pt x="190350" y="50909"/>
                  </a:lnTo>
                  <a:lnTo>
                    <a:pt x="210244" y="48648"/>
                  </a:lnTo>
                  <a:lnTo>
                    <a:pt x="230650" y="46346"/>
                  </a:lnTo>
                  <a:lnTo>
                    <a:pt x="252191" y="43224"/>
                  </a:lnTo>
                  <a:lnTo>
                    <a:pt x="274490" y="39556"/>
                  </a:lnTo>
                  <a:lnTo>
                    <a:pt x="297293" y="35523"/>
                  </a:lnTo>
                  <a:lnTo>
                    <a:pt x="320433" y="32040"/>
                  </a:lnTo>
                  <a:lnTo>
                    <a:pt x="343797" y="28925"/>
                  </a:lnTo>
                  <a:lnTo>
                    <a:pt x="367310" y="26054"/>
                  </a:lnTo>
                  <a:lnTo>
                    <a:pt x="390923" y="23346"/>
                  </a:lnTo>
                  <a:lnTo>
                    <a:pt x="414603" y="20747"/>
                  </a:lnTo>
                  <a:lnTo>
                    <a:pt x="438327" y="18221"/>
                  </a:lnTo>
                  <a:lnTo>
                    <a:pt x="461286" y="15743"/>
                  </a:lnTo>
                  <a:lnTo>
                    <a:pt x="483737" y="13298"/>
                  </a:lnTo>
                  <a:lnTo>
                    <a:pt x="505847" y="10873"/>
                  </a:lnTo>
                  <a:lnTo>
                    <a:pt x="528525" y="9257"/>
                  </a:lnTo>
                  <a:lnTo>
                    <a:pt x="551581" y="8180"/>
                  </a:lnTo>
                  <a:lnTo>
                    <a:pt x="574889" y="7461"/>
                  </a:lnTo>
                  <a:lnTo>
                    <a:pt x="599159" y="6189"/>
                  </a:lnTo>
                  <a:lnTo>
                    <a:pt x="624071" y="4547"/>
                  </a:lnTo>
                  <a:lnTo>
                    <a:pt x="649409" y="2658"/>
                  </a:lnTo>
                  <a:lnTo>
                    <a:pt x="674239" y="1399"/>
                  </a:lnTo>
                  <a:lnTo>
                    <a:pt x="698730" y="560"/>
                  </a:lnTo>
                  <a:lnTo>
                    <a:pt x="722995" y="0"/>
                  </a:lnTo>
                  <a:lnTo>
                    <a:pt x="746315" y="421"/>
                  </a:lnTo>
                  <a:lnTo>
                    <a:pt x="769006" y="1495"/>
                  </a:lnTo>
                  <a:lnTo>
                    <a:pt x="791277" y="3005"/>
                  </a:lnTo>
                  <a:lnTo>
                    <a:pt x="814061" y="4012"/>
                  </a:lnTo>
                  <a:lnTo>
                    <a:pt x="837189" y="4683"/>
                  </a:lnTo>
                  <a:lnTo>
                    <a:pt x="860544" y="5130"/>
                  </a:lnTo>
                  <a:lnTo>
                    <a:pt x="884052" y="6222"/>
                  </a:lnTo>
                  <a:lnTo>
                    <a:pt x="907662" y="7744"/>
                  </a:lnTo>
                  <a:lnTo>
                    <a:pt x="931339" y="9552"/>
                  </a:lnTo>
                  <a:lnTo>
                    <a:pt x="954267" y="10757"/>
                  </a:lnTo>
                  <a:lnTo>
                    <a:pt x="976697" y="11561"/>
                  </a:lnTo>
                  <a:lnTo>
                    <a:pt x="998794" y="12097"/>
                  </a:lnTo>
                  <a:lnTo>
                    <a:pt x="1020668" y="13248"/>
                  </a:lnTo>
                  <a:lnTo>
                    <a:pt x="1042396" y="14809"/>
                  </a:lnTo>
                  <a:lnTo>
                    <a:pt x="1064024" y="16643"/>
                  </a:lnTo>
                  <a:lnTo>
                    <a:pt x="1084793" y="18660"/>
                  </a:lnTo>
                  <a:lnTo>
                    <a:pt x="1104989" y="20798"/>
                  </a:lnTo>
                  <a:lnTo>
                    <a:pt x="1124803" y="23018"/>
                  </a:lnTo>
                  <a:lnTo>
                    <a:pt x="1143568" y="26085"/>
                  </a:lnTo>
                  <a:lnTo>
                    <a:pt x="1179236" y="33726"/>
                  </a:lnTo>
                  <a:lnTo>
                    <a:pt x="1211492" y="42413"/>
                  </a:lnTo>
                  <a:lnTo>
                    <a:pt x="1240116" y="51566"/>
                  </a:lnTo>
                  <a:lnTo>
                    <a:pt x="1274874" y="67232"/>
                  </a:lnTo>
                  <a:lnTo>
                    <a:pt x="1309162" y="90482"/>
                  </a:lnTo>
                  <a:lnTo>
                    <a:pt x="1338988" y="113599"/>
                  </a:lnTo>
                  <a:lnTo>
                    <a:pt x="1364054" y="140998"/>
                  </a:lnTo>
                  <a:lnTo>
                    <a:pt x="1390442" y="174692"/>
                  </a:lnTo>
                  <a:lnTo>
                    <a:pt x="1406168" y="200844"/>
                  </a:lnTo>
                  <a:lnTo>
                    <a:pt x="1423211" y="226226"/>
                  </a:lnTo>
                  <a:lnTo>
                    <a:pt x="1441369" y="251529"/>
                  </a:lnTo>
                  <a:lnTo>
                    <a:pt x="1460023" y="278651"/>
                  </a:lnTo>
                  <a:lnTo>
                    <a:pt x="1476780" y="304463"/>
                  </a:lnTo>
                  <a:lnTo>
                    <a:pt x="1499602" y="339190"/>
                  </a:lnTo>
                  <a:lnTo>
                    <a:pt x="1521445" y="367472"/>
                  </a:lnTo>
                  <a:lnTo>
                    <a:pt x="1545115" y="388816"/>
                  </a:lnTo>
                  <a:lnTo>
                    <a:pt x="1577765" y="410250"/>
                  </a:lnTo>
                  <a:lnTo>
                    <a:pt x="1608701" y="432456"/>
                  </a:lnTo>
                  <a:lnTo>
                    <a:pt x="1637543" y="445039"/>
                  </a:lnTo>
                  <a:lnTo>
                    <a:pt x="1640609" y="449321"/>
                  </a:lnTo>
                  <a:lnTo>
                    <a:pt x="1642335" y="456195"/>
                  </a:lnTo>
                  <a:lnTo>
                    <a:pt x="1642578" y="458538"/>
                  </a:lnTo>
                  <a:lnTo>
                    <a:pt x="1639126" y="469421"/>
                  </a:lnTo>
                  <a:lnTo>
                    <a:pt x="1610942" y="502202"/>
                  </a:lnTo>
                  <a:lnTo>
                    <a:pt x="1578301" y="531299"/>
                  </a:lnTo>
                  <a:lnTo>
                    <a:pt x="1549614" y="542485"/>
                  </a:lnTo>
                  <a:lnTo>
                    <a:pt x="1519771" y="550827"/>
                  </a:lnTo>
                  <a:lnTo>
                    <a:pt x="1496191" y="551636"/>
                  </a:lnTo>
                  <a:lnTo>
                    <a:pt x="1469042" y="548556"/>
                  </a:lnTo>
                  <a:lnTo>
                    <a:pt x="1438455" y="541896"/>
                  </a:lnTo>
                  <a:lnTo>
                    <a:pt x="1404224" y="533644"/>
                  </a:lnTo>
                  <a:lnTo>
                    <a:pt x="1386205" y="529221"/>
                  </a:lnTo>
                  <a:lnTo>
                    <a:pt x="1367843" y="524685"/>
                  </a:lnTo>
                  <a:lnTo>
                    <a:pt x="1349251" y="520073"/>
                  </a:lnTo>
                  <a:lnTo>
                    <a:pt x="1330507" y="515411"/>
                  </a:lnTo>
                  <a:lnTo>
                    <a:pt x="1310073" y="510716"/>
                  </a:lnTo>
                  <a:lnTo>
                    <a:pt x="1288513" y="505998"/>
                  </a:lnTo>
                  <a:lnTo>
                    <a:pt x="1266202" y="501265"/>
                  </a:lnTo>
                  <a:lnTo>
                    <a:pt x="1244185" y="496522"/>
                  </a:lnTo>
                  <a:lnTo>
                    <a:pt x="1222363" y="491773"/>
                  </a:lnTo>
                  <a:lnTo>
                    <a:pt x="1200671" y="487020"/>
                  </a:lnTo>
                  <a:lnTo>
                    <a:pt x="1178272" y="482263"/>
                  </a:lnTo>
                  <a:lnTo>
                    <a:pt x="1155402" y="477504"/>
                  </a:lnTo>
                  <a:lnTo>
                    <a:pt x="1132218" y="472744"/>
                  </a:lnTo>
                  <a:lnTo>
                    <a:pt x="1109618" y="467984"/>
                  </a:lnTo>
                  <a:lnTo>
                    <a:pt x="1087408" y="463222"/>
                  </a:lnTo>
                  <a:lnTo>
                    <a:pt x="1065457" y="458461"/>
                  </a:lnTo>
                  <a:lnTo>
                    <a:pt x="1042886" y="453699"/>
                  </a:lnTo>
                  <a:lnTo>
                    <a:pt x="1019901" y="448936"/>
                  </a:lnTo>
                  <a:lnTo>
                    <a:pt x="996640" y="444174"/>
                  </a:lnTo>
                  <a:lnTo>
                    <a:pt x="973195" y="440206"/>
                  </a:lnTo>
                  <a:lnTo>
                    <a:pt x="949628" y="436766"/>
                  </a:lnTo>
                  <a:lnTo>
                    <a:pt x="925979" y="433679"/>
                  </a:lnTo>
                  <a:lnTo>
                    <a:pt x="901481" y="430828"/>
                  </a:lnTo>
                  <a:lnTo>
                    <a:pt x="876419" y="428133"/>
                  </a:lnTo>
                  <a:lnTo>
                    <a:pt x="850979" y="425543"/>
                  </a:lnTo>
                  <a:lnTo>
                    <a:pt x="825288" y="423022"/>
                  </a:lnTo>
                  <a:lnTo>
                    <a:pt x="799429" y="420548"/>
                  </a:lnTo>
                  <a:lnTo>
                    <a:pt x="773459" y="418105"/>
                  </a:lnTo>
                  <a:lnTo>
                    <a:pt x="746620" y="414889"/>
                  </a:lnTo>
                  <a:lnTo>
                    <a:pt x="719203" y="411157"/>
                  </a:lnTo>
                  <a:lnTo>
                    <a:pt x="691400" y="407082"/>
                  </a:lnTo>
                  <a:lnTo>
                    <a:pt x="662545" y="403571"/>
                  </a:lnTo>
                  <a:lnTo>
                    <a:pt x="632991" y="400437"/>
                  </a:lnTo>
                  <a:lnTo>
                    <a:pt x="602969" y="397554"/>
                  </a:lnTo>
                  <a:lnTo>
                    <a:pt x="573429" y="394837"/>
                  </a:lnTo>
                  <a:lnTo>
                    <a:pt x="544211" y="392233"/>
                  </a:lnTo>
                  <a:lnTo>
                    <a:pt x="515207" y="389703"/>
                  </a:lnTo>
                  <a:lnTo>
                    <a:pt x="486346" y="387223"/>
                  </a:lnTo>
                  <a:lnTo>
                    <a:pt x="457581" y="384776"/>
                  </a:lnTo>
                  <a:lnTo>
                    <a:pt x="428879" y="382350"/>
                  </a:lnTo>
                  <a:lnTo>
                    <a:pt x="400219" y="379940"/>
                  </a:lnTo>
                  <a:lnTo>
                    <a:pt x="371587" y="377539"/>
                  </a:lnTo>
                  <a:lnTo>
                    <a:pt x="342975" y="375145"/>
                  </a:lnTo>
                  <a:lnTo>
                    <a:pt x="315962" y="372755"/>
                  </a:lnTo>
                  <a:lnTo>
                    <a:pt x="290016" y="370368"/>
                  </a:lnTo>
                  <a:lnTo>
                    <a:pt x="264781" y="367983"/>
                  </a:lnTo>
                  <a:lnTo>
                    <a:pt x="240815" y="366392"/>
                  </a:lnTo>
                  <a:lnTo>
                    <a:pt x="217693" y="365332"/>
                  </a:lnTo>
                  <a:lnTo>
                    <a:pt x="195135" y="364625"/>
                  </a:lnTo>
                  <a:lnTo>
                    <a:pt x="174540" y="363361"/>
                  </a:lnTo>
                  <a:lnTo>
                    <a:pt x="155253" y="361724"/>
                  </a:lnTo>
                  <a:lnTo>
                    <a:pt x="120595" y="357788"/>
                  </a:lnTo>
                  <a:lnTo>
                    <a:pt x="91962" y="353393"/>
                  </a:lnTo>
                  <a:lnTo>
                    <a:pt x="57322" y="350249"/>
                  </a:lnTo>
                  <a:lnTo>
                    <a:pt x="25313" y="349041"/>
                  </a:lnTo>
                  <a:lnTo>
                    <a:pt x="21040" y="351093"/>
                  </a:lnTo>
                  <a:lnTo>
                    <a:pt x="18789" y="352752"/>
                  </a:lnTo>
                  <a:lnTo>
                    <a:pt x="16288" y="356711"/>
                  </a:lnTo>
                  <a:lnTo>
                    <a:pt x="7143" y="3917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84" name="SMARTInkShape-3119"/>
            <p:cNvSpPr/>
            <p:nvPr/>
          </p:nvSpPr>
          <p:spPr bwMode="auto">
            <a:xfrm>
              <a:off x="1914525" y="4400550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85" name="SMARTInkShape-3120"/>
            <p:cNvSpPr/>
            <p:nvPr/>
          </p:nvSpPr>
          <p:spPr bwMode="auto">
            <a:xfrm>
              <a:off x="1957388" y="4329113"/>
              <a:ext cx="85726" cy="50007"/>
            </a:xfrm>
            <a:custGeom>
              <a:avLst/>
              <a:gdLst/>
              <a:ahLst/>
              <a:cxnLst/>
              <a:rect l="0" t="0" r="0" b="0"/>
              <a:pathLst>
                <a:path w="85726" h="50007">
                  <a:moveTo>
                    <a:pt x="0" y="50006"/>
                  </a:moveTo>
                  <a:lnTo>
                    <a:pt x="34219" y="36218"/>
                  </a:lnTo>
                  <a:lnTo>
                    <a:pt x="68347" y="12495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86" name="SMARTInkShape-3121"/>
            <p:cNvSpPr/>
            <p:nvPr/>
          </p:nvSpPr>
          <p:spPr bwMode="auto">
            <a:xfrm>
              <a:off x="2307431" y="4293394"/>
              <a:ext cx="114301" cy="14288"/>
            </a:xfrm>
            <a:custGeom>
              <a:avLst/>
              <a:gdLst/>
              <a:ahLst/>
              <a:cxnLst/>
              <a:rect l="0" t="0" r="0" b="0"/>
              <a:pathLst>
                <a:path w="114301" h="14288">
                  <a:moveTo>
                    <a:pt x="0" y="14287"/>
                  </a:moveTo>
                  <a:lnTo>
                    <a:pt x="30867" y="14287"/>
                  </a:lnTo>
                  <a:lnTo>
                    <a:pt x="58535" y="12700"/>
                  </a:lnTo>
                  <a:lnTo>
                    <a:pt x="85812" y="6702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87" name="SMARTInkShape-3122"/>
            <p:cNvSpPr/>
            <p:nvPr/>
          </p:nvSpPr>
          <p:spPr bwMode="auto">
            <a:xfrm>
              <a:off x="2786063" y="4307681"/>
              <a:ext cx="64294" cy="14289"/>
            </a:xfrm>
            <a:custGeom>
              <a:avLst/>
              <a:gdLst/>
              <a:ahLst/>
              <a:cxnLst/>
              <a:rect l="0" t="0" r="0" b="0"/>
              <a:pathLst>
                <a:path w="64294" h="14289">
                  <a:moveTo>
                    <a:pt x="0" y="14288"/>
                  </a:moveTo>
                  <a:lnTo>
                    <a:pt x="12200" y="13494"/>
                  </a:lnTo>
                  <a:lnTo>
                    <a:pt x="47320" y="4345"/>
                  </a:lnTo>
                  <a:lnTo>
                    <a:pt x="6429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88" name="SMARTInkShape-3123"/>
            <p:cNvSpPr/>
            <p:nvPr/>
          </p:nvSpPr>
          <p:spPr bwMode="auto">
            <a:xfrm>
              <a:off x="3186113" y="4286250"/>
              <a:ext cx="114301" cy="54336"/>
            </a:xfrm>
            <a:custGeom>
              <a:avLst/>
              <a:gdLst/>
              <a:ahLst/>
              <a:cxnLst/>
              <a:rect l="0" t="0" r="0" b="0"/>
              <a:pathLst>
                <a:path w="114301" h="54336">
                  <a:moveTo>
                    <a:pt x="0" y="0"/>
                  </a:moveTo>
                  <a:lnTo>
                    <a:pt x="0" y="3792"/>
                  </a:lnTo>
                  <a:lnTo>
                    <a:pt x="2116" y="7771"/>
                  </a:lnTo>
                  <a:lnTo>
                    <a:pt x="5703" y="13772"/>
                  </a:lnTo>
                  <a:lnTo>
                    <a:pt x="16590" y="34911"/>
                  </a:lnTo>
                  <a:lnTo>
                    <a:pt x="20584" y="39943"/>
                  </a:lnTo>
                  <a:lnTo>
                    <a:pt x="33490" y="47650"/>
                  </a:lnTo>
                  <a:lnTo>
                    <a:pt x="58606" y="54335"/>
                  </a:lnTo>
                  <a:lnTo>
                    <a:pt x="76847" y="54311"/>
                  </a:lnTo>
                  <a:lnTo>
                    <a:pt x="114300" y="428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89" name="SMARTInkShape-3124"/>
            <p:cNvSpPr/>
            <p:nvPr/>
          </p:nvSpPr>
          <p:spPr bwMode="auto">
            <a:xfrm>
              <a:off x="3571875" y="4364831"/>
              <a:ext cx="114301" cy="49015"/>
            </a:xfrm>
            <a:custGeom>
              <a:avLst/>
              <a:gdLst/>
              <a:ahLst/>
              <a:cxnLst/>
              <a:rect l="0" t="0" r="0" b="0"/>
              <a:pathLst>
                <a:path w="114301" h="49015">
                  <a:moveTo>
                    <a:pt x="0" y="42863"/>
                  </a:moveTo>
                  <a:lnTo>
                    <a:pt x="7291" y="43657"/>
                  </a:lnTo>
                  <a:lnTo>
                    <a:pt x="36679" y="49014"/>
                  </a:lnTo>
                  <a:lnTo>
                    <a:pt x="65019" y="38335"/>
                  </a:lnTo>
                  <a:lnTo>
                    <a:pt x="94759" y="1629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0" name="SMARTInkShape-3125"/>
            <p:cNvSpPr/>
            <p:nvPr/>
          </p:nvSpPr>
          <p:spPr bwMode="auto">
            <a:xfrm>
              <a:off x="3957638" y="4386263"/>
              <a:ext cx="114301" cy="45160"/>
            </a:xfrm>
            <a:custGeom>
              <a:avLst/>
              <a:gdLst/>
              <a:ahLst/>
              <a:cxnLst/>
              <a:rect l="0" t="0" r="0" b="0"/>
              <a:pathLst>
                <a:path w="114301" h="45160">
                  <a:moveTo>
                    <a:pt x="0" y="0"/>
                  </a:moveTo>
                  <a:lnTo>
                    <a:pt x="0" y="3792"/>
                  </a:lnTo>
                  <a:lnTo>
                    <a:pt x="2116" y="7770"/>
                  </a:lnTo>
                  <a:lnTo>
                    <a:pt x="3792" y="9942"/>
                  </a:lnTo>
                  <a:lnTo>
                    <a:pt x="5654" y="16590"/>
                  </a:lnTo>
                  <a:lnTo>
                    <a:pt x="6150" y="20585"/>
                  </a:lnTo>
                  <a:lnTo>
                    <a:pt x="8863" y="24041"/>
                  </a:lnTo>
                  <a:lnTo>
                    <a:pt x="24057" y="32699"/>
                  </a:lnTo>
                  <a:lnTo>
                    <a:pt x="52641" y="42736"/>
                  </a:lnTo>
                  <a:lnTo>
                    <a:pt x="61288" y="45159"/>
                  </a:lnTo>
                  <a:lnTo>
                    <a:pt x="81478" y="43619"/>
                  </a:lnTo>
                  <a:lnTo>
                    <a:pt x="114300" y="357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1" name="SMARTInkShape-3126"/>
            <p:cNvSpPr/>
            <p:nvPr/>
          </p:nvSpPr>
          <p:spPr bwMode="auto">
            <a:xfrm>
              <a:off x="4433150" y="4201030"/>
              <a:ext cx="858135" cy="511987"/>
            </a:xfrm>
            <a:custGeom>
              <a:avLst/>
              <a:gdLst/>
              <a:ahLst/>
              <a:cxnLst/>
              <a:rect l="0" t="0" r="0" b="0"/>
              <a:pathLst>
                <a:path w="858135" h="511987">
                  <a:moveTo>
                    <a:pt x="45981" y="20926"/>
                  </a:moveTo>
                  <a:lnTo>
                    <a:pt x="42189" y="24718"/>
                  </a:lnTo>
                  <a:lnTo>
                    <a:pt x="29391" y="55175"/>
                  </a:lnTo>
                  <a:lnTo>
                    <a:pt x="21939" y="77423"/>
                  </a:lnTo>
                  <a:lnTo>
                    <a:pt x="15982" y="105832"/>
                  </a:lnTo>
                  <a:lnTo>
                    <a:pt x="13281" y="123567"/>
                  </a:lnTo>
                  <a:lnTo>
                    <a:pt x="10688" y="143328"/>
                  </a:lnTo>
                  <a:lnTo>
                    <a:pt x="8165" y="164440"/>
                  </a:lnTo>
                  <a:lnTo>
                    <a:pt x="5689" y="186452"/>
                  </a:lnTo>
                  <a:lnTo>
                    <a:pt x="3245" y="209064"/>
                  </a:lnTo>
                  <a:lnTo>
                    <a:pt x="822" y="232077"/>
                  </a:lnTo>
                  <a:lnTo>
                    <a:pt x="0" y="255356"/>
                  </a:lnTo>
                  <a:lnTo>
                    <a:pt x="246" y="278812"/>
                  </a:lnTo>
                  <a:lnTo>
                    <a:pt x="1203" y="302388"/>
                  </a:lnTo>
                  <a:lnTo>
                    <a:pt x="1842" y="324455"/>
                  </a:lnTo>
                  <a:lnTo>
                    <a:pt x="2268" y="345516"/>
                  </a:lnTo>
                  <a:lnTo>
                    <a:pt x="2551" y="365907"/>
                  </a:lnTo>
                  <a:lnTo>
                    <a:pt x="4983" y="401263"/>
                  </a:lnTo>
                  <a:lnTo>
                    <a:pt x="9504" y="429677"/>
                  </a:lnTo>
                  <a:lnTo>
                    <a:pt x="16805" y="447597"/>
                  </a:lnTo>
                  <a:lnTo>
                    <a:pt x="20974" y="452218"/>
                  </a:lnTo>
                  <a:lnTo>
                    <a:pt x="25341" y="454504"/>
                  </a:lnTo>
                  <a:lnTo>
                    <a:pt x="29840" y="455234"/>
                  </a:lnTo>
                  <a:lnTo>
                    <a:pt x="33633" y="452546"/>
                  </a:lnTo>
                  <a:lnTo>
                    <a:pt x="39964" y="441092"/>
                  </a:lnTo>
                  <a:lnTo>
                    <a:pt x="44198" y="409210"/>
                  </a:lnTo>
                  <a:lnTo>
                    <a:pt x="45189" y="378970"/>
                  </a:lnTo>
                  <a:lnTo>
                    <a:pt x="45453" y="362016"/>
                  </a:lnTo>
                  <a:lnTo>
                    <a:pt x="44836" y="342775"/>
                  </a:lnTo>
                  <a:lnTo>
                    <a:pt x="43630" y="322011"/>
                  </a:lnTo>
                  <a:lnTo>
                    <a:pt x="42032" y="300231"/>
                  </a:lnTo>
                  <a:lnTo>
                    <a:pt x="40174" y="277773"/>
                  </a:lnTo>
                  <a:lnTo>
                    <a:pt x="38141" y="254864"/>
                  </a:lnTo>
                  <a:lnTo>
                    <a:pt x="35992" y="231653"/>
                  </a:lnTo>
                  <a:lnTo>
                    <a:pt x="34559" y="209036"/>
                  </a:lnTo>
                  <a:lnTo>
                    <a:pt x="33604" y="186814"/>
                  </a:lnTo>
                  <a:lnTo>
                    <a:pt x="32967" y="164855"/>
                  </a:lnTo>
                  <a:lnTo>
                    <a:pt x="32543" y="145454"/>
                  </a:lnTo>
                  <a:lnTo>
                    <a:pt x="32071" y="111197"/>
                  </a:lnTo>
                  <a:lnTo>
                    <a:pt x="31862" y="82213"/>
                  </a:lnTo>
                  <a:lnTo>
                    <a:pt x="33860" y="49933"/>
                  </a:lnTo>
                  <a:lnTo>
                    <a:pt x="38213" y="36993"/>
                  </a:lnTo>
                  <a:lnTo>
                    <a:pt x="45439" y="28596"/>
                  </a:lnTo>
                  <a:lnTo>
                    <a:pt x="49589" y="26834"/>
                  </a:lnTo>
                  <a:lnTo>
                    <a:pt x="58432" y="26991"/>
                  </a:lnTo>
                  <a:lnTo>
                    <a:pt x="88452" y="33560"/>
                  </a:lnTo>
                  <a:lnTo>
                    <a:pt x="117214" y="40192"/>
                  </a:lnTo>
                  <a:lnTo>
                    <a:pt x="141934" y="44835"/>
                  </a:lnTo>
                  <a:lnTo>
                    <a:pt x="168796" y="49544"/>
                  </a:lnTo>
                  <a:lnTo>
                    <a:pt x="198197" y="52695"/>
                  </a:lnTo>
                  <a:lnTo>
                    <a:pt x="232431" y="51450"/>
                  </a:lnTo>
                  <a:lnTo>
                    <a:pt x="251244" y="50007"/>
                  </a:lnTo>
                  <a:lnTo>
                    <a:pt x="270929" y="48251"/>
                  </a:lnTo>
                  <a:lnTo>
                    <a:pt x="291196" y="46286"/>
                  </a:lnTo>
                  <a:lnTo>
                    <a:pt x="311852" y="44183"/>
                  </a:lnTo>
                  <a:lnTo>
                    <a:pt x="332766" y="41987"/>
                  </a:lnTo>
                  <a:lnTo>
                    <a:pt x="353852" y="39729"/>
                  </a:lnTo>
                  <a:lnTo>
                    <a:pt x="375847" y="37430"/>
                  </a:lnTo>
                  <a:lnTo>
                    <a:pt x="398448" y="35104"/>
                  </a:lnTo>
                  <a:lnTo>
                    <a:pt x="421453" y="32759"/>
                  </a:lnTo>
                  <a:lnTo>
                    <a:pt x="444727" y="30402"/>
                  </a:lnTo>
                  <a:lnTo>
                    <a:pt x="468180" y="28037"/>
                  </a:lnTo>
                  <a:lnTo>
                    <a:pt x="491753" y="25667"/>
                  </a:lnTo>
                  <a:lnTo>
                    <a:pt x="514612" y="22499"/>
                  </a:lnTo>
                  <a:lnTo>
                    <a:pt x="536996" y="18800"/>
                  </a:lnTo>
                  <a:lnTo>
                    <a:pt x="559062" y="14746"/>
                  </a:lnTo>
                  <a:lnTo>
                    <a:pt x="580122" y="11250"/>
                  </a:lnTo>
                  <a:lnTo>
                    <a:pt x="600513" y="8125"/>
                  </a:lnTo>
                  <a:lnTo>
                    <a:pt x="620457" y="5249"/>
                  </a:lnTo>
                  <a:lnTo>
                    <a:pt x="639309" y="3331"/>
                  </a:lnTo>
                  <a:lnTo>
                    <a:pt x="657433" y="2052"/>
                  </a:lnTo>
                  <a:lnTo>
                    <a:pt x="691594" y="631"/>
                  </a:lnTo>
                  <a:lnTo>
                    <a:pt x="722652" y="0"/>
                  </a:lnTo>
                  <a:lnTo>
                    <a:pt x="748097" y="3953"/>
                  </a:lnTo>
                  <a:lnTo>
                    <a:pt x="768401" y="11795"/>
                  </a:lnTo>
                  <a:lnTo>
                    <a:pt x="782717" y="23218"/>
                  </a:lnTo>
                  <a:lnTo>
                    <a:pt x="792255" y="40466"/>
                  </a:lnTo>
                  <a:lnTo>
                    <a:pt x="797552" y="62154"/>
                  </a:lnTo>
                  <a:lnTo>
                    <a:pt x="797261" y="87668"/>
                  </a:lnTo>
                  <a:lnTo>
                    <a:pt x="792369" y="117000"/>
                  </a:lnTo>
                  <a:lnTo>
                    <a:pt x="784903" y="148557"/>
                  </a:lnTo>
                  <a:lnTo>
                    <a:pt x="776293" y="181103"/>
                  </a:lnTo>
                  <a:lnTo>
                    <a:pt x="769291" y="211972"/>
                  </a:lnTo>
                  <a:lnTo>
                    <a:pt x="763534" y="241567"/>
                  </a:lnTo>
                  <a:lnTo>
                    <a:pt x="758328" y="270595"/>
                  </a:lnTo>
                  <a:lnTo>
                    <a:pt x="757603" y="297255"/>
                  </a:lnTo>
                  <a:lnTo>
                    <a:pt x="760720" y="322333"/>
                  </a:lnTo>
                  <a:lnTo>
                    <a:pt x="771401" y="357970"/>
                  </a:lnTo>
                  <a:lnTo>
                    <a:pt x="785413" y="388196"/>
                  </a:lnTo>
                  <a:lnTo>
                    <a:pt x="811079" y="418029"/>
                  </a:lnTo>
                  <a:lnTo>
                    <a:pt x="844588" y="443607"/>
                  </a:lnTo>
                  <a:lnTo>
                    <a:pt x="858134" y="454815"/>
                  </a:lnTo>
                  <a:lnTo>
                    <a:pt x="856498" y="455442"/>
                  </a:lnTo>
                  <a:lnTo>
                    <a:pt x="841230" y="455530"/>
                  </a:lnTo>
                  <a:lnTo>
                    <a:pt x="809895" y="450088"/>
                  </a:lnTo>
                  <a:lnTo>
                    <a:pt x="778669" y="442911"/>
                  </a:lnTo>
                  <a:lnTo>
                    <a:pt x="759865" y="439568"/>
                  </a:lnTo>
                  <a:lnTo>
                    <a:pt x="739391" y="436546"/>
                  </a:lnTo>
                  <a:lnTo>
                    <a:pt x="717805" y="433737"/>
                  </a:lnTo>
                  <a:lnTo>
                    <a:pt x="693094" y="431071"/>
                  </a:lnTo>
                  <a:lnTo>
                    <a:pt x="666303" y="428500"/>
                  </a:lnTo>
                  <a:lnTo>
                    <a:pt x="638123" y="425992"/>
                  </a:lnTo>
                  <a:lnTo>
                    <a:pt x="608224" y="425114"/>
                  </a:lnTo>
                  <a:lnTo>
                    <a:pt x="577178" y="425322"/>
                  </a:lnTo>
                  <a:lnTo>
                    <a:pt x="545369" y="426255"/>
                  </a:lnTo>
                  <a:lnTo>
                    <a:pt x="512256" y="427670"/>
                  </a:lnTo>
                  <a:lnTo>
                    <a:pt x="478275" y="429408"/>
                  </a:lnTo>
                  <a:lnTo>
                    <a:pt x="443714" y="431360"/>
                  </a:lnTo>
                  <a:lnTo>
                    <a:pt x="409562" y="435042"/>
                  </a:lnTo>
                  <a:lnTo>
                    <a:pt x="375681" y="439879"/>
                  </a:lnTo>
                  <a:lnTo>
                    <a:pt x="341981" y="445484"/>
                  </a:lnTo>
                  <a:lnTo>
                    <a:pt x="309990" y="451602"/>
                  </a:lnTo>
                  <a:lnTo>
                    <a:pt x="279137" y="458062"/>
                  </a:lnTo>
                  <a:lnTo>
                    <a:pt x="249043" y="464750"/>
                  </a:lnTo>
                  <a:lnTo>
                    <a:pt x="221043" y="470796"/>
                  </a:lnTo>
                  <a:lnTo>
                    <a:pt x="194439" y="476415"/>
                  </a:lnTo>
                  <a:lnTo>
                    <a:pt x="168766" y="481748"/>
                  </a:lnTo>
                  <a:lnTo>
                    <a:pt x="146094" y="486890"/>
                  </a:lnTo>
                  <a:lnTo>
                    <a:pt x="125423" y="491907"/>
                  </a:lnTo>
                  <a:lnTo>
                    <a:pt x="106086" y="496838"/>
                  </a:lnTo>
                  <a:lnTo>
                    <a:pt x="74018" y="504434"/>
                  </a:lnTo>
                  <a:lnTo>
                    <a:pt x="40054" y="511986"/>
                  </a:lnTo>
                  <a:lnTo>
                    <a:pt x="38855" y="511018"/>
                  </a:lnTo>
                  <a:lnTo>
                    <a:pt x="39643" y="508786"/>
                  </a:lnTo>
                  <a:lnTo>
                    <a:pt x="47133" y="500484"/>
                  </a:lnTo>
                  <a:lnTo>
                    <a:pt x="75250" y="477166"/>
                  </a:lnTo>
                  <a:lnTo>
                    <a:pt x="102911" y="456533"/>
                  </a:lnTo>
                  <a:lnTo>
                    <a:pt x="131706" y="43526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2" name="SMARTInkShape-3127"/>
            <p:cNvSpPr/>
            <p:nvPr/>
          </p:nvSpPr>
          <p:spPr bwMode="auto">
            <a:xfrm>
              <a:off x="4986338" y="4394612"/>
              <a:ext cx="435769" cy="65196"/>
            </a:xfrm>
            <a:custGeom>
              <a:avLst/>
              <a:gdLst/>
              <a:ahLst/>
              <a:cxnLst/>
              <a:rect l="0" t="0" r="0" b="0"/>
              <a:pathLst>
                <a:path w="435769" h="65196">
                  <a:moveTo>
                    <a:pt x="0" y="48801"/>
                  </a:moveTo>
                  <a:lnTo>
                    <a:pt x="12200" y="38188"/>
                  </a:lnTo>
                  <a:lnTo>
                    <a:pt x="40950" y="25508"/>
                  </a:lnTo>
                  <a:lnTo>
                    <a:pt x="75103" y="12530"/>
                  </a:lnTo>
                  <a:lnTo>
                    <a:pt x="102436" y="4899"/>
                  </a:lnTo>
                  <a:lnTo>
                    <a:pt x="133104" y="1507"/>
                  </a:lnTo>
                  <a:lnTo>
                    <a:pt x="165255" y="0"/>
                  </a:lnTo>
                  <a:lnTo>
                    <a:pt x="198065" y="918"/>
                  </a:lnTo>
                  <a:lnTo>
                    <a:pt x="231168" y="6617"/>
                  </a:lnTo>
                  <a:lnTo>
                    <a:pt x="260168" y="14442"/>
                  </a:lnTo>
                  <a:lnTo>
                    <a:pt x="286286" y="23211"/>
                  </a:lnTo>
                  <a:lnTo>
                    <a:pt x="321716" y="37073"/>
                  </a:lnTo>
                  <a:lnTo>
                    <a:pt x="355825" y="53863"/>
                  </a:lnTo>
                  <a:lnTo>
                    <a:pt x="385493" y="65058"/>
                  </a:lnTo>
                  <a:lnTo>
                    <a:pt x="391933" y="65195"/>
                  </a:lnTo>
                  <a:lnTo>
                    <a:pt x="403321" y="61114"/>
                  </a:lnTo>
                  <a:lnTo>
                    <a:pt x="435768" y="416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3" name="SMARTInkShape-3128"/>
            <p:cNvSpPr/>
            <p:nvPr/>
          </p:nvSpPr>
          <p:spPr bwMode="auto">
            <a:xfrm>
              <a:off x="5370494" y="4343400"/>
              <a:ext cx="136467" cy="242889"/>
            </a:xfrm>
            <a:custGeom>
              <a:avLst/>
              <a:gdLst/>
              <a:ahLst/>
              <a:cxnLst/>
              <a:rect l="0" t="0" r="0" b="0"/>
              <a:pathLst>
                <a:path w="136467" h="242889">
                  <a:moveTo>
                    <a:pt x="15894" y="0"/>
                  </a:moveTo>
                  <a:lnTo>
                    <a:pt x="19686" y="0"/>
                  </a:lnTo>
                  <a:lnTo>
                    <a:pt x="23664" y="2117"/>
                  </a:lnTo>
                  <a:lnTo>
                    <a:pt x="53478" y="20585"/>
                  </a:lnTo>
                  <a:lnTo>
                    <a:pt x="87577" y="48719"/>
                  </a:lnTo>
                  <a:lnTo>
                    <a:pt x="106719" y="66029"/>
                  </a:lnTo>
                  <a:lnTo>
                    <a:pt x="132925" y="97421"/>
                  </a:lnTo>
                  <a:lnTo>
                    <a:pt x="135376" y="104417"/>
                  </a:lnTo>
                  <a:lnTo>
                    <a:pt x="136466" y="112818"/>
                  </a:lnTo>
                  <a:lnTo>
                    <a:pt x="134834" y="119727"/>
                  </a:lnTo>
                  <a:lnTo>
                    <a:pt x="133286" y="122680"/>
                  </a:lnTo>
                  <a:lnTo>
                    <a:pt x="99517" y="143351"/>
                  </a:lnTo>
                  <a:lnTo>
                    <a:pt x="72421" y="159420"/>
                  </a:lnTo>
                  <a:lnTo>
                    <a:pt x="38613" y="186183"/>
                  </a:lnTo>
                  <a:lnTo>
                    <a:pt x="10591" y="218516"/>
                  </a:lnTo>
                  <a:lnTo>
                    <a:pt x="388" y="234961"/>
                  </a:lnTo>
                  <a:lnTo>
                    <a:pt x="0" y="237603"/>
                  </a:lnTo>
                  <a:lnTo>
                    <a:pt x="1606" y="2428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4" name="SMARTInkShape-3129"/>
            <p:cNvSpPr/>
            <p:nvPr/>
          </p:nvSpPr>
          <p:spPr bwMode="auto">
            <a:xfrm>
              <a:off x="5615282" y="4215805"/>
              <a:ext cx="71144" cy="327621"/>
            </a:xfrm>
            <a:custGeom>
              <a:avLst/>
              <a:gdLst/>
              <a:ahLst/>
              <a:cxnLst/>
              <a:rect l="0" t="0" r="0" b="0"/>
              <a:pathLst>
                <a:path w="71144" h="327621">
                  <a:moveTo>
                    <a:pt x="6849" y="6151"/>
                  </a:moveTo>
                  <a:lnTo>
                    <a:pt x="698" y="0"/>
                  </a:lnTo>
                  <a:lnTo>
                    <a:pt x="0" y="6886"/>
                  </a:lnTo>
                  <a:lnTo>
                    <a:pt x="1860" y="32226"/>
                  </a:lnTo>
                  <a:lnTo>
                    <a:pt x="9656" y="66600"/>
                  </a:lnTo>
                  <a:lnTo>
                    <a:pt x="19633" y="98260"/>
                  </a:lnTo>
                  <a:lnTo>
                    <a:pt x="33951" y="129562"/>
                  </a:lnTo>
                  <a:lnTo>
                    <a:pt x="48451" y="162291"/>
                  </a:lnTo>
                  <a:lnTo>
                    <a:pt x="58158" y="188234"/>
                  </a:lnTo>
                  <a:lnTo>
                    <a:pt x="66061" y="219822"/>
                  </a:lnTo>
                  <a:lnTo>
                    <a:pt x="68884" y="244785"/>
                  </a:lnTo>
                  <a:lnTo>
                    <a:pt x="70139" y="271754"/>
                  </a:lnTo>
                  <a:lnTo>
                    <a:pt x="70697" y="299616"/>
                  </a:lnTo>
                  <a:lnTo>
                    <a:pt x="71143" y="32762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5" name="SMARTInkShape-3130"/>
            <p:cNvSpPr/>
            <p:nvPr/>
          </p:nvSpPr>
          <p:spPr bwMode="auto">
            <a:xfrm>
              <a:off x="5700713" y="4600575"/>
              <a:ext cx="14288" cy="10937"/>
            </a:xfrm>
            <a:custGeom>
              <a:avLst/>
              <a:gdLst/>
              <a:ahLst/>
              <a:cxnLst/>
              <a:rect l="0" t="0" r="0" b="0"/>
              <a:pathLst>
                <a:path w="14288" h="10937">
                  <a:moveTo>
                    <a:pt x="0" y="7144"/>
                  </a:moveTo>
                  <a:lnTo>
                    <a:pt x="3792" y="10936"/>
                  </a:lnTo>
                  <a:lnTo>
                    <a:pt x="5703" y="10466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6" name="SMARTInkShape-3131"/>
            <p:cNvSpPr/>
            <p:nvPr/>
          </p:nvSpPr>
          <p:spPr bwMode="auto">
            <a:xfrm>
              <a:off x="5522119" y="4507706"/>
              <a:ext cx="85726" cy="128038"/>
            </a:xfrm>
            <a:custGeom>
              <a:avLst/>
              <a:gdLst/>
              <a:ahLst/>
              <a:cxnLst/>
              <a:rect l="0" t="0" r="0" b="0"/>
              <a:pathLst>
                <a:path w="85726" h="128038">
                  <a:moveTo>
                    <a:pt x="85725" y="0"/>
                  </a:moveTo>
                  <a:lnTo>
                    <a:pt x="85725" y="3792"/>
                  </a:lnTo>
                  <a:lnTo>
                    <a:pt x="81491" y="7771"/>
                  </a:lnTo>
                  <a:lnTo>
                    <a:pt x="56445" y="21514"/>
                  </a:lnTo>
                  <a:lnTo>
                    <a:pt x="41772" y="43328"/>
                  </a:lnTo>
                  <a:lnTo>
                    <a:pt x="31250" y="69900"/>
                  </a:lnTo>
                  <a:lnTo>
                    <a:pt x="18109" y="105207"/>
                  </a:lnTo>
                  <a:lnTo>
                    <a:pt x="15042" y="127761"/>
                  </a:lnTo>
                  <a:lnTo>
                    <a:pt x="13203" y="128037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7" name="SMARTInkShape-3132"/>
            <p:cNvSpPr/>
            <p:nvPr/>
          </p:nvSpPr>
          <p:spPr bwMode="auto">
            <a:xfrm>
              <a:off x="823927" y="4982222"/>
              <a:ext cx="61899" cy="468460"/>
            </a:xfrm>
            <a:custGeom>
              <a:avLst/>
              <a:gdLst/>
              <a:ahLst/>
              <a:cxnLst/>
              <a:rect l="0" t="0" r="0" b="0"/>
              <a:pathLst>
                <a:path w="61899" h="468460">
                  <a:moveTo>
                    <a:pt x="47611" y="4116"/>
                  </a:moveTo>
                  <a:lnTo>
                    <a:pt x="43818" y="323"/>
                  </a:lnTo>
                  <a:lnTo>
                    <a:pt x="41907" y="0"/>
                  </a:lnTo>
                  <a:lnTo>
                    <a:pt x="39840" y="578"/>
                  </a:lnTo>
                  <a:lnTo>
                    <a:pt x="30818" y="7209"/>
                  </a:lnTo>
                  <a:lnTo>
                    <a:pt x="21392" y="40563"/>
                  </a:lnTo>
                  <a:lnTo>
                    <a:pt x="16643" y="68204"/>
                  </a:lnTo>
                  <a:lnTo>
                    <a:pt x="9770" y="103243"/>
                  </a:lnTo>
                  <a:lnTo>
                    <a:pt x="5715" y="122588"/>
                  </a:lnTo>
                  <a:lnTo>
                    <a:pt x="3011" y="145010"/>
                  </a:lnTo>
                  <a:lnTo>
                    <a:pt x="1209" y="169483"/>
                  </a:lnTo>
                  <a:lnTo>
                    <a:pt x="7" y="195322"/>
                  </a:lnTo>
                  <a:lnTo>
                    <a:pt x="0" y="221281"/>
                  </a:lnTo>
                  <a:lnTo>
                    <a:pt x="789" y="247318"/>
                  </a:lnTo>
                  <a:lnTo>
                    <a:pt x="2109" y="273406"/>
                  </a:lnTo>
                  <a:lnTo>
                    <a:pt x="4576" y="297943"/>
                  </a:lnTo>
                  <a:lnTo>
                    <a:pt x="7808" y="321444"/>
                  </a:lnTo>
                  <a:lnTo>
                    <a:pt x="11551" y="344255"/>
                  </a:lnTo>
                  <a:lnTo>
                    <a:pt x="15633" y="365019"/>
                  </a:lnTo>
                  <a:lnTo>
                    <a:pt x="19942" y="384418"/>
                  </a:lnTo>
                  <a:lnTo>
                    <a:pt x="28963" y="418408"/>
                  </a:lnTo>
                  <a:lnTo>
                    <a:pt x="42967" y="452218"/>
                  </a:lnTo>
                  <a:lnTo>
                    <a:pt x="61898" y="46845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8" name="SMARTInkShape-3133"/>
            <p:cNvSpPr/>
            <p:nvPr/>
          </p:nvSpPr>
          <p:spPr bwMode="auto">
            <a:xfrm>
              <a:off x="748719" y="4923829"/>
              <a:ext cx="1438906" cy="633017"/>
            </a:xfrm>
            <a:custGeom>
              <a:avLst/>
              <a:gdLst/>
              <a:ahLst/>
              <a:cxnLst/>
              <a:rect l="0" t="0" r="0" b="0"/>
              <a:pathLst>
                <a:path w="1438906" h="633017">
                  <a:moveTo>
                    <a:pt x="158537" y="98227"/>
                  </a:moveTo>
                  <a:lnTo>
                    <a:pt x="162330" y="94435"/>
                  </a:lnTo>
                  <a:lnTo>
                    <a:pt x="188626" y="85248"/>
                  </a:lnTo>
                  <a:lnTo>
                    <a:pt x="222309" y="72597"/>
                  </a:lnTo>
                  <a:lnTo>
                    <a:pt x="254085" y="60642"/>
                  </a:lnTo>
                  <a:lnTo>
                    <a:pt x="273035" y="54914"/>
                  </a:lnTo>
                  <a:lnTo>
                    <a:pt x="293607" y="49508"/>
                  </a:lnTo>
                  <a:lnTo>
                    <a:pt x="315259" y="44317"/>
                  </a:lnTo>
                  <a:lnTo>
                    <a:pt x="336837" y="40062"/>
                  </a:lnTo>
                  <a:lnTo>
                    <a:pt x="358366" y="36432"/>
                  </a:lnTo>
                  <a:lnTo>
                    <a:pt x="379863" y="33217"/>
                  </a:lnTo>
                  <a:lnTo>
                    <a:pt x="402131" y="31075"/>
                  </a:lnTo>
                  <a:lnTo>
                    <a:pt x="424915" y="29647"/>
                  </a:lnTo>
                  <a:lnTo>
                    <a:pt x="448041" y="28694"/>
                  </a:lnTo>
                  <a:lnTo>
                    <a:pt x="471396" y="28059"/>
                  </a:lnTo>
                  <a:lnTo>
                    <a:pt x="494904" y="27636"/>
                  </a:lnTo>
                  <a:lnTo>
                    <a:pt x="518513" y="27354"/>
                  </a:lnTo>
                  <a:lnTo>
                    <a:pt x="541396" y="27166"/>
                  </a:lnTo>
                  <a:lnTo>
                    <a:pt x="563795" y="27040"/>
                  </a:lnTo>
                  <a:lnTo>
                    <a:pt x="585872" y="26957"/>
                  </a:lnTo>
                  <a:lnTo>
                    <a:pt x="607733" y="27695"/>
                  </a:lnTo>
                  <a:lnTo>
                    <a:pt x="629451" y="28981"/>
                  </a:lnTo>
                  <a:lnTo>
                    <a:pt x="651074" y="30631"/>
                  </a:lnTo>
                  <a:lnTo>
                    <a:pt x="671839" y="31732"/>
                  </a:lnTo>
                  <a:lnTo>
                    <a:pt x="692032" y="32466"/>
                  </a:lnTo>
                  <a:lnTo>
                    <a:pt x="711844" y="32955"/>
                  </a:lnTo>
                  <a:lnTo>
                    <a:pt x="730608" y="33281"/>
                  </a:lnTo>
                  <a:lnTo>
                    <a:pt x="766274" y="33644"/>
                  </a:lnTo>
                  <a:lnTo>
                    <a:pt x="800647" y="31688"/>
                  </a:lnTo>
                  <a:lnTo>
                    <a:pt x="833650" y="27379"/>
                  </a:lnTo>
                  <a:lnTo>
                    <a:pt x="864194" y="20173"/>
                  </a:lnTo>
                  <a:lnTo>
                    <a:pt x="893644" y="13794"/>
                  </a:lnTo>
                  <a:lnTo>
                    <a:pt x="922607" y="8314"/>
                  </a:lnTo>
                  <a:lnTo>
                    <a:pt x="951355" y="3232"/>
                  </a:lnTo>
                  <a:lnTo>
                    <a:pt x="977890" y="445"/>
                  </a:lnTo>
                  <a:lnTo>
                    <a:pt x="1002913" y="0"/>
                  </a:lnTo>
                  <a:lnTo>
                    <a:pt x="1027263" y="2448"/>
                  </a:lnTo>
                  <a:lnTo>
                    <a:pt x="1051315" y="6181"/>
                  </a:lnTo>
                  <a:lnTo>
                    <a:pt x="1074440" y="12074"/>
                  </a:lnTo>
                  <a:lnTo>
                    <a:pt x="1105309" y="28780"/>
                  </a:lnTo>
                  <a:lnTo>
                    <a:pt x="1135357" y="50398"/>
                  </a:lnTo>
                  <a:lnTo>
                    <a:pt x="1169043" y="81234"/>
                  </a:lnTo>
                  <a:lnTo>
                    <a:pt x="1192380" y="103904"/>
                  </a:lnTo>
                  <a:lnTo>
                    <a:pt x="1218098" y="125092"/>
                  </a:lnTo>
                  <a:lnTo>
                    <a:pt x="1245403" y="145092"/>
                  </a:lnTo>
                  <a:lnTo>
                    <a:pt x="1273414" y="164564"/>
                  </a:lnTo>
                  <a:lnTo>
                    <a:pt x="1299621" y="181686"/>
                  </a:lnTo>
                  <a:lnTo>
                    <a:pt x="1325292" y="196439"/>
                  </a:lnTo>
                  <a:lnTo>
                    <a:pt x="1352576" y="208287"/>
                  </a:lnTo>
                  <a:lnTo>
                    <a:pt x="1387127" y="223882"/>
                  </a:lnTo>
                  <a:lnTo>
                    <a:pt x="1413681" y="242350"/>
                  </a:lnTo>
                  <a:lnTo>
                    <a:pt x="1429045" y="262903"/>
                  </a:lnTo>
                  <a:lnTo>
                    <a:pt x="1438624" y="287867"/>
                  </a:lnTo>
                  <a:lnTo>
                    <a:pt x="1438905" y="319164"/>
                  </a:lnTo>
                  <a:lnTo>
                    <a:pt x="1435879" y="344059"/>
                  </a:lnTo>
                  <a:lnTo>
                    <a:pt x="1431095" y="371792"/>
                  </a:lnTo>
                  <a:lnTo>
                    <a:pt x="1423677" y="402639"/>
                  </a:lnTo>
                  <a:lnTo>
                    <a:pt x="1412972" y="432753"/>
                  </a:lnTo>
                  <a:lnTo>
                    <a:pt x="1401070" y="461218"/>
                  </a:lnTo>
                  <a:lnTo>
                    <a:pt x="1390488" y="487098"/>
                  </a:lnTo>
                  <a:lnTo>
                    <a:pt x="1371814" y="520189"/>
                  </a:lnTo>
                  <a:lnTo>
                    <a:pt x="1347407" y="542516"/>
                  </a:lnTo>
                  <a:lnTo>
                    <a:pt x="1329332" y="549689"/>
                  </a:lnTo>
                  <a:lnTo>
                    <a:pt x="1311509" y="552083"/>
                  </a:lnTo>
                  <a:lnTo>
                    <a:pt x="1287294" y="548175"/>
                  </a:lnTo>
                  <a:lnTo>
                    <a:pt x="1260364" y="537315"/>
                  </a:lnTo>
                  <a:lnTo>
                    <a:pt x="1227053" y="519423"/>
                  </a:lnTo>
                  <a:lnTo>
                    <a:pt x="1200923" y="500602"/>
                  </a:lnTo>
                  <a:lnTo>
                    <a:pt x="1186970" y="495342"/>
                  </a:lnTo>
                  <a:lnTo>
                    <a:pt x="1179915" y="493939"/>
                  </a:lnTo>
                  <a:lnTo>
                    <a:pt x="1163610" y="496614"/>
                  </a:lnTo>
                  <a:lnTo>
                    <a:pt x="1134464" y="507045"/>
                  </a:lnTo>
                  <a:lnTo>
                    <a:pt x="1111395" y="516461"/>
                  </a:lnTo>
                  <a:lnTo>
                    <a:pt x="1085267" y="528584"/>
                  </a:lnTo>
                  <a:lnTo>
                    <a:pt x="1055663" y="544026"/>
                  </a:lnTo>
                  <a:lnTo>
                    <a:pt x="1021604" y="561473"/>
                  </a:lnTo>
                  <a:lnTo>
                    <a:pt x="1001408" y="570570"/>
                  </a:lnTo>
                  <a:lnTo>
                    <a:pt x="980008" y="579810"/>
                  </a:lnTo>
                  <a:lnTo>
                    <a:pt x="957009" y="588352"/>
                  </a:lnTo>
                  <a:lnTo>
                    <a:pt x="932946" y="596426"/>
                  </a:lnTo>
                  <a:lnTo>
                    <a:pt x="908172" y="604192"/>
                  </a:lnTo>
                  <a:lnTo>
                    <a:pt x="880544" y="610955"/>
                  </a:lnTo>
                  <a:lnTo>
                    <a:pt x="851012" y="617052"/>
                  </a:lnTo>
                  <a:lnTo>
                    <a:pt x="820212" y="622705"/>
                  </a:lnTo>
                  <a:lnTo>
                    <a:pt x="786979" y="626473"/>
                  </a:lnTo>
                  <a:lnTo>
                    <a:pt x="752123" y="628984"/>
                  </a:lnTo>
                  <a:lnTo>
                    <a:pt x="716186" y="630659"/>
                  </a:lnTo>
                  <a:lnTo>
                    <a:pt x="678735" y="631775"/>
                  </a:lnTo>
                  <a:lnTo>
                    <a:pt x="640273" y="632519"/>
                  </a:lnTo>
                  <a:lnTo>
                    <a:pt x="601138" y="633016"/>
                  </a:lnTo>
                  <a:lnTo>
                    <a:pt x="561555" y="631759"/>
                  </a:lnTo>
                  <a:lnTo>
                    <a:pt x="521672" y="629334"/>
                  </a:lnTo>
                  <a:lnTo>
                    <a:pt x="481589" y="626130"/>
                  </a:lnTo>
                  <a:lnTo>
                    <a:pt x="442168" y="621612"/>
                  </a:lnTo>
                  <a:lnTo>
                    <a:pt x="403187" y="616220"/>
                  </a:lnTo>
                  <a:lnTo>
                    <a:pt x="364499" y="610243"/>
                  </a:lnTo>
                  <a:lnTo>
                    <a:pt x="327595" y="604671"/>
                  </a:lnTo>
                  <a:lnTo>
                    <a:pt x="291880" y="599369"/>
                  </a:lnTo>
                  <a:lnTo>
                    <a:pt x="256958" y="594247"/>
                  </a:lnTo>
                  <a:lnTo>
                    <a:pt x="225738" y="589245"/>
                  </a:lnTo>
                  <a:lnTo>
                    <a:pt x="196988" y="584322"/>
                  </a:lnTo>
                  <a:lnTo>
                    <a:pt x="169883" y="579453"/>
                  </a:lnTo>
                  <a:lnTo>
                    <a:pt x="145464" y="575413"/>
                  </a:lnTo>
                  <a:lnTo>
                    <a:pt x="122834" y="571926"/>
                  </a:lnTo>
                  <a:lnTo>
                    <a:pt x="101398" y="568808"/>
                  </a:lnTo>
                  <a:lnTo>
                    <a:pt x="82344" y="565141"/>
                  </a:lnTo>
                  <a:lnTo>
                    <a:pt x="48474" y="556834"/>
                  </a:lnTo>
                  <a:lnTo>
                    <a:pt x="17799" y="550817"/>
                  </a:lnTo>
                  <a:lnTo>
                    <a:pt x="2449" y="549034"/>
                  </a:lnTo>
                  <a:lnTo>
                    <a:pt x="503" y="547990"/>
                  </a:lnTo>
                  <a:lnTo>
                    <a:pt x="0" y="546501"/>
                  </a:lnTo>
                  <a:lnTo>
                    <a:pt x="458" y="544713"/>
                  </a:lnTo>
                  <a:lnTo>
                    <a:pt x="7318" y="540611"/>
                  </a:lnTo>
                  <a:lnTo>
                    <a:pt x="44237" y="51970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99" name="SMARTInkShape-3134"/>
            <p:cNvSpPr/>
            <p:nvPr/>
          </p:nvSpPr>
          <p:spPr bwMode="auto">
            <a:xfrm>
              <a:off x="2178844" y="5250656"/>
              <a:ext cx="171451" cy="27496"/>
            </a:xfrm>
            <a:custGeom>
              <a:avLst/>
              <a:gdLst/>
              <a:ahLst/>
              <a:cxnLst/>
              <a:rect l="0" t="0" r="0" b="0"/>
              <a:pathLst>
                <a:path w="171451" h="27496">
                  <a:moveTo>
                    <a:pt x="0" y="14288"/>
                  </a:moveTo>
                  <a:lnTo>
                    <a:pt x="11406" y="19198"/>
                  </a:lnTo>
                  <a:lnTo>
                    <a:pt x="41170" y="24930"/>
                  </a:lnTo>
                  <a:lnTo>
                    <a:pt x="71377" y="27495"/>
                  </a:lnTo>
                  <a:lnTo>
                    <a:pt x="105462" y="24463"/>
                  </a:lnTo>
                  <a:lnTo>
                    <a:pt x="131010" y="16429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0" name="SMARTInkShape-3135"/>
            <p:cNvSpPr/>
            <p:nvPr/>
          </p:nvSpPr>
          <p:spPr bwMode="auto">
            <a:xfrm>
              <a:off x="628866" y="4397370"/>
              <a:ext cx="4763634" cy="696125"/>
            </a:xfrm>
            <a:custGeom>
              <a:avLst/>
              <a:gdLst/>
              <a:ahLst/>
              <a:cxnLst/>
              <a:rect l="0" t="0" r="0" b="0"/>
              <a:pathLst>
                <a:path w="4763634" h="696125">
                  <a:moveTo>
                    <a:pt x="4528922" y="46043"/>
                  </a:moveTo>
                  <a:lnTo>
                    <a:pt x="4525129" y="46043"/>
                  </a:lnTo>
                  <a:lnTo>
                    <a:pt x="4521151" y="48159"/>
                  </a:lnTo>
                  <a:lnTo>
                    <a:pt x="4516737" y="50952"/>
                  </a:lnTo>
                  <a:lnTo>
                    <a:pt x="4507611" y="53160"/>
                  </a:lnTo>
                  <a:lnTo>
                    <a:pt x="4507491" y="39979"/>
                  </a:lnTo>
                  <a:lnTo>
                    <a:pt x="4508285" y="39619"/>
                  </a:lnTo>
                  <a:lnTo>
                    <a:pt x="4514340" y="38927"/>
                  </a:lnTo>
                  <a:lnTo>
                    <a:pt x="4525982" y="33995"/>
                  </a:lnTo>
                  <a:lnTo>
                    <a:pt x="4558598" y="26248"/>
                  </a:lnTo>
                  <a:lnTo>
                    <a:pt x="4588405" y="17321"/>
                  </a:lnTo>
                  <a:lnTo>
                    <a:pt x="4615338" y="10280"/>
                  </a:lnTo>
                  <a:lnTo>
                    <a:pt x="4643427" y="3167"/>
                  </a:lnTo>
                  <a:lnTo>
                    <a:pt x="4662363" y="0"/>
                  </a:lnTo>
                  <a:lnTo>
                    <a:pt x="4690080" y="2678"/>
                  </a:lnTo>
                  <a:lnTo>
                    <a:pt x="4712932" y="9293"/>
                  </a:lnTo>
                  <a:lnTo>
                    <a:pt x="4724740" y="16745"/>
                  </a:lnTo>
                  <a:lnTo>
                    <a:pt x="4740312" y="33658"/>
                  </a:lnTo>
                  <a:lnTo>
                    <a:pt x="4754093" y="66409"/>
                  </a:lnTo>
                  <a:lnTo>
                    <a:pt x="4761180" y="94852"/>
                  </a:lnTo>
                  <a:lnTo>
                    <a:pt x="4763633" y="127267"/>
                  </a:lnTo>
                  <a:lnTo>
                    <a:pt x="4763565" y="156540"/>
                  </a:lnTo>
                  <a:lnTo>
                    <a:pt x="4756834" y="190283"/>
                  </a:lnTo>
                  <a:lnTo>
                    <a:pt x="4747860" y="223495"/>
                  </a:lnTo>
                  <a:lnTo>
                    <a:pt x="4731947" y="257895"/>
                  </a:lnTo>
                  <a:lnTo>
                    <a:pt x="4706697" y="288444"/>
                  </a:lnTo>
                  <a:lnTo>
                    <a:pt x="4674986" y="321201"/>
                  </a:lnTo>
                  <a:lnTo>
                    <a:pt x="4639933" y="348851"/>
                  </a:lnTo>
                  <a:lnTo>
                    <a:pt x="4613185" y="367684"/>
                  </a:lnTo>
                  <a:lnTo>
                    <a:pt x="4584628" y="385844"/>
                  </a:lnTo>
                  <a:lnTo>
                    <a:pt x="4553415" y="401853"/>
                  </a:lnTo>
                  <a:lnTo>
                    <a:pt x="4521023" y="416906"/>
                  </a:lnTo>
                  <a:lnTo>
                    <a:pt x="4487311" y="430739"/>
                  </a:lnTo>
                  <a:lnTo>
                    <a:pt x="4469431" y="436651"/>
                  </a:lnTo>
                  <a:lnTo>
                    <a:pt x="4451161" y="442180"/>
                  </a:lnTo>
                  <a:lnTo>
                    <a:pt x="4431838" y="446659"/>
                  </a:lnTo>
                  <a:lnTo>
                    <a:pt x="4411811" y="450439"/>
                  </a:lnTo>
                  <a:lnTo>
                    <a:pt x="4391317" y="453752"/>
                  </a:lnTo>
                  <a:lnTo>
                    <a:pt x="4370510" y="455962"/>
                  </a:lnTo>
                  <a:lnTo>
                    <a:pt x="4349495" y="457434"/>
                  </a:lnTo>
                  <a:lnTo>
                    <a:pt x="4328341" y="458416"/>
                  </a:lnTo>
                  <a:lnTo>
                    <a:pt x="4306301" y="459071"/>
                  </a:lnTo>
                  <a:lnTo>
                    <a:pt x="4283671" y="459507"/>
                  </a:lnTo>
                  <a:lnTo>
                    <a:pt x="4260646" y="459798"/>
                  </a:lnTo>
                  <a:lnTo>
                    <a:pt x="4236565" y="459198"/>
                  </a:lnTo>
                  <a:lnTo>
                    <a:pt x="4211780" y="458005"/>
                  </a:lnTo>
                  <a:lnTo>
                    <a:pt x="4186525" y="456415"/>
                  </a:lnTo>
                  <a:lnTo>
                    <a:pt x="4160957" y="454562"/>
                  </a:lnTo>
                  <a:lnTo>
                    <a:pt x="4135181" y="452532"/>
                  </a:lnTo>
                  <a:lnTo>
                    <a:pt x="4109265" y="450386"/>
                  </a:lnTo>
                  <a:lnTo>
                    <a:pt x="4082463" y="448161"/>
                  </a:lnTo>
                  <a:lnTo>
                    <a:pt x="4055070" y="445884"/>
                  </a:lnTo>
                  <a:lnTo>
                    <a:pt x="4027283" y="443572"/>
                  </a:lnTo>
                  <a:lnTo>
                    <a:pt x="3997646" y="441237"/>
                  </a:lnTo>
                  <a:lnTo>
                    <a:pt x="3966775" y="438887"/>
                  </a:lnTo>
                  <a:lnTo>
                    <a:pt x="3935082" y="436526"/>
                  </a:lnTo>
                  <a:lnTo>
                    <a:pt x="3902841" y="434952"/>
                  </a:lnTo>
                  <a:lnTo>
                    <a:pt x="3870235" y="433903"/>
                  </a:lnTo>
                  <a:lnTo>
                    <a:pt x="3837384" y="433204"/>
                  </a:lnTo>
                  <a:lnTo>
                    <a:pt x="3804372" y="431944"/>
                  </a:lnTo>
                  <a:lnTo>
                    <a:pt x="3771251" y="430310"/>
                  </a:lnTo>
                  <a:lnTo>
                    <a:pt x="3738057" y="428427"/>
                  </a:lnTo>
                  <a:lnTo>
                    <a:pt x="3704023" y="426378"/>
                  </a:lnTo>
                  <a:lnTo>
                    <a:pt x="3669426" y="424218"/>
                  </a:lnTo>
                  <a:lnTo>
                    <a:pt x="3634456" y="421985"/>
                  </a:lnTo>
                  <a:lnTo>
                    <a:pt x="3599236" y="420496"/>
                  </a:lnTo>
                  <a:lnTo>
                    <a:pt x="3563850" y="419503"/>
                  </a:lnTo>
                  <a:lnTo>
                    <a:pt x="3528353" y="418841"/>
                  </a:lnTo>
                  <a:lnTo>
                    <a:pt x="3492782" y="417606"/>
                  </a:lnTo>
                  <a:lnTo>
                    <a:pt x="3457162" y="415989"/>
                  </a:lnTo>
                  <a:lnTo>
                    <a:pt x="3421509" y="414117"/>
                  </a:lnTo>
                  <a:lnTo>
                    <a:pt x="3385040" y="411282"/>
                  </a:lnTo>
                  <a:lnTo>
                    <a:pt x="3348028" y="407804"/>
                  </a:lnTo>
                  <a:lnTo>
                    <a:pt x="3310653" y="403898"/>
                  </a:lnTo>
                  <a:lnTo>
                    <a:pt x="3273036" y="400501"/>
                  </a:lnTo>
                  <a:lnTo>
                    <a:pt x="3235258" y="397442"/>
                  </a:lnTo>
                  <a:lnTo>
                    <a:pt x="3197373" y="394608"/>
                  </a:lnTo>
                  <a:lnTo>
                    <a:pt x="3158623" y="391132"/>
                  </a:lnTo>
                  <a:lnTo>
                    <a:pt x="3119295" y="387227"/>
                  </a:lnTo>
                  <a:lnTo>
                    <a:pt x="3079583" y="383037"/>
                  </a:lnTo>
                  <a:lnTo>
                    <a:pt x="3039615" y="378656"/>
                  </a:lnTo>
                  <a:lnTo>
                    <a:pt x="2999475" y="374147"/>
                  </a:lnTo>
                  <a:lnTo>
                    <a:pt x="2959222" y="369554"/>
                  </a:lnTo>
                  <a:lnTo>
                    <a:pt x="2918893" y="364904"/>
                  </a:lnTo>
                  <a:lnTo>
                    <a:pt x="2878513" y="360217"/>
                  </a:lnTo>
                  <a:lnTo>
                    <a:pt x="2838099" y="355505"/>
                  </a:lnTo>
                  <a:lnTo>
                    <a:pt x="2796075" y="351570"/>
                  </a:lnTo>
                  <a:lnTo>
                    <a:pt x="2752978" y="348152"/>
                  </a:lnTo>
                  <a:lnTo>
                    <a:pt x="2709166" y="345080"/>
                  </a:lnTo>
                  <a:lnTo>
                    <a:pt x="2665669" y="342238"/>
                  </a:lnTo>
                  <a:lnTo>
                    <a:pt x="2622385" y="339550"/>
                  </a:lnTo>
                  <a:lnTo>
                    <a:pt x="2579241" y="336964"/>
                  </a:lnTo>
                  <a:lnTo>
                    <a:pt x="2536190" y="335240"/>
                  </a:lnTo>
                  <a:lnTo>
                    <a:pt x="2493203" y="334091"/>
                  </a:lnTo>
                  <a:lnTo>
                    <a:pt x="2450257" y="333325"/>
                  </a:lnTo>
                  <a:lnTo>
                    <a:pt x="2406545" y="332814"/>
                  </a:lnTo>
                  <a:lnTo>
                    <a:pt x="2362323" y="332473"/>
                  </a:lnTo>
                  <a:lnTo>
                    <a:pt x="2317760" y="332247"/>
                  </a:lnTo>
                  <a:lnTo>
                    <a:pt x="2273764" y="332095"/>
                  </a:lnTo>
                  <a:lnTo>
                    <a:pt x="2230146" y="331994"/>
                  </a:lnTo>
                  <a:lnTo>
                    <a:pt x="2186779" y="331927"/>
                  </a:lnTo>
                  <a:lnTo>
                    <a:pt x="2143581" y="332676"/>
                  </a:lnTo>
                  <a:lnTo>
                    <a:pt x="2100495" y="333969"/>
                  </a:lnTo>
                  <a:lnTo>
                    <a:pt x="2057482" y="335625"/>
                  </a:lnTo>
                  <a:lnTo>
                    <a:pt x="2015314" y="336729"/>
                  </a:lnTo>
                  <a:lnTo>
                    <a:pt x="1973708" y="337465"/>
                  </a:lnTo>
                  <a:lnTo>
                    <a:pt x="1932477" y="337955"/>
                  </a:lnTo>
                  <a:lnTo>
                    <a:pt x="1890702" y="338282"/>
                  </a:lnTo>
                  <a:lnTo>
                    <a:pt x="1848565" y="338500"/>
                  </a:lnTo>
                  <a:lnTo>
                    <a:pt x="1806186" y="338646"/>
                  </a:lnTo>
                  <a:lnTo>
                    <a:pt x="1765233" y="337949"/>
                  </a:lnTo>
                  <a:lnTo>
                    <a:pt x="1725231" y="336690"/>
                  </a:lnTo>
                  <a:lnTo>
                    <a:pt x="1685863" y="335058"/>
                  </a:lnTo>
                  <a:lnTo>
                    <a:pt x="1646918" y="333175"/>
                  </a:lnTo>
                  <a:lnTo>
                    <a:pt x="1608255" y="331127"/>
                  </a:lnTo>
                  <a:lnTo>
                    <a:pt x="1569779" y="328968"/>
                  </a:lnTo>
                  <a:lnTo>
                    <a:pt x="1531429" y="326734"/>
                  </a:lnTo>
                  <a:lnTo>
                    <a:pt x="1493162" y="324451"/>
                  </a:lnTo>
                  <a:lnTo>
                    <a:pt x="1454950" y="322136"/>
                  </a:lnTo>
                  <a:lnTo>
                    <a:pt x="1417570" y="319799"/>
                  </a:lnTo>
                  <a:lnTo>
                    <a:pt x="1380743" y="317446"/>
                  </a:lnTo>
                  <a:lnTo>
                    <a:pt x="1344286" y="315085"/>
                  </a:lnTo>
                  <a:lnTo>
                    <a:pt x="1308075" y="312717"/>
                  </a:lnTo>
                  <a:lnTo>
                    <a:pt x="1272028" y="310344"/>
                  </a:lnTo>
                  <a:lnTo>
                    <a:pt x="1236091" y="307968"/>
                  </a:lnTo>
                  <a:lnTo>
                    <a:pt x="1200226" y="306385"/>
                  </a:lnTo>
                  <a:lnTo>
                    <a:pt x="1164410" y="305329"/>
                  </a:lnTo>
                  <a:lnTo>
                    <a:pt x="1128626" y="304625"/>
                  </a:lnTo>
                  <a:lnTo>
                    <a:pt x="1093658" y="303362"/>
                  </a:lnTo>
                  <a:lnTo>
                    <a:pt x="1059233" y="301727"/>
                  </a:lnTo>
                  <a:lnTo>
                    <a:pt x="1025171" y="299842"/>
                  </a:lnTo>
                  <a:lnTo>
                    <a:pt x="992938" y="297792"/>
                  </a:lnTo>
                  <a:lnTo>
                    <a:pt x="961924" y="295632"/>
                  </a:lnTo>
                  <a:lnTo>
                    <a:pt x="931723" y="293398"/>
                  </a:lnTo>
                  <a:lnTo>
                    <a:pt x="901271" y="291909"/>
                  </a:lnTo>
                  <a:lnTo>
                    <a:pt x="870650" y="290916"/>
                  </a:lnTo>
                  <a:lnTo>
                    <a:pt x="839918" y="290254"/>
                  </a:lnTo>
                  <a:lnTo>
                    <a:pt x="810698" y="289019"/>
                  </a:lnTo>
                  <a:lnTo>
                    <a:pt x="782487" y="287402"/>
                  </a:lnTo>
                  <a:lnTo>
                    <a:pt x="754949" y="285530"/>
                  </a:lnTo>
                  <a:lnTo>
                    <a:pt x="728652" y="283488"/>
                  </a:lnTo>
                  <a:lnTo>
                    <a:pt x="703184" y="281334"/>
                  </a:lnTo>
                  <a:lnTo>
                    <a:pt x="678267" y="279103"/>
                  </a:lnTo>
                  <a:lnTo>
                    <a:pt x="653719" y="276823"/>
                  </a:lnTo>
                  <a:lnTo>
                    <a:pt x="629415" y="274508"/>
                  </a:lnTo>
                  <a:lnTo>
                    <a:pt x="605276" y="272172"/>
                  </a:lnTo>
                  <a:lnTo>
                    <a:pt x="582039" y="269027"/>
                  </a:lnTo>
                  <a:lnTo>
                    <a:pt x="559404" y="265342"/>
                  </a:lnTo>
                  <a:lnTo>
                    <a:pt x="537170" y="261298"/>
                  </a:lnTo>
                  <a:lnTo>
                    <a:pt x="515998" y="257015"/>
                  </a:lnTo>
                  <a:lnTo>
                    <a:pt x="495533" y="252572"/>
                  </a:lnTo>
                  <a:lnTo>
                    <a:pt x="475539" y="248022"/>
                  </a:lnTo>
                  <a:lnTo>
                    <a:pt x="455861" y="243402"/>
                  </a:lnTo>
                  <a:lnTo>
                    <a:pt x="436391" y="238734"/>
                  </a:lnTo>
                  <a:lnTo>
                    <a:pt x="417062" y="234035"/>
                  </a:lnTo>
                  <a:lnTo>
                    <a:pt x="398619" y="229314"/>
                  </a:lnTo>
                  <a:lnTo>
                    <a:pt x="363311" y="219836"/>
                  </a:lnTo>
                  <a:lnTo>
                    <a:pt x="331214" y="210332"/>
                  </a:lnTo>
                  <a:lnTo>
                    <a:pt x="301074" y="201610"/>
                  </a:lnTo>
                  <a:lnTo>
                    <a:pt x="271803" y="195088"/>
                  </a:lnTo>
                  <a:lnTo>
                    <a:pt x="242919" y="191660"/>
                  </a:lnTo>
                  <a:lnTo>
                    <a:pt x="215000" y="190930"/>
                  </a:lnTo>
                  <a:lnTo>
                    <a:pt x="189363" y="193251"/>
                  </a:lnTo>
                  <a:lnTo>
                    <a:pt x="156409" y="202814"/>
                  </a:lnTo>
                  <a:lnTo>
                    <a:pt x="122744" y="215701"/>
                  </a:lnTo>
                  <a:lnTo>
                    <a:pt x="95219" y="233366"/>
                  </a:lnTo>
                  <a:lnTo>
                    <a:pt x="60469" y="260668"/>
                  </a:lnTo>
                  <a:lnTo>
                    <a:pt x="34555" y="291109"/>
                  </a:lnTo>
                  <a:lnTo>
                    <a:pt x="14325" y="323668"/>
                  </a:lnTo>
                  <a:lnTo>
                    <a:pt x="5327" y="349582"/>
                  </a:lnTo>
                  <a:lnTo>
                    <a:pt x="1426" y="381160"/>
                  </a:lnTo>
                  <a:lnTo>
                    <a:pt x="271" y="415653"/>
                  </a:lnTo>
                  <a:lnTo>
                    <a:pt x="0" y="441295"/>
                  </a:lnTo>
                  <a:lnTo>
                    <a:pt x="674" y="467773"/>
                  </a:lnTo>
                  <a:lnTo>
                    <a:pt x="3619" y="492770"/>
                  </a:lnTo>
                  <a:lnTo>
                    <a:pt x="9691" y="517108"/>
                  </a:lnTo>
                  <a:lnTo>
                    <a:pt x="17681" y="541155"/>
                  </a:lnTo>
                  <a:lnTo>
                    <a:pt x="26524" y="565072"/>
                  </a:lnTo>
                  <a:lnTo>
                    <a:pt x="37862" y="588931"/>
                  </a:lnTo>
                  <a:lnTo>
                    <a:pt x="51632" y="611176"/>
                  </a:lnTo>
                  <a:lnTo>
                    <a:pt x="78029" y="636294"/>
                  </a:lnTo>
                  <a:lnTo>
                    <a:pt x="110633" y="654143"/>
                  </a:lnTo>
                  <a:lnTo>
                    <a:pt x="145429" y="667898"/>
                  </a:lnTo>
                  <a:lnTo>
                    <a:pt x="180874" y="672679"/>
                  </a:lnTo>
                  <a:lnTo>
                    <a:pt x="216512" y="674096"/>
                  </a:lnTo>
                  <a:lnTo>
                    <a:pt x="251413" y="674516"/>
                  </a:lnTo>
                  <a:lnTo>
                    <a:pt x="281421" y="674640"/>
                  </a:lnTo>
                  <a:lnTo>
                    <a:pt x="313297" y="674682"/>
                  </a:lnTo>
                  <a:lnTo>
                    <a:pt x="320711" y="674686"/>
                  </a:lnTo>
                  <a:lnTo>
                    <a:pt x="326448" y="676275"/>
                  </a:lnTo>
                  <a:lnTo>
                    <a:pt x="334939" y="682275"/>
                  </a:lnTo>
                  <a:lnTo>
                    <a:pt x="339242" y="688116"/>
                  </a:lnTo>
                  <a:lnTo>
                    <a:pt x="342684" y="69612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1" name="SMARTInkShape-3136"/>
            <p:cNvSpPr/>
            <p:nvPr/>
          </p:nvSpPr>
          <p:spPr bwMode="auto">
            <a:xfrm>
              <a:off x="3829050" y="4407694"/>
              <a:ext cx="300039" cy="14288"/>
            </a:xfrm>
            <a:custGeom>
              <a:avLst/>
              <a:gdLst/>
              <a:ahLst/>
              <a:cxnLst/>
              <a:rect l="0" t="0" r="0" b="0"/>
              <a:pathLst>
                <a:path w="300039" h="14288">
                  <a:moveTo>
                    <a:pt x="0" y="0"/>
                  </a:moveTo>
                  <a:lnTo>
                    <a:pt x="25194" y="794"/>
                  </a:lnTo>
                  <a:lnTo>
                    <a:pt x="51150" y="3792"/>
                  </a:lnTo>
                  <a:lnTo>
                    <a:pt x="85439" y="5654"/>
                  </a:lnTo>
                  <a:lnTo>
                    <a:pt x="104585" y="6151"/>
                  </a:lnTo>
                  <a:lnTo>
                    <a:pt x="126079" y="7275"/>
                  </a:lnTo>
                  <a:lnTo>
                    <a:pt x="149141" y="8819"/>
                  </a:lnTo>
                  <a:lnTo>
                    <a:pt x="173246" y="10642"/>
                  </a:lnTo>
                  <a:lnTo>
                    <a:pt x="198047" y="11857"/>
                  </a:lnTo>
                  <a:lnTo>
                    <a:pt x="223313" y="12667"/>
                  </a:lnTo>
                  <a:lnTo>
                    <a:pt x="248888" y="13207"/>
                  </a:lnTo>
                  <a:lnTo>
                    <a:pt x="300038" y="142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2" name="SMARTInkShape-3137"/>
            <p:cNvSpPr/>
            <p:nvPr/>
          </p:nvSpPr>
          <p:spPr bwMode="auto">
            <a:xfrm>
              <a:off x="5800725" y="5072063"/>
              <a:ext cx="85726" cy="241156"/>
            </a:xfrm>
            <a:custGeom>
              <a:avLst/>
              <a:gdLst/>
              <a:ahLst/>
              <a:cxnLst/>
              <a:rect l="0" t="0" r="0" b="0"/>
              <a:pathLst>
                <a:path w="85726" h="241156">
                  <a:moveTo>
                    <a:pt x="0" y="0"/>
                  </a:moveTo>
                  <a:lnTo>
                    <a:pt x="20585" y="24377"/>
                  </a:lnTo>
                  <a:lnTo>
                    <a:pt x="37609" y="57085"/>
                  </a:lnTo>
                  <a:lnTo>
                    <a:pt x="46774" y="89498"/>
                  </a:lnTo>
                  <a:lnTo>
                    <a:pt x="54516" y="124237"/>
                  </a:lnTo>
                  <a:lnTo>
                    <a:pt x="61044" y="159665"/>
                  </a:lnTo>
                  <a:lnTo>
                    <a:pt x="63331" y="193711"/>
                  </a:lnTo>
                  <a:lnTo>
                    <a:pt x="64802" y="217998"/>
                  </a:lnTo>
                  <a:lnTo>
                    <a:pt x="70407" y="237042"/>
                  </a:lnTo>
                  <a:lnTo>
                    <a:pt x="71544" y="238990"/>
                  </a:lnTo>
                  <a:lnTo>
                    <a:pt x="73096" y="240289"/>
                  </a:lnTo>
                  <a:lnTo>
                    <a:pt x="74924" y="241155"/>
                  </a:lnTo>
                  <a:lnTo>
                    <a:pt x="76937" y="240145"/>
                  </a:lnTo>
                  <a:lnTo>
                    <a:pt x="81290" y="234789"/>
                  </a:lnTo>
                  <a:lnTo>
                    <a:pt x="83754" y="227117"/>
                  </a:lnTo>
                  <a:lnTo>
                    <a:pt x="85725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3" name="SMARTInkShape-3138"/>
            <p:cNvSpPr/>
            <p:nvPr/>
          </p:nvSpPr>
          <p:spPr bwMode="auto">
            <a:xfrm>
              <a:off x="5744228" y="5272088"/>
              <a:ext cx="77929" cy="142405"/>
            </a:xfrm>
            <a:custGeom>
              <a:avLst/>
              <a:gdLst/>
              <a:ahLst/>
              <a:cxnLst/>
              <a:rect l="0" t="0" r="0" b="0"/>
              <a:pathLst>
                <a:path w="77929" h="142405">
                  <a:moveTo>
                    <a:pt x="77928" y="0"/>
                  </a:moveTo>
                  <a:lnTo>
                    <a:pt x="70343" y="3792"/>
                  </a:lnTo>
                  <a:lnTo>
                    <a:pt x="46865" y="37786"/>
                  </a:lnTo>
                  <a:lnTo>
                    <a:pt x="27185" y="69139"/>
                  </a:lnTo>
                  <a:lnTo>
                    <a:pt x="10506" y="104358"/>
                  </a:lnTo>
                  <a:lnTo>
                    <a:pt x="1552" y="137118"/>
                  </a:lnTo>
                  <a:lnTo>
                    <a:pt x="327" y="142168"/>
                  </a:lnTo>
                  <a:lnTo>
                    <a:pt x="0" y="142404"/>
                  </a:lnTo>
                  <a:lnTo>
                    <a:pt x="5087" y="111033"/>
                  </a:lnTo>
                  <a:lnTo>
                    <a:pt x="6491" y="714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4" name="SMARTInkShape-3139"/>
            <p:cNvSpPr/>
            <p:nvPr/>
          </p:nvSpPr>
          <p:spPr bwMode="auto">
            <a:xfrm>
              <a:off x="478631" y="3900488"/>
              <a:ext cx="57151" cy="265981"/>
            </a:xfrm>
            <a:custGeom>
              <a:avLst/>
              <a:gdLst/>
              <a:ahLst/>
              <a:cxnLst/>
              <a:rect l="0" t="0" r="0" b="0"/>
              <a:pathLst>
                <a:path w="57151" h="265981">
                  <a:moveTo>
                    <a:pt x="0" y="0"/>
                  </a:moveTo>
                  <a:lnTo>
                    <a:pt x="0" y="30527"/>
                  </a:lnTo>
                  <a:lnTo>
                    <a:pt x="0" y="58169"/>
                  </a:lnTo>
                  <a:lnTo>
                    <a:pt x="0" y="82209"/>
                  </a:lnTo>
                  <a:lnTo>
                    <a:pt x="794" y="109562"/>
                  </a:lnTo>
                  <a:lnTo>
                    <a:pt x="3793" y="140240"/>
                  </a:lnTo>
                  <a:lnTo>
                    <a:pt x="7771" y="170279"/>
                  </a:lnTo>
                  <a:lnTo>
                    <a:pt x="12979" y="198710"/>
                  </a:lnTo>
                  <a:lnTo>
                    <a:pt x="20585" y="224576"/>
                  </a:lnTo>
                  <a:lnTo>
                    <a:pt x="30000" y="250073"/>
                  </a:lnTo>
                  <a:lnTo>
                    <a:pt x="37411" y="260104"/>
                  </a:lnTo>
                  <a:lnTo>
                    <a:pt x="41609" y="263890"/>
                  </a:lnTo>
                  <a:lnTo>
                    <a:pt x="45202" y="265620"/>
                  </a:lnTo>
                  <a:lnTo>
                    <a:pt x="48391" y="265980"/>
                  </a:lnTo>
                  <a:lnTo>
                    <a:pt x="57150" y="2643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5" name="SMARTInkShape-3140"/>
            <p:cNvSpPr/>
            <p:nvPr/>
          </p:nvSpPr>
          <p:spPr bwMode="auto">
            <a:xfrm>
              <a:off x="335756" y="5007769"/>
              <a:ext cx="235745" cy="186740"/>
            </a:xfrm>
            <a:custGeom>
              <a:avLst/>
              <a:gdLst/>
              <a:ahLst/>
              <a:cxnLst/>
              <a:rect l="0" t="0" r="0" b="0"/>
              <a:pathLst>
                <a:path w="235745" h="186740">
                  <a:moveTo>
                    <a:pt x="0" y="7144"/>
                  </a:moveTo>
                  <a:lnTo>
                    <a:pt x="10613" y="19344"/>
                  </a:lnTo>
                  <a:lnTo>
                    <a:pt x="23293" y="48094"/>
                  </a:lnTo>
                  <a:lnTo>
                    <a:pt x="36270" y="80131"/>
                  </a:lnTo>
                  <a:lnTo>
                    <a:pt x="48053" y="114759"/>
                  </a:lnTo>
                  <a:lnTo>
                    <a:pt x="58688" y="145921"/>
                  </a:lnTo>
                  <a:lnTo>
                    <a:pt x="76504" y="173991"/>
                  </a:lnTo>
                  <a:lnTo>
                    <a:pt x="90578" y="186050"/>
                  </a:lnTo>
                  <a:lnTo>
                    <a:pt x="95310" y="186739"/>
                  </a:lnTo>
                  <a:lnTo>
                    <a:pt x="100053" y="185611"/>
                  </a:lnTo>
                  <a:lnTo>
                    <a:pt x="126655" y="168603"/>
                  </a:lnTo>
                  <a:lnTo>
                    <a:pt x="153239" y="141590"/>
                  </a:lnTo>
                  <a:lnTo>
                    <a:pt x="171823" y="117698"/>
                  </a:lnTo>
                  <a:lnTo>
                    <a:pt x="189872" y="91203"/>
                  </a:lnTo>
                  <a:lnTo>
                    <a:pt x="205831" y="63553"/>
                  </a:lnTo>
                  <a:lnTo>
                    <a:pt x="218745" y="37506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6" name="SMARTInkShape-3141"/>
            <p:cNvSpPr/>
            <p:nvPr/>
          </p:nvSpPr>
          <p:spPr bwMode="auto">
            <a:xfrm>
              <a:off x="500063" y="4827020"/>
              <a:ext cx="121444" cy="146564"/>
            </a:xfrm>
            <a:custGeom>
              <a:avLst/>
              <a:gdLst/>
              <a:ahLst/>
              <a:cxnLst/>
              <a:rect l="0" t="0" r="0" b="0"/>
              <a:pathLst>
                <a:path w="121444" h="146564">
                  <a:moveTo>
                    <a:pt x="0" y="87880"/>
                  </a:moveTo>
                  <a:lnTo>
                    <a:pt x="3792" y="84088"/>
                  </a:lnTo>
                  <a:lnTo>
                    <a:pt x="5654" y="77993"/>
                  </a:lnTo>
                  <a:lnTo>
                    <a:pt x="8819" y="65636"/>
                  </a:lnTo>
                  <a:lnTo>
                    <a:pt x="21578" y="35686"/>
                  </a:lnTo>
                  <a:lnTo>
                    <a:pt x="33356" y="8364"/>
                  </a:lnTo>
                  <a:lnTo>
                    <a:pt x="38108" y="1475"/>
                  </a:lnTo>
                  <a:lnTo>
                    <a:pt x="40486" y="114"/>
                  </a:lnTo>
                  <a:lnTo>
                    <a:pt x="42866" y="0"/>
                  </a:lnTo>
                  <a:lnTo>
                    <a:pt x="45246" y="719"/>
                  </a:lnTo>
                  <a:lnTo>
                    <a:pt x="46832" y="2785"/>
                  </a:lnTo>
                  <a:lnTo>
                    <a:pt x="48595" y="9314"/>
                  </a:lnTo>
                  <a:lnTo>
                    <a:pt x="50521" y="38641"/>
                  </a:lnTo>
                  <a:lnTo>
                    <a:pt x="54833" y="69675"/>
                  </a:lnTo>
                  <a:lnTo>
                    <a:pt x="57257" y="99331"/>
                  </a:lnTo>
                  <a:lnTo>
                    <a:pt x="64785" y="131446"/>
                  </a:lnTo>
                  <a:lnTo>
                    <a:pt x="73915" y="146139"/>
                  </a:lnTo>
                  <a:lnTo>
                    <a:pt x="77058" y="146563"/>
                  </a:lnTo>
                  <a:lnTo>
                    <a:pt x="84783" y="142801"/>
                  </a:lnTo>
                  <a:lnTo>
                    <a:pt x="98057" y="127965"/>
                  </a:lnTo>
                  <a:lnTo>
                    <a:pt x="108252" y="100904"/>
                  </a:lnTo>
                  <a:lnTo>
                    <a:pt x="113729" y="77000"/>
                  </a:lnTo>
                  <a:lnTo>
                    <a:pt x="121443" y="3787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7" name="SMARTInkShape-3142"/>
            <p:cNvSpPr/>
            <p:nvPr/>
          </p:nvSpPr>
          <p:spPr bwMode="auto">
            <a:xfrm>
              <a:off x="571500" y="3975207"/>
              <a:ext cx="285751" cy="153882"/>
            </a:xfrm>
            <a:custGeom>
              <a:avLst/>
              <a:gdLst/>
              <a:ahLst/>
              <a:cxnLst/>
              <a:rect l="0" t="0" r="0" b="0"/>
              <a:pathLst>
                <a:path w="285751" h="153882">
                  <a:moveTo>
                    <a:pt x="0" y="18149"/>
                  </a:moveTo>
                  <a:lnTo>
                    <a:pt x="31063" y="18149"/>
                  </a:lnTo>
                  <a:lnTo>
                    <a:pt x="61434" y="14357"/>
                  </a:lnTo>
                  <a:lnTo>
                    <a:pt x="96255" y="8206"/>
                  </a:lnTo>
                  <a:lnTo>
                    <a:pt x="120832" y="5793"/>
                  </a:lnTo>
                  <a:lnTo>
                    <a:pt x="144984" y="3926"/>
                  </a:lnTo>
                  <a:lnTo>
                    <a:pt x="180101" y="0"/>
                  </a:lnTo>
                  <a:lnTo>
                    <a:pt x="210173" y="3159"/>
                  </a:lnTo>
                  <a:lnTo>
                    <a:pt x="234517" y="9915"/>
                  </a:lnTo>
                  <a:lnTo>
                    <a:pt x="249486" y="17400"/>
                  </a:lnTo>
                  <a:lnTo>
                    <a:pt x="259843" y="32369"/>
                  </a:lnTo>
                  <a:lnTo>
                    <a:pt x="272253" y="65225"/>
                  </a:lnTo>
                  <a:lnTo>
                    <a:pt x="279751" y="92253"/>
                  </a:lnTo>
                  <a:lnTo>
                    <a:pt x="283084" y="122786"/>
                  </a:lnTo>
                  <a:lnTo>
                    <a:pt x="285750" y="153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8" name="SMARTInkShape-3143"/>
            <p:cNvSpPr/>
            <p:nvPr/>
          </p:nvSpPr>
          <p:spPr bwMode="auto">
            <a:xfrm>
              <a:off x="678656" y="3900488"/>
              <a:ext cx="250033" cy="252720"/>
            </a:xfrm>
            <a:custGeom>
              <a:avLst/>
              <a:gdLst/>
              <a:ahLst/>
              <a:cxnLst/>
              <a:rect l="0" t="0" r="0" b="0"/>
              <a:pathLst>
                <a:path w="250033" h="252720">
                  <a:moveTo>
                    <a:pt x="0" y="171450"/>
                  </a:moveTo>
                  <a:lnTo>
                    <a:pt x="0" y="175242"/>
                  </a:lnTo>
                  <a:lnTo>
                    <a:pt x="3793" y="185185"/>
                  </a:lnTo>
                  <a:lnTo>
                    <a:pt x="32887" y="215884"/>
                  </a:lnTo>
                  <a:lnTo>
                    <a:pt x="55076" y="232417"/>
                  </a:lnTo>
                  <a:lnTo>
                    <a:pt x="85316" y="246522"/>
                  </a:lnTo>
                  <a:lnTo>
                    <a:pt x="99831" y="251911"/>
                  </a:lnTo>
                  <a:lnTo>
                    <a:pt x="114219" y="252719"/>
                  </a:lnTo>
                  <a:lnTo>
                    <a:pt x="139067" y="246769"/>
                  </a:lnTo>
                  <a:lnTo>
                    <a:pt x="158151" y="232660"/>
                  </a:lnTo>
                  <a:lnTo>
                    <a:pt x="167656" y="215852"/>
                  </a:lnTo>
                  <a:lnTo>
                    <a:pt x="181703" y="181960"/>
                  </a:lnTo>
                  <a:lnTo>
                    <a:pt x="193470" y="155483"/>
                  </a:lnTo>
                  <a:lnTo>
                    <a:pt x="203991" y="127841"/>
                  </a:lnTo>
                  <a:lnTo>
                    <a:pt x="213959" y="99681"/>
                  </a:lnTo>
                  <a:lnTo>
                    <a:pt x="223680" y="72083"/>
                  </a:lnTo>
                  <a:lnTo>
                    <a:pt x="233293" y="46589"/>
                  </a:lnTo>
                  <a:lnTo>
                    <a:pt x="245902" y="11672"/>
                  </a:lnTo>
                  <a:lnTo>
                    <a:pt x="25003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09" name="SMARTInkShape-3144"/>
            <p:cNvSpPr/>
            <p:nvPr/>
          </p:nvSpPr>
          <p:spPr bwMode="auto">
            <a:xfrm>
              <a:off x="5586413" y="5143539"/>
              <a:ext cx="147660" cy="119864"/>
            </a:xfrm>
            <a:custGeom>
              <a:avLst/>
              <a:gdLst/>
              <a:ahLst/>
              <a:cxnLst/>
              <a:rect l="0" t="0" r="0" b="0"/>
              <a:pathLst>
                <a:path w="147660" h="119864">
                  <a:moveTo>
                    <a:pt x="0" y="7105"/>
                  </a:moveTo>
                  <a:lnTo>
                    <a:pt x="0" y="3313"/>
                  </a:lnTo>
                  <a:lnTo>
                    <a:pt x="793" y="2195"/>
                  </a:lnTo>
                  <a:lnTo>
                    <a:pt x="2116" y="1450"/>
                  </a:lnTo>
                  <a:lnTo>
                    <a:pt x="9886" y="402"/>
                  </a:lnTo>
                  <a:lnTo>
                    <a:pt x="43730" y="0"/>
                  </a:lnTo>
                  <a:lnTo>
                    <a:pt x="75401" y="3761"/>
                  </a:lnTo>
                  <a:lnTo>
                    <a:pt x="102862" y="6114"/>
                  </a:lnTo>
                  <a:lnTo>
                    <a:pt x="138076" y="12628"/>
                  </a:lnTo>
                  <a:lnTo>
                    <a:pt x="142057" y="13168"/>
                  </a:lnTo>
                  <a:lnTo>
                    <a:pt x="144710" y="14322"/>
                  </a:lnTo>
                  <a:lnTo>
                    <a:pt x="146480" y="15885"/>
                  </a:lnTo>
                  <a:lnTo>
                    <a:pt x="147659" y="17721"/>
                  </a:lnTo>
                  <a:lnTo>
                    <a:pt x="147652" y="20533"/>
                  </a:lnTo>
                  <a:lnTo>
                    <a:pt x="145527" y="27890"/>
                  </a:lnTo>
                  <a:lnTo>
                    <a:pt x="139820" y="34334"/>
                  </a:lnTo>
                  <a:lnTo>
                    <a:pt x="106260" y="59737"/>
                  </a:lnTo>
                  <a:lnTo>
                    <a:pt x="72907" y="87473"/>
                  </a:lnTo>
                  <a:lnTo>
                    <a:pt x="47868" y="116201"/>
                  </a:lnTo>
                  <a:lnTo>
                    <a:pt x="46993" y="117936"/>
                  </a:lnTo>
                  <a:lnTo>
                    <a:pt x="47203" y="119092"/>
                  </a:lnTo>
                  <a:lnTo>
                    <a:pt x="48137" y="119863"/>
                  </a:lnTo>
                  <a:lnTo>
                    <a:pt x="48760" y="118789"/>
                  </a:lnTo>
                  <a:lnTo>
                    <a:pt x="50006" y="10711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10" name="SMARTInkShape-3145"/>
            <p:cNvSpPr/>
            <p:nvPr/>
          </p:nvSpPr>
          <p:spPr bwMode="auto">
            <a:xfrm>
              <a:off x="5257800" y="5236369"/>
              <a:ext cx="342901" cy="57151"/>
            </a:xfrm>
            <a:custGeom>
              <a:avLst/>
              <a:gdLst/>
              <a:ahLst/>
              <a:cxnLst/>
              <a:rect l="0" t="0" r="0" b="0"/>
              <a:pathLst>
                <a:path w="342901" h="57151">
                  <a:moveTo>
                    <a:pt x="0" y="57150"/>
                  </a:moveTo>
                  <a:lnTo>
                    <a:pt x="0" y="50999"/>
                  </a:lnTo>
                  <a:lnTo>
                    <a:pt x="3792" y="46508"/>
                  </a:lnTo>
                  <a:lnTo>
                    <a:pt x="17528" y="40150"/>
                  </a:lnTo>
                  <a:lnTo>
                    <a:pt x="52550" y="34185"/>
                  </a:lnTo>
                  <a:lnTo>
                    <a:pt x="79335" y="30237"/>
                  </a:lnTo>
                  <a:lnTo>
                    <a:pt x="109496" y="29067"/>
                  </a:lnTo>
                  <a:lnTo>
                    <a:pt x="143569" y="28720"/>
                  </a:lnTo>
                  <a:lnTo>
                    <a:pt x="176683" y="28618"/>
                  </a:lnTo>
                  <a:lnTo>
                    <a:pt x="208719" y="28588"/>
                  </a:lnTo>
                  <a:lnTo>
                    <a:pt x="241230" y="28579"/>
                  </a:lnTo>
                  <a:lnTo>
                    <a:pt x="276868" y="24783"/>
                  </a:lnTo>
                  <a:lnTo>
                    <a:pt x="311747" y="15596"/>
                  </a:lnTo>
                  <a:lnTo>
                    <a:pt x="3429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11" name="SMARTInkShape-3146"/>
            <p:cNvSpPr/>
            <p:nvPr/>
          </p:nvSpPr>
          <p:spPr bwMode="auto">
            <a:xfrm>
              <a:off x="4514850" y="5003319"/>
              <a:ext cx="1109183" cy="600853"/>
            </a:xfrm>
            <a:custGeom>
              <a:avLst/>
              <a:gdLst/>
              <a:ahLst/>
              <a:cxnLst/>
              <a:rect l="0" t="0" r="0" b="0"/>
              <a:pathLst>
                <a:path w="1109183" h="600853">
                  <a:moveTo>
                    <a:pt x="0" y="133037"/>
                  </a:moveTo>
                  <a:lnTo>
                    <a:pt x="18682" y="158216"/>
                  </a:lnTo>
                  <a:lnTo>
                    <a:pt x="36227" y="190328"/>
                  </a:lnTo>
                  <a:lnTo>
                    <a:pt x="46792" y="221735"/>
                  </a:lnTo>
                  <a:lnTo>
                    <a:pt x="51832" y="240588"/>
                  </a:lnTo>
                  <a:lnTo>
                    <a:pt x="56780" y="261094"/>
                  </a:lnTo>
                  <a:lnTo>
                    <a:pt x="61666" y="282702"/>
                  </a:lnTo>
                  <a:lnTo>
                    <a:pt x="65717" y="307426"/>
                  </a:lnTo>
                  <a:lnTo>
                    <a:pt x="69211" y="334228"/>
                  </a:lnTo>
                  <a:lnTo>
                    <a:pt x="72334" y="362414"/>
                  </a:lnTo>
                  <a:lnTo>
                    <a:pt x="75211" y="389937"/>
                  </a:lnTo>
                  <a:lnTo>
                    <a:pt x="77922" y="417016"/>
                  </a:lnTo>
                  <a:lnTo>
                    <a:pt x="80523" y="443800"/>
                  </a:lnTo>
                  <a:lnTo>
                    <a:pt x="82257" y="469594"/>
                  </a:lnTo>
                  <a:lnTo>
                    <a:pt x="83413" y="494728"/>
                  </a:lnTo>
                  <a:lnTo>
                    <a:pt x="84184" y="519420"/>
                  </a:lnTo>
                  <a:lnTo>
                    <a:pt x="84698" y="539851"/>
                  </a:lnTo>
                  <a:lnTo>
                    <a:pt x="85268" y="573135"/>
                  </a:lnTo>
                  <a:lnTo>
                    <a:pt x="89382" y="599017"/>
                  </a:lnTo>
                  <a:lnTo>
                    <a:pt x="90544" y="600852"/>
                  </a:lnTo>
                  <a:lnTo>
                    <a:pt x="91319" y="599696"/>
                  </a:lnTo>
                  <a:lnTo>
                    <a:pt x="91835" y="596543"/>
                  </a:lnTo>
                  <a:lnTo>
                    <a:pt x="88770" y="569351"/>
                  </a:lnTo>
                  <a:lnTo>
                    <a:pt x="87078" y="538092"/>
                  </a:lnTo>
                  <a:lnTo>
                    <a:pt x="86627" y="519755"/>
                  </a:lnTo>
                  <a:lnTo>
                    <a:pt x="85533" y="500386"/>
                  </a:lnTo>
                  <a:lnTo>
                    <a:pt x="84009" y="480331"/>
                  </a:lnTo>
                  <a:lnTo>
                    <a:pt x="82200" y="459816"/>
                  </a:lnTo>
                  <a:lnTo>
                    <a:pt x="80200" y="437409"/>
                  </a:lnTo>
                  <a:lnTo>
                    <a:pt x="78073" y="413739"/>
                  </a:lnTo>
                  <a:lnTo>
                    <a:pt x="75861" y="389228"/>
                  </a:lnTo>
                  <a:lnTo>
                    <a:pt x="74387" y="365743"/>
                  </a:lnTo>
                  <a:lnTo>
                    <a:pt x="73404" y="342944"/>
                  </a:lnTo>
                  <a:lnTo>
                    <a:pt x="72748" y="320599"/>
                  </a:lnTo>
                  <a:lnTo>
                    <a:pt x="72311" y="299354"/>
                  </a:lnTo>
                  <a:lnTo>
                    <a:pt x="72020" y="278840"/>
                  </a:lnTo>
                  <a:lnTo>
                    <a:pt x="71826" y="258814"/>
                  </a:lnTo>
                  <a:lnTo>
                    <a:pt x="73727" y="223863"/>
                  </a:lnTo>
                  <a:lnTo>
                    <a:pt x="77217" y="194042"/>
                  </a:lnTo>
                  <a:lnTo>
                    <a:pt x="84439" y="161784"/>
                  </a:lnTo>
                  <a:lnTo>
                    <a:pt x="92033" y="150312"/>
                  </a:lnTo>
                  <a:lnTo>
                    <a:pt x="109025" y="139390"/>
                  </a:lnTo>
                  <a:lnTo>
                    <a:pt x="143391" y="134292"/>
                  </a:lnTo>
                  <a:lnTo>
                    <a:pt x="167711" y="133595"/>
                  </a:lnTo>
                  <a:lnTo>
                    <a:pt x="194394" y="133285"/>
                  </a:lnTo>
                  <a:lnTo>
                    <a:pt x="224510" y="132354"/>
                  </a:lnTo>
                  <a:lnTo>
                    <a:pt x="242542" y="130994"/>
                  </a:lnTo>
                  <a:lnTo>
                    <a:pt x="261707" y="129294"/>
                  </a:lnTo>
                  <a:lnTo>
                    <a:pt x="282422" y="127367"/>
                  </a:lnTo>
                  <a:lnTo>
                    <a:pt x="304169" y="125288"/>
                  </a:lnTo>
                  <a:lnTo>
                    <a:pt x="326604" y="123109"/>
                  </a:lnTo>
                  <a:lnTo>
                    <a:pt x="349498" y="120068"/>
                  </a:lnTo>
                  <a:lnTo>
                    <a:pt x="372699" y="116454"/>
                  </a:lnTo>
                  <a:lnTo>
                    <a:pt x="396104" y="112456"/>
                  </a:lnTo>
                  <a:lnTo>
                    <a:pt x="420438" y="108998"/>
                  </a:lnTo>
                  <a:lnTo>
                    <a:pt x="445392" y="105899"/>
                  </a:lnTo>
                  <a:lnTo>
                    <a:pt x="470759" y="103038"/>
                  </a:lnTo>
                  <a:lnTo>
                    <a:pt x="496401" y="98750"/>
                  </a:lnTo>
                  <a:lnTo>
                    <a:pt x="522228" y="93511"/>
                  </a:lnTo>
                  <a:lnTo>
                    <a:pt x="548177" y="87636"/>
                  </a:lnTo>
                  <a:lnTo>
                    <a:pt x="574208" y="82132"/>
                  </a:lnTo>
                  <a:lnTo>
                    <a:pt x="600292" y="76876"/>
                  </a:lnTo>
                  <a:lnTo>
                    <a:pt x="626414" y="71784"/>
                  </a:lnTo>
                  <a:lnTo>
                    <a:pt x="651766" y="66008"/>
                  </a:lnTo>
                  <a:lnTo>
                    <a:pt x="676604" y="59776"/>
                  </a:lnTo>
                  <a:lnTo>
                    <a:pt x="701101" y="53240"/>
                  </a:lnTo>
                  <a:lnTo>
                    <a:pt x="724576" y="47295"/>
                  </a:lnTo>
                  <a:lnTo>
                    <a:pt x="747369" y="41744"/>
                  </a:lnTo>
                  <a:lnTo>
                    <a:pt x="769709" y="36457"/>
                  </a:lnTo>
                  <a:lnTo>
                    <a:pt x="790952" y="31344"/>
                  </a:lnTo>
                  <a:lnTo>
                    <a:pt x="811464" y="26348"/>
                  </a:lnTo>
                  <a:lnTo>
                    <a:pt x="831488" y="21430"/>
                  </a:lnTo>
                  <a:lnTo>
                    <a:pt x="864321" y="11732"/>
                  </a:lnTo>
                  <a:lnTo>
                    <a:pt x="890556" y="3717"/>
                  </a:lnTo>
                  <a:lnTo>
                    <a:pt x="917918" y="0"/>
                  </a:lnTo>
                  <a:lnTo>
                    <a:pt x="930780" y="1943"/>
                  </a:lnTo>
                  <a:lnTo>
                    <a:pt x="939672" y="7569"/>
                  </a:lnTo>
                  <a:lnTo>
                    <a:pt x="943154" y="11292"/>
                  </a:lnTo>
                  <a:lnTo>
                    <a:pt x="944682" y="16948"/>
                  </a:lnTo>
                  <a:lnTo>
                    <a:pt x="944263" y="31700"/>
                  </a:lnTo>
                  <a:lnTo>
                    <a:pt x="935772" y="65441"/>
                  </a:lnTo>
                  <a:lnTo>
                    <a:pt x="927603" y="93999"/>
                  </a:lnTo>
                  <a:lnTo>
                    <a:pt x="919474" y="126006"/>
                  </a:lnTo>
                  <a:lnTo>
                    <a:pt x="913216" y="161398"/>
                  </a:lnTo>
                  <a:lnTo>
                    <a:pt x="912022" y="196177"/>
                  </a:lnTo>
                  <a:lnTo>
                    <a:pt x="914136" y="230156"/>
                  </a:lnTo>
                  <a:lnTo>
                    <a:pt x="917722" y="263778"/>
                  </a:lnTo>
                  <a:lnTo>
                    <a:pt x="926195" y="295126"/>
                  </a:lnTo>
                  <a:lnTo>
                    <a:pt x="938692" y="324933"/>
                  </a:lnTo>
                  <a:lnTo>
                    <a:pt x="954830" y="354055"/>
                  </a:lnTo>
                  <a:lnTo>
                    <a:pt x="972586" y="380757"/>
                  </a:lnTo>
                  <a:lnTo>
                    <a:pt x="1002549" y="415986"/>
                  </a:lnTo>
                  <a:lnTo>
                    <a:pt x="1034445" y="446532"/>
                  </a:lnTo>
                  <a:lnTo>
                    <a:pt x="1064004" y="473575"/>
                  </a:lnTo>
                  <a:lnTo>
                    <a:pt x="1094853" y="500253"/>
                  </a:lnTo>
                  <a:lnTo>
                    <a:pt x="1107391" y="512070"/>
                  </a:lnTo>
                  <a:lnTo>
                    <a:pt x="1108942" y="515107"/>
                  </a:lnTo>
                  <a:lnTo>
                    <a:pt x="1109182" y="517925"/>
                  </a:lnTo>
                  <a:lnTo>
                    <a:pt x="1108549" y="520598"/>
                  </a:lnTo>
                  <a:lnTo>
                    <a:pt x="1105745" y="522380"/>
                  </a:lnTo>
                  <a:lnTo>
                    <a:pt x="1096280" y="524360"/>
                  </a:lnTo>
                  <a:lnTo>
                    <a:pt x="1062394" y="521682"/>
                  </a:lnTo>
                  <a:lnTo>
                    <a:pt x="1045607" y="520721"/>
                  </a:lnTo>
                  <a:lnTo>
                    <a:pt x="1026478" y="520080"/>
                  </a:lnTo>
                  <a:lnTo>
                    <a:pt x="1005787" y="519654"/>
                  </a:lnTo>
                  <a:lnTo>
                    <a:pt x="982469" y="518575"/>
                  </a:lnTo>
                  <a:lnTo>
                    <a:pt x="957398" y="517063"/>
                  </a:lnTo>
                  <a:lnTo>
                    <a:pt x="931159" y="515260"/>
                  </a:lnTo>
                  <a:lnTo>
                    <a:pt x="901760" y="514059"/>
                  </a:lnTo>
                  <a:lnTo>
                    <a:pt x="870255" y="513257"/>
                  </a:lnTo>
                  <a:lnTo>
                    <a:pt x="837345" y="512724"/>
                  </a:lnTo>
                  <a:lnTo>
                    <a:pt x="801911" y="513162"/>
                  </a:lnTo>
                  <a:lnTo>
                    <a:pt x="764794" y="514247"/>
                  </a:lnTo>
                  <a:lnTo>
                    <a:pt x="726557" y="515765"/>
                  </a:lnTo>
                  <a:lnTo>
                    <a:pt x="686777" y="518364"/>
                  </a:lnTo>
                  <a:lnTo>
                    <a:pt x="645971" y="521684"/>
                  </a:lnTo>
                  <a:lnTo>
                    <a:pt x="604478" y="525485"/>
                  </a:lnTo>
                  <a:lnTo>
                    <a:pt x="564117" y="529607"/>
                  </a:lnTo>
                  <a:lnTo>
                    <a:pt x="524509" y="533942"/>
                  </a:lnTo>
                  <a:lnTo>
                    <a:pt x="485404" y="538419"/>
                  </a:lnTo>
                  <a:lnTo>
                    <a:pt x="446634" y="542992"/>
                  </a:lnTo>
                  <a:lnTo>
                    <a:pt x="408087" y="547627"/>
                  </a:lnTo>
                  <a:lnTo>
                    <a:pt x="369689" y="552306"/>
                  </a:lnTo>
                  <a:lnTo>
                    <a:pt x="334566" y="557012"/>
                  </a:lnTo>
                  <a:lnTo>
                    <a:pt x="301625" y="561737"/>
                  </a:lnTo>
                  <a:lnTo>
                    <a:pt x="270140" y="566475"/>
                  </a:lnTo>
                  <a:lnTo>
                    <a:pt x="241212" y="570427"/>
                  </a:lnTo>
                  <a:lnTo>
                    <a:pt x="213989" y="573855"/>
                  </a:lnTo>
                  <a:lnTo>
                    <a:pt x="187903" y="576935"/>
                  </a:lnTo>
                  <a:lnTo>
                    <a:pt x="165750" y="579781"/>
                  </a:lnTo>
                  <a:lnTo>
                    <a:pt x="146219" y="582473"/>
                  </a:lnTo>
                  <a:lnTo>
                    <a:pt x="113405" y="585993"/>
                  </a:lnTo>
                  <a:lnTo>
                    <a:pt x="88238" y="584911"/>
                  </a:lnTo>
                  <a:lnTo>
                    <a:pt x="80256" y="582718"/>
                  </a:lnTo>
                  <a:lnTo>
                    <a:pt x="74935" y="579668"/>
                  </a:lnTo>
                  <a:lnTo>
                    <a:pt x="71388" y="576047"/>
                  </a:lnTo>
                  <a:lnTo>
                    <a:pt x="70611" y="572046"/>
                  </a:lnTo>
                  <a:lnTo>
                    <a:pt x="71680" y="567791"/>
                  </a:lnTo>
                  <a:lnTo>
                    <a:pt x="95576" y="533454"/>
                  </a:lnTo>
                  <a:lnTo>
                    <a:pt x="128588" y="4973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12" name="SMARTInkShape-3147"/>
            <p:cNvSpPr/>
            <p:nvPr/>
          </p:nvSpPr>
          <p:spPr bwMode="auto">
            <a:xfrm>
              <a:off x="4380406" y="5350669"/>
              <a:ext cx="20145" cy="86016"/>
            </a:xfrm>
            <a:custGeom>
              <a:avLst/>
              <a:gdLst/>
              <a:ahLst/>
              <a:cxnLst/>
              <a:rect l="0" t="0" r="0" b="0"/>
              <a:pathLst>
                <a:path w="20145" h="86016">
                  <a:moveTo>
                    <a:pt x="13000" y="0"/>
                  </a:moveTo>
                  <a:lnTo>
                    <a:pt x="3057" y="29829"/>
                  </a:lnTo>
                  <a:lnTo>
                    <a:pt x="0" y="54170"/>
                  </a:lnTo>
                  <a:lnTo>
                    <a:pt x="2886" y="73906"/>
                  </a:lnTo>
                  <a:lnTo>
                    <a:pt x="8769" y="86015"/>
                  </a:lnTo>
                  <a:lnTo>
                    <a:pt x="10973" y="85919"/>
                  </a:lnTo>
                  <a:lnTo>
                    <a:pt x="13236" y="83473"/>
                  </a:lnTo>
                  <a:lnTo>
                    <a:pt x="20144" y="714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13" name="SMARTInkShape-3148"/>
            <p:cNvSpPr/>
            <p:nvPr/>
          </p:nvSpPr>
          <p:spPr bwMode="auto">
            <a:xfrm>
              <a:off x="3964781" y="5329238"/>
              <a:ext cx="92870" cy="35719"/>
            </a:xfrm>
            <a:custGeom>
              <a:avLst/>
              <a:gdLst/>
              <a:ahLst/>
              <a:cxnLst/>
              <a:rect l="0" t="0" r="0" b="0"/>
              <a:pathLst>
                <a:path w="92870" h="35719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7291" y="12979"/>
                  </a:lnTo>
                  <a:lnTo>
                    <a:pt x="24386" y="24041"/>
                  </a:lnTo>
                  <a:lnTo>
                    <a:pt x="50000" y="31906"/>
                  </a:lnTo>
                  <a:lnTo>
                    <a:pt x="92869" y="357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14" name="SMARTInkShape-3149"/>
            <p:cNvSpPr/>
            <p:nvPr/>
          </p:nvSpPr>
          <p:spPr bwMode="auto">
            <a:xfrm>
              <a:off x="3600450" y="5214938"/>
              <a:ext cx="128589" cy="51908"/>
            </a:xfrm>
            <a:custGeom>
              <a:avLst/>
              <a:gdLst/>
              <a:ahLst/>
              <a:cxnLst/>
              <a:rect l="0" t="0" r="0" b="0"/>
              <a:pathLst>
                <a:path w="128589" h="51908">
                  <a:moveTo>
                    <a:pt x="0" y="0"/>
                  </a:moveTo>
                  <a:lnTo>
                    <a:pt x="31374" y="31374"/>
                  </a:lnTo>
                  <a:lnTo>
                    <a:pt x="44900" y="42519"/>
                  </a:lnTo>
                  <a:lnTo>
                    <a:pt x="61495" y="50117"/>
                  </a:lnTo>
                  <a:lnTo>
                    <a:pt x="79454" y="51907"/>
                  </a:lnTo>
                  <a:lnTo>
                    <a:pt x="88688" y="51274"/>
                  </a:lnTo>
                  <a:lnTo>
                    <a:pt x="105298" y="44219"/>
                  </a:lnTo>
                  <a:lnTo>
                    <a:pt x="128588" y="285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15" name="SMARTInkShape-3150"/>
            <p:cNvSpPr/>
            <p:nvPr/>
          </p:nvSpPr>
          <p:spPr bwMode="auto">
            <a:xfrm>
              <a:off x="3078956" y="5257800"/>
              <a:ext cx="171451" cy="13296"/>
            </a:xfrm>
            <a:custGeom>
              <a:avLst/>
              <a:gdLst/>
              <a:ahLst/>
              <a:cxnLst/>
              <a:rect l="0" t="0" r="0" b="0"/>
              <a:pathLst>
                <a:path w="171451" h="13296">
                  <a:moveTo>
                    <a:pt x="0" y="7144"/>
                  </a:moveTo>
                  <a:lnTo>
                    <a:pt x="31661" y="7938"/>
                  </a:lnTo>
                  <a:lnTo>
                    <a:pt x="62650" y="12054"/>
                  </a:lnTo>
                  <a:lnTo>
                    <a:pt x="88170" y="13295"/>
                  </a:lnTo>
                  <a:lnTo>
                    <a:pt x="119620" y="9613"/>
                  </a:lnTo>
                  <a:lnTo>
                    <a:pt x="148415" y="4273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16" name="SMARTInkShape-3151"/>
            <p:cNvSpPr/>
            <p:nvPr/>
          </p:nvSpPr>
          <p:spPr bwMode="auto">
            <a:xfrm>
              <a:off x="2486025" y="5236369"/>
              <a:ext cx="207170" cy="57615"/>
            </a:xfrm>
            <a:custGeom>
              <a:avLst/>
              <a:gdLst/>
              <a:ahLst/>
              <a:cxnLst/>
              <a:rect l="0" t="0" r="0" b="0"/>
              <a:pathLst>
                <a:path w="207170" h="57615">
                  <a:moveTo>
                    <a:pt x="0" y="0"/>
                  </a:moveTo>
                  <a:lnTo>
                    <a:pt x="3792" y="0"/>
                  </a:lnTo>
                  <a:lnTo>
                    <a:pt x="7771" y="4233"/>
                  </a:lnTo>
                  <a:lnTo>
                    <a:pt x="14566" y="12200"/>
                  </a:lnTo>
                  <a:lnTo>
                    <a:pt x="44799" y="34601"/>
                  </a:lnTo>
                  <a:lnTo>
                    <a:pt x="78361" y="49675"/>
                  </a:lnTo>
                  <a:lnTo>
                    <a:pt x="107059" y="57002"/>
                  </a:lnTo>
                  <a:lnTo>
                    <a:pt x="135688" y="57614"/>
                  </a:lnTo>
                  <a:lnTo>
                    <a:pt x="164287" y="51006"/>
                  </a:lnTo>
                  <a:lnTo>
                    <a:pt x="207169" y="357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40718" name="SMARTInkShape-3152"/>
          <p:cNvSpPr/>
          <p:nvPr/>
        </p:nvSpPr>
        <p:spPr bwMode="auto">
          <a:xfrm>
            <a:off x="192968" y="4186238"/>
            <a:ext cx="171364" cy="85718"/>
          </a:xfrm>
          <a:custGeom>
            <a:avLst/>
            <a:gdLst/>
            <a:ahLst/>
            <a:cxnLst/>
            <a:rect l="0" t="0" r="0" b="0"/>
            <a:pathLst>
              <a:path w="171364" h="85718">
                <a:moveTo>
                  <a:pt x="7057" y="21431"/>
                </a:moveTo>
                <a:lnTo>
                  <a:pt x="7057" y="17639"/>
                </a:lnTo>
                <a:lnTo>
                  <a:pt x="4940" y="13660"/>
                </a:lnTo>
                <a:lnTo>
                  <a:pt x="2148" y="9246"/>
                </a:lnTo>
                <a:lnTo>
                  <a:pt x="207" y="1374"/>
                </a:lnTo>
                <a:lnTo>
                  <a:pt x="44" y="2727"/>
                </a:lnTo>
                <a:lnTo>
                  <a:pt x="0" y="4199"/>
                </a:lnTo>
                <a:lnTo>
                  <a:pt x="2069" y="7951"/>
                </a:lnTo>
                <a:lnTo>
                  <a:pt x="4840" y="12265"/>
                </a:lnTo>
                <a:lnTo>
                  <a:pt x="19184" y="45531"/>
                </a:lnTo>
                <a:lnTo>
                  <a:pt x="23824" y="54896"/>
                </a:lnTo>
                <a:lnTo>
                  <a:pt x="42276" y="72886"/>
                </a:lnTo>
                <a:lnTo>
                  <a:pt x="67851" y="85713"/>
                </a:lnTo>
                <a:lnTo>
                  <a:pt x="76955" y="85717"/>
                </a:lnTo>
                <a:lnTo>
                  <a:pt x="95537" y="79371"/>
                </a:lnTo>
                <a:lnTo>
                  <a:pt x="127642" y="54826"/>
                </a:lnTo>
                <a:lnTo>
                  <a:pt x="154704" y="22418"/>
                </a:lnTo>
                <a:lnTo>
                  <a:pt x="171363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719" name="SMARTInkShape-3153"/>
          <p:cNvSpPr/>
          <p:nvPr/>
        </p:nvSpPr>
        <p:spPr bwMode="auto">
          <a:xfrm>
            <a:off x="1457325" y="4100513"/>
            <a:ext cx="21399" cy="379782"/>
          </a:xfrm>
          <a:custGeom>
            <a:avLst/>
            <a:gdLst/>
            <a:ahLst/>
            <a:cxnLst/>
            <a:rect l="0" t="0" r="0" b="0"/>
            <a:pathLst>
              <a:path w="21399" h="379782">
                <a:moveTo>
                  <a:pt x="0" y="0"/>
                </a:moveTo>
                <a:lnTo>
                  <a:pt x="0" y="3792"/>
                </a:lnTo>
                <a:lnTo>
                  <a:pt x="6151" y="34320"/>
                </a:lnTo>
                <a:lnTo>
                  <a:pt x="6850" y="64320"/>
                </a:lnTo>
                <a:lnTo>
                  <a:pt x="9130" y="95262"/>
                </a:lnTo>
                <a:lnTo>
                  <a:pt x="10849" y="113514"/>
                </a:lnTo>
                <a:lnTo>
                  <a:pt x="12789" y="132826"/>
                </a:lnTo>
                <a:lnTo>
                  <a:pt x="14876" y="152844"/>
                </a:lnTo>
                <a:lnTo>
                  <a:pt x="17061" y="173333"/>
                </a:lnTo>
                <a:lnTo>
                  <a:pt x="18518" y="194137"/>
                </a:lnTo>
                <a:lnTo>
                  <a:pt x="19489" y="215149"/>
                </a:lnTo>
                <a:lnTo>
                  <a:pt x="20136" y="236301"/>
                </a:lnTo>
                <a:lnTo>
                  <a:pt x="20568" y="256753"/>
                </a:lnTo>
                <a:lnTo>
                  <a:pt x="20856" y="276737"/>
                </a:lnTo>
                <a:lnTo>
                  <a:pt x="21048" y="296410"/>
                </a:lnTo>
                <a:lnTo>
                  <a:pt x="21261" y="330969"/>
                </a:lnTo>
                <a:lnTo>
                  <a:pt x="21355" y="359028"/>
                </a:lnTo>
                <a:lnTo>
                  <a:pt x="21398" y="376791"/>
                </a:lnTo>
                <a:lnTo>
                  <a:pt x="20615" y="379781"/>
                </a:lnTo>
                <a:lnTo>
                  <a:pt x="19300" y="379393"/>
                </a:lnTo>
                <a:lnTo>
                  <a:pt x="14288" y="371475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720" name="SMARTInkShape-3154"/>
          <p:cNvSpPr/>
          <p:nvPr/>
        </p:nvSpPr>
        <p:spPr bwMode="auto">
          <a:xfrm>
            <a:off x="3080331" y="2328863"/>
            <a:ext cx="520120" cy="499361"/>
          </a:xfrm>
          <a:custGeom>
            <a:avLst/>
            <a:gdLst/>
            <a:ahLst/>
            <a:cxnLst/>
            <a:rect l="0" t="0" r="0" b="0"/>
            <a:pathLst>
              <a:path w="520120" h="499361">
                <a:moveTo>
                  <a:pt x="20057" y="471487"/>
                </a:moveTo>
                <a:lnTo>
                  <a:pt x="5583" y="488077"/>
                </a:lnTo>
                <a:lnTo>
                  <a:pt x="0" y="497695"/>
                </a:lnTo>
                <a:lnTo>
                  <a:pt x="335" y="498484"/>
                </a:lnTo>
                <a:lnTo>
                  <a:pt x="1353" y="499010"/>
                </a:lnTo>
                <a:lnTo>
                  <a:pt x="2825" y="499360"/>
                </a:lnTo>
                <a:lnTo>
                  <a:pt x="24678" y="473935"/>
                </a:lnTo>
                <a:lnTo>
                  <a:pt x="46717" y="445058"/>
                </a:lnTo>
                <a:lnTo>
                  <a:pt x="61643" y="426880"/>
                </a:lnTo>
                <a:lnTo>
                  <a:pt x="78737" y="406824"/>
                </a:lnTo>
                <a:lnTo>
                  <a:pt x="97277" y="385516"/>
                </a:lnTo>
                <a:lnTo>
                  <a:pt x="118368" y="360992"/>
                </a:lnTo>
                <a:lnTo>
                  <a:pt x="141160" y="334324"/>
                </a:lnTo>
                <a:lnTo>
                  <a:pt x="165086" y="306226"/>
                </a:lnTo>
                <a:lnTo>
                  <a:pt x="191355" y="277969"/>
                </a:lnTo>
                <a:lnTo>
                  <a:pt x="219187" y="249606"/>
                </a:lnTo>
                <a:lnTo>
                  <a:pt x="248060" y="221173"/>
                </a:lnTo>
                <a:lnTo>
                  <a:pt x="276834" y="193486"/>
                </a:lnTo>
                <a:lnTo>
                  <a:pt x="305541" y="166297"/>
                </a:lnTo>
                <a:lnTo>
                  <a:pt x="334205" y="139439"/>
                </a:lnTo>
                <a:lnTo>
                  <a:pt x="361251" y="115184"/>
                </a:lnTo>
                <a:lnTo>
                  <a:pt x="387220" y="92664"/>
                </a:lnTo>
                <a:lnTo>
                  <a:pt x="412469" y="71301"/>
                </a:lnTo>
                <a:lnTo>
                  <a:pt x="435653" y="53884"/>
                </a:lnTo>
                <a:lnTo>
                  <a:pt x="457458" y="39098"/>
                </a:lnTo>
                <a:lnTo>
                  <a:pt x="492270" y="17376"/>
                </a:lnTo>
                <a:lnTo>
                  <a:pt x="520119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721" name="SMARTInkShape-3155"/>
          <p:cNvSpPr/>
          <p:nvPr/>
        </p:nvSpPr>
        <p:spPr bwMode="auto">
          <a:xfrm>
            <a:off x="3271950" y="2682810"/>
            <a:ext cx="121332" cy="135342"/>
          </a:xfrm>
          <a:custGeom>
            <a:avLst/>
            <a:gdLst/>
            <a:ahLst/>
            <a:cxnLst/>
            <a:rect l="0" t="0" r="0" b="0"/>
            <a:pathLst>
              <a:path w="121332" h="135342">
                <a:moveTo>
                  <a:pt x="14175" y="3240"/>
                </a:moveTo>
                <a:lnTo>
                  <a:pt x="14175" y="7032"/>
                </a:lnTo>
                <a:lnTo>
                  <a:pt x="13381" y="8150"/>
                </a:lnTo>
                <a:lnTo>
                  <a:pt x="12058" y="8894"/>
                </a:lnTo>
                <a:lnTo>
                  <a:pt x="10383" y="9391"/>
                </a:lnTo>
                <a:lnTo>
                  <a:pt x="269" y="17207"/>
                </a:lnTo>
                <a:lnTo>
                  <a:pt x="0" y="21225"/>
                </a:lnTo>
                <a:lnTo>
                  <a:pt x="756" y="22374"/>
                </a:lnTo>
                <a:lnTo>
                  <a:pt x="2054" y="23140"/>
                </a:lnTo>
                <a:lnTo>
                  <a:pt x="7673" y="24217"/>
                </a:lnTo>
                <a:lnTo>
                  <a:pt x="25519" y="23818"/>
                </a:lnTo>
                <a:lnTo>
                  <a:pt x="58847" y="17391"/>
                </a:lnTo>
                <a:lnTo>
                  <a:pt x="92723" y="3093"/>
                </a:lnTo>
                <a:lnTo>
                  <a:pt x="97496" y="761"/>
                </a:lnTo>
                <a:lnTo>
                  <a:pt x="101473" y="0"/>
                </a:lnTo>
                <a:lnTo>
                  <a:pt x="104917" y="286"/>
                </a:lnTo>
                <a:lnTo>
                  <a:pt x="110861" y="2721"/>
                </a:lnTo>
                <a:lnTo>
                  <a:pt x="116149" y="6449"/>
                </a:lnTo>
                <a:lnTo>
                  <a:pt x="119028" y="12868"/>
                </a:lnTo>
                <a:lnTo>
                  <a:pt x="119796" y="16803"/>
                </a:lnTo>
                <a:lnTo>
                  <a:pt x="113358" y="49064"/>
                </a:lnTo>
                <a:lnTo>
                  <a:pt x="104499" y="80995"/>
                </a:lnTo>
                <a:lnTo>
                  <a:pt x="95105" y="110233"/>
                </a:lnTo>
                <a:lnTo>
                  <a:pt x="87019" y="134716"/>
                </a:lnTo>
                <a:lnTo>
                  <a:pt x="87344" y="135341"/>
                </a:lnTo>
                <a:lnTo>
                  <a:pt x="88355" y="134964"/>
                </a:lnTo>
                <a:lnTo>
                  <a:pt x="99471" y="124862"/>
                </a:lnTo>
                <a:lnTo>
                  <a:pt x="121331" y="81821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722" name="SMARTInkShape-3156"/>
          <p:cNvSpPr/>
          <p:nvPr/>
        </p:nvSpPr>
        <p:spPr bwMode="auto">
          <a:xfrm>
            <a:off x="8486775" y="4071940"/>
            <a:ext cx="166908" cy="151152"/>
          </a:xfrm>
          <a:custGeom>
            <a:avLst/>
            <a:gdLst/>
            <a:ahLst/>
            <a:cxnLst/>
            <a:rect l="0" t="0" r="0" b="0"/>
            <a:pathLst>
              <a:path w="166908" h="151152">
                <a:moveTo>
                  <a:pt x="0" y="14285"/>
                </a:moveTo>
                <a:lnTo>
                  <a:pt x="0" y="6"/>
                </a:lnTo>
                <a:lnTo>
                  <a:pt x="3793" y="0"/>
                </a:lnTo>
                <a:lnTo>
                  <a:pt x="7771" y="2115"/>
                </a:lnTo>
                <a:lnTo>
                  <a:pt x="12185" y="4907"/>
                </a:lnTo>
                <a:lnTo>
                  <a:pt x="16793" y="6149"/>
                </a:lnTo>
                <a:lnTo>
                  <a:pt x="50853" y="7054"/>
                </a:lnTo>
                <a:lnTo>
                  <a:pt x="79542" y="6330"/>
                </a:lnTo>
                <a:lnTo>
                  <a:pt x="112843" y="1483"/>
                </a:lnTo>
                <a:lnTo>
                  <a:pt x="148239" y="987"/>
                </a:lnTo>
                <a:lnTo>
                  <a:pt x="165826" y="6174"/>
                </a:lnTo>
                <a:lnTo>
                  <a:pt x="166907" y="7290"/>
                </a:lnTo>
                <a:lnTo>
                  <a:pt x="166834" y="8828"/>
                </a:lnTo>
                <a:lnTo>
                  <a:pt x="163843" y="13447"/>
                </a:lnTo>
                <a:lnTo>
                  <a:pt x="140775" y="41436"/>
                </a:lnTo>
                <a:lnTo>
                  <a:pt x="113885" y="76857"/>
                </a:lnTo>
                <a:lnTo>
                  <a:pt x="94333" y="104968"/>
                </a:lnTo>
                <a:lnTo>
                  <a:pt x="79811" y="136561"/>
                </a:lnTo>
                <a:lnTo>
                  <a:pt x="77020" y="141046"/>
                </a:lnTo>
                <a:lnTo>
                  <a:pt x="75953" y="144830"/>
                </a:lnTo>
                <a:lnTo>
                  <a:pt x="76036" y="148146"/>
                </a:lnTo>
                <a:lnTo>
                  <a:pt x="76884" y="151151"/>
                </a:lnTo>
                <a:lnTo>
                  <a:pt x="78243" y="150773"/>
                </a:lnTo>
                <a:lnTo>
                  <a:pt x="85725" y="135729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40725" name="SMARTInkShape-Group697"/>
          <p:cNvGrpSpPr/>
          <p:nvPr/>
        </p:nvGrpSpPr>
        <p:grpSpPr>
          <a:xfrm>
            <a:off x="8430436" y="3993356"/>
            <a:ext cx="599137" cy="264320"/>
            <a:chOff x="8430436" y="3993356"/>
            <a:chExt cx="599137" cy="264320"/>
          </a:xfrm>
        </p:grpSpPr>
        <p:sp>
          <p:nvSpPr>
            <p:cNvPr id="2540723" name="SMARTInkShape-3157"/>
            <p:cNvSpPr/>
            <p:nvPr/>
          </p:nvSpPr>
          <p:spPr bwMode="auto">
            <a:xfrm>
              <a:off x="8965406" y="3993356"/>
              <a:ext cx="64167" cy="107158"/>
            </a:xfrm>
            <a:custGeom>
              <a:avLst/>
              <a:gdLst/>
              <a:ahLst/>
              <a:cxnLst/>
              <a:rect l="0" t="0" r="0" b="0"/>
              <a:pathLst>
                <a:path w="64167" h="107158">
                  <a:moveTo>
                    <a:pt x="0" y="0"/>
                  </a:moveTo>
                  <a:lnTo>
                    <a:pt x="0" y="7142"/>
                  </a:lnTo>
                  <a:lnTo>
                    <a:pt x="0" y="993"/>
                  </a:lnTo>
                  <a:lnTo>
                    <a:pt x="794" y="662"/>
                  </a:lnTo>
                  <a:lnTo>
                    <a:pt x="32887" y="26"/>
                  </a:lnTo>
                  <a:lnTo>
                    <a:pt x="51930" y="3"/>
                  </a:lnTo>
                  <a:lnTo>
                    <a:pt x="56946" y="2118"/>
                  </a:lnTo>
                  <a:lnTo>
                    <a:pt x="62842" y="6151"/>
                  </a:lnTo>
                  <a:lnTo>
                    <a:pt x="63649" y="8819"/>
                  </a:lnTo>
                  <a:lnTo>
                    <a:pt x="64166" y="17000"/>
                  </a:lnTo>
                  <a:lnTo>
                    <a:pt x="62120" y="21579"/>
                  </a:lnTo>
                  <a:lnTo>
                    <a:pt x="60464" y="23911"/>
                  </a:lnTo>
                  <a:lnTo>
                    <a:pt x="44162" y="37849"/>
                  </a:lnTo>
                  <a:lnTo>
                    <a:pt x="39471" y="46190"/>
                  </a:lnTo>
                  <a:lnTo>
                    <a:pt x="30345" y="73108"/>
                  </a:lnTo>
                  <a:lnTo>
                    <a:pt x="24425" y="83222"/>
                  </a:lnTo>
                  <a:lnTo>
                    <a:pt x="21432" y="1071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24" name="SMARTInkShape-3158"/>
            <p:cNvSpPr/>
            <p:nvPr/>
          </p:nvSpPr>
          <p:spPr bwMode="auto">
            <a:xfrm>
              <a:off x="8430436" y="4022058"/>
              <a:ext cx="254729" cy="235618"/>
            </a:xfrm>
            <a:custGeom>
              <a:avLst/>
              <a:gdLst/>
              <a:ahLst/>
              <a:cxnLst/>
              <a:rect l="0" t="0" r="0" b="0"/>
              <a:pathLst>
                <a:path w="254729" h="235618">
                  <a:moveTo>
                    <a:pt x="134920" y="78455"/>
                  </a:moveTo>
                  <a:lnTo>
                    <a:pt x="134920" y="74662"/>
                  </a:lnTo>
                  <a:lnTo>
                    <a:pt x="132803" y="70684"/>
                  </a:lnTo>
                  <a:lnTo>
                    <a:pt x="130010" y="66270"/>
                  </a:lnTo>
                  <a:lnTo>
                    <a:pt x="127645" y="59322"/>
                  </a:lnTo>
                  <a:lnTo>
                    <a:pt x="106302" y="26772"/>
                  </a:lnTo>
                  <a:lnTo>
                    <a:pt x="96812" y="12860"/>
                  </a:lnTo>
                  <a:lnTo>
                    <a:pt x="92054" y="9614"/>
                  </a:lnTo>
                  <a:lnTo>
                    <a:pt x="89674" y="8748"/>
                  </a:lnTo>
                  <a:lnTo>
                    <a:pt x="87294" y="8965"/>
                  </a:lnTo>
                  <a:lnTo>
                    <a:pt x="82532" y="11323"/>
                  </a:lnTo>
                  <a:lnTo>
                    <a:pt x="67304" y="25800"/>
                  </a:lnTo>
                  <a:lnTo>
                    <a:pt x="49009" y="55001"/>
                  </a:lnTo>
                  <a:lnTo>
                    <a:pt x="36970" y="87116"/>
                  </a:lnTo>
                  <a:lnTo>
                    <a:pt x="30268" y="110879"/>
                  </a:lnTo>
                  <a:lnTo>
                    <a:pt x="21998" y="137315"/>
                  </a:lnTo>
                  <a:lnTo>
                    <a:pt x="13030" y="162823"/>
                  </a:lnTo>
                  <a:lnTo>
                    <a:pt x="3290" y="195263"/>
                  </a:lnTo>
                  <a:lnTo>
                    <a:pt x="0" y="216180"/>
                  </a:lnTo>
                  <a:lnTo>
                    <a:pt x="523" y="217103"/>
                  </a:lnTo>
                  <a:lnTo>
                    <a:pt x="1666" y="216924"/>
                  </a:lnTo>
                  <a:lnTo>
                    <a:pt x="3221" y="216012"/>
                  </a:lnTo>
                  <a:lnTo>
                    <a:pt x="23581" y="181226"/>
                  </a:lnTo>
                  <a:lnTo>
                    <a:pt x="42929" y="146476"/>
                  </a:lnTo>
                  <a:lnTo>
                    <a:pt x="56729" y="120593"/>
                  </a:lnTo>
                  <a:lnTo>
                    <a:pt x="70800" y="95860"/>
                  </a:lnTo>
                  <a:lnTo>
                    <a:pt x="84991" y="71638"/>
                  </a:lnTo>
                  <a:lnTo>
                    <a:pt x="104252" y="37805"/>
                  </a:lnTo>
                  <a:lnTo>
                    <a:pt x="121189" y="5514"/>
                  </a:lnTo>
                  <a:lnTo>
                    <a:pt x="124849" y="528"/>
                  </a:lnTo>
                  <a:lnTo>
                    <a:pt x="125825" y="310"/>
                  </a:lnTo>
                  <a:lnTo>
                    <a:pt x="126909" y="6417"/>
                  </a:lnTo>
                  <a:lnTo>
                    <a:pt x="127605" y="37326"/>
                  </a:lnTo>
                  <a:lnTo>
                    <a:pt x="125584" y="60969"/>
                  </a:lnTo>
                  <a:lnTo>
                    <a:pt x="122040" y="86558"/>
                  </a:lnTo>
                  <a:lnTo>
                    <a:pt x="117818" y="111160"/>
                  </a:lnTo>
                  <a:lnTo>
                    <a:pt x="113297" y="135324"/>
                  </a:lnTo>
                  <a:lnTo>
                    <a:pt x="108405" y="167007"/>
                  </a:lnTo>
                  <a:lnTo>
                    <a:pt x="108054" y="182899"/>
                  </a:lnTo>
                  <a:lnTo>
                    <a:pt x="110544" y="195253"/>
                  </a:lnTo>
                  <a:lnTo>
                    <a:pt x="113114" y="198389"/>
                  </a:lnTo>
                  <a:lnTo>
                    <a:pt x="116414" y="199686"/>
                  </a:lnTo>
                  <a:lnTo>
                    <a:pt x="120202" y="199757"/>
                  </a:lnTo>
                  <a:lnTo>
                    <a:pt x="128643" y="193485"/>
                  </a:lnTo>
                  <a:lnTo>
                    <a:pt x="150791" y="162472"/>
                  </a:lnTo>
                  <a:lnTo>
                    <a:pt x="164198" y="138814"/>
                  </a:lnTo>
                  <a:lnTo>
                    <a:pt x="177301" y="112425"/>
                  </a:lnTo>
                  <a:lnTo>
                    <a:pt x="188417" y="84821"/>
                  </a:lnTo>
                  <a:lnTo>
                    <a:pt x="198649" y="58794"/>
                  </a:lnTo>
                  <a:lnTo>
                    <a:pt x="213334" y="26063"/>
                  </a:lnTo>
                  <a:lnTo>
                    <a:pt x="228726" y="1254"/>
                  </a:lnTo>
                  <a:lnTo>
                    <a:pt x="230001" y="0"/>
                  </a:lnTo>
                  <a:lnTo>
                    <a:pt x="230058" y="751"/>
                  </a:lnTo>
                  <a:lnTo>
                    <a:pt x="212447" y="36130"/>
                  </a:lnTo>
                  <a:lnTo>
                    <a:pt x="203508" y="60437"/>
                  </a:lnTo>
                  <a:lnTo>
                    <a:pt x="194244" y="87116"/>
                  </a:lnTo>
                  <a:lnTo>
                    <a:pt x="184834" y="112731"/>
                  </a:lnTo>
                  <a:lnTo>
                    <a:pt x="175360" y="137345"/>
                  </a:lnTo>
                  <a:lnTo>
                    <a:pt x="161896" y="171927"/>
                  </a:lnTo>
                  <a:lnTo>
                    <a:pt x="154114" y="196373"/>
                  </a:lnTo>
                  <a:lnTo>
                    <a:pt x="154828" y="205740"/>
                  </a:lnTo>
                  <a:lnTo>
                    <a:pt x="156130" y="207761"/>
                  </a:lnTo>
                  <a:lnTo>
                    <a:pt x="157791" y="208315"/>
                  </a:lnTo>
                  <a:lnTo>
                    <a:pt x="159692" y="207891"/>
                  </a:lnTo>
                  <a:lnTo>
                    <a:pt x="182769" y="179608"/>
                  </a:lnTo>
                  <a:lnTo>
                    <a:pt x="203602" y="148113"/>
                  </a:lnTo>
                  <a:lnTo>
                    <a:pt x="221945" y="113646"/>
                  </a:lnTo>
                  <a:lnTo>
                    <a:pt x="238229" y="82532"/>
                  </a:lnTo>
                  <a:lnTo>
                    <a:pt x="245129" y="68361"/>
                  </a:lnTo>
                  <a:lnTo>
                    <a:pt x="250841" y="62062"/>
                  </a:lnTo>
                  <a:lnTo>
                    <a:pt x="252682" y="61970"/>
                  </a:lnTo>
                  <a:lnTo>
                    <a:pt x="253909" y="63496"/>
                  </a:lnTo>
                  <a:lnTo>
                    <a:pt x="254728" y="66101"/>
                  </a:lnTo>
                  <a:lnTo>
                    <a:pt x="249543" y="94682"/>
                  </a:lnTo>
                  <a:lnTo>
                    <a:pt x="242484" y="118211"/>
                  </a:lnTo>
                  <a:lnTo>
                    <a:pt x="231939" y="144543"/>
                  </a:lnTo>
                  <a:lnTo>
                    <a:pt x="220903" y="171327"/>
                  </a:lnTo>
                  <a:lnTo>
                    <a:pt x="210226" y="206338"/>
                  </a:lnTo>
                  <a:lnTo>
                    <a:pt x="199214" y="23561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40726" name="SMARTInkShape-3159"/>
          <p:cNvSpPr/>
          <p:nvPr/>
        </p:nvSpPr>
        <p:spPr bwMode="auto">
          <a:xfrm>
            <a:off x="7144743" y="2786063"/>
            <a:ext cx="6152" cy="14288"/>
          </a:xfrm>
          <a:custGeom>
            <a:avLst/>
            <a:gdLst/>
            <a:ahLst/>
            <a:cxnLst/>
            <a:rect l="0" t="0" r="0" b="0"/>
            <a:pathLst>
              <a:path w="6152" h="14288">
                <a:moveTo>
                  <a:pt x="6151" y="14287"/>
                </a:moveTo>
                <a:lnTo>
                  <a:pt x="6151" y="10495"/>
                </a:lnTo>
                <a:lnTo>
                  <a:pt x="5357" y="9377"/>
                </a:lnTo>
                <a:lnTo>
                  <a:pt x="4034" y="8633"/>
                </a:lnTo>
                <a:lnTo>
                  <a:pt x="0" y="7437"/>
                </a:lnTo>
                <a:lnTo>
                  <a:pt x="3094" y="7230"/>
                </a:lnTo>
                <a:lnTo>
                  <a:pt x="4112" y="6408"/>
                </a:lnTo>
                <a:lnTo>
                  <a:pt x="6151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727" name="SMARTInkShape-3160"/>
          <p:cNvSpPr/>
          <p:nvPr/>
        </p:nvSpPr>
        <p:spPr bwMode="auto">
          <a:xfrm>
            <a:off x="7843838" y="2786063"/>
            <a:ext cx="7144" cy="14288"/>
          </a:xfrm>
          <a:custGeom>
            <a:avLst/>
            <a:gdLst/>
            <a:ahLst/>
            <a:cxnLst/>
            <a:rect l="0" t="0" r="0" b="0"/>
            <a:pathLst>
              <a:path w="7144" h="14288">
                <a:moveTo>
                  <a:pt x="0" y="14287"/>
                </a:moveTo>
                <a:lnTo>
                  <a:pt x="0" y="33"/>
                </a:lnTo>
                <a:lnTo>
                  <a:pt x="7143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40728" name="SMARTInkShape-3161"/>
          <p:cNvSpPr/>
          <p:nvPr/>
        </p:nvSpPr>
        <p:spPr bwMode="auto">
          <a:xfrm>
            <a:off x="8486775" y="2786063"/>
            <a:ext cx="7145" cy="7144"/>
          </a:xfrm>
          <a:custGeom>
            <a:avLst/>
            <a:gdLst/>
            <a:ahLst/>
            <a:cxnLst/>
            <a:rect l="0" t="0" r="0" b="0"/>
            <a:pathLst>
              <a:path w="7145" h="7144">
                <a:moveTo>
                  <a:pt x="0" y="7143"/>
                </a:moveTo>
                <a:lnTo>
                  <a:pt x="0" y="0"/>
                </a:lnTo>
                <a:lnTo>
                  <a:pt x="7144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40734" name="SMARTInkShape-Group701"/>
          <p:cNvGrpSpPr/>
          <p:nvPr/>
        </p:nvGrpSpPr>
        <p:grpSpPr>
          <a:xfrm>
            <a:off x="8858250" y="2850356"/>
            <a:ext cx="150020" cy="21433"/>
            <a:chOff x="8858250" y="2850356"/>
            <a:chExt cx="150020" cy="21433"/>
          </a:xfrm>
        </p:grpSpPr>
        <p:sp>
          <p:nvSpPr>
            <p:cNvPr id="2540729" name="SMARTInkShape-3162"/>
            <p:cNvSpPr/>
            <p:nvPr/>
          </p:nvSpPr>
          <p:spPr bwMode="auto">
            <a:xfrm>
              <a:off x="8858250" y="2864644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30" name="SMARTInkShape-3163"/>
            <p:cNvSpPr/>
            <p:nvPr/>
          </p:nvSpPr>
          <p:spPr bwMode="auto">
            <a:xfrm>
              <a:off x="8886825" y="2850356"/>
              <a:ext cx="1" cy="14289"/>
            </a:xfrm>
            <a:custGeom>
              <a:avLst/>
              <a:gdLst/>
              <a:ahLst/>
              <a:cxnLst/>
              <a:rect l="0" t="0" r="0" b="0"/>
              <a:pathLst>
                <a:path w="1" h="14289">
                  <a:moveTo>
                    <a:pt x="0" y="0"/>
                  </a:move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31" name="SMARTInkShape-3164"/>
            <p:cNvSpPr/>
            <p:nvPr/>
          </p:nvSpPr>
          <p:spPr bwMode="auto">
            <a:xfrm>
              <a:off x="8936831" y="2850356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0" y="0"/>
                  </a:moveTo>
                  <a:lnTo>
                    <a:pt x="7144" y="71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32" name="SMARTInkShape-3165"/>
            <p:cNvSpPr/>
            <p:nvPr/>
          </p:nvSpPr>
          <p:spPr bwMode="auto">
            <a:xfrm>
              <a:off x="8986838" y="2857500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33" name="SMARTInkShape-3166"/>
            <p:cNvSpPr/>
            <p:nvPr/>
          </p:nvSpPr>
          <p:spPr bwMode="auto">
            <a:xfrm>
              <a:off x="9001125" y="2864644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745" name="SMARTInkShape-Group702"/>
          <p:cNvGrpSpPr/>
          <p:nvPr/>
        </p:nvGrpSpPr>
        <p:grpSpPr>
          <a:xfrm>
            <a:off x="8758238" y="2693194"/>
            <a:ext cx="378619" cy="278607"/>
            <a:chOff x="8758238" y="2693194"/>
            <a:chExt cx="378619" cy="278607"/>
          </a:xfrm>
        </p:grpSpPr>
        <p:sp>
          <p:nvSpPr>
            <p:cNvPr id="2540735" name="SMARTInkShape-3167"/>
            <p:cNvSpPr/>
            <p:nvPr/>
          </p:nvSpPr>
          <p:spPr bwMode="auto">
            <a:xfrm>
              <a:off x="9136856" y="2707481"/>
              <a:ext cx="1" cy="50008"/>
            </a:xfrm>
            <a:custGeom>
              <a:avLst/>
              <a:gdLst/>
              <a:ahLst/>
              <a:cxnLst/>
              <a:rect l="0" t="0" r="0" b="0"/>
              <a:pathLst>
                <a:path w="1" h="50008">
                  <a:moveTo>
                    <a:pt x="0" y="50007"/>
                  </a:moveTo>
                  <a:lnTo>
                    <a:pt x="0" y="1665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36" name="SMARTInkShape-3168"/>
            <p:cNvSpPr/>
            <p:nvPr/>
          </p:nvSpPr>
          <p:spPr bwMode="auto">
            <a:xfrm>
              <a:off x="9136856" y="2693194"/>
              <a:ext cx="1" cy="171451"/>
            </a:xfrm>
            <a:custGeom>
              <a:avLst/>
              <a:gdLst/>
              <a:ahLst/>
              <a:cxnLst/>
              <a:rect l="0" t="0" r="0" b="0"/>
              <a:pathLst>
                <a:path w="1" h="171451">
                  <a:moveTo>
                    <a:pt x="0" y="0"/>
                  </a:moveTo>
                  <a:lnTo>
                    <a:pt x="0" y="31374"/>
                  </a:lnTo>
                  <a:lnTo>
                    <a:pt x="0" y="64662"/>
                  </a:lnTo>
                  <a:lnTo>
                    <a:pt x="0" y="100061"/>
                  </a:lnTo>
                  <a:lnTo>
                    <a:pt x="0" y="133621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37" name="SMARTInkShape-3169"/>
            <p:cNvSpPr/>
            <p:nvPr/>
          </p:nvSpPr>
          <p:spPr bwMode="auto">
            <a:xfrm>
              <a:off x="9136856" y="2771775"/>
              <a:ext cx="1" cy="119998"/>
            </a:xfrm>
            <a:custGeom>
              <a:avLst/>
              <a:gdLst/>
              <a:ahLst/>
              <a:cxnLst/>
              <a:rect l="0" t="0" r="0" b="0"/>
              <a:pathLst>
                <a:path w="1" h="119998">
                  <a:moveTo>
                    <a:pt x="0" y="57150"/>
                  </a:moveTo>
                  <a:lnTo>
                    <a:pt x="0" y="29663"/>
                  </a:lnTo>
                  <a:lnTo>
                    <a:pt x="0" y="63130"/>
                  </a:lnTo>
                  <a:lnTo>
                    <a:pt x="0" y="97943"/>
                  </a:lnTo>
                  <a:lnTo>
                    <a:pt x="0" y="119997"/>
                  </a:lnTo>
                  <a:lnTo>
                    <a:pt x="0" y="88514"/>
                  </a:lnTo>
                  <a:lnTo>
                    <a:pt x="0" y="55819"/>
                  </a:lnTo>
                  <a:lnTo>
                    <a:pt x="0" y="2818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38" name="SMARTInkShape-3170"/>
            <p:cNvSpPr/>
            <p:nvPr/>
          </p:nvSpPr>
          <p:spPr bwMode="auto">
            <a:xfrm>
              <a:off x="9115425" y="2814638"/>
              <a:ext cx="21432" cy="157163"/>
            </a:xfrm>
            <a:custGeom>
              <a:avLst/>
              <a:gdLst/>
              <a:ahLst/>
              <a:cxnLst/>
              <a:rect l="0" t="0" r="0" b="0"/>
              <a:pathLst>
                <a:path w="21432" h="157163">
                  <a:moveTo>
                    <a:pt x="21431" y="0"/>
                  </a:moveTo>
                  <a:lnTo>
                    <a:pt x="21431" y="35573"/>
                  </a:lnTo>
                  <a:lnTo>
                    <a:pt x="21431" y="42764"/>
                  </a:lnTo>
                  <a:lnTo>
                    <a:pt x="21431" y="36010"/>
                  </a:lnTo>
                  <a:lnTo>
                    <a:pt x="21431" y="69513"/>
                  </a:lnTo>
                  <a:lnTo>
                    <a:pt x="21431" y="101463"/>
                  </a:lnTo>
                  <a:lnTo>
                    <a:pt x="20638" y="123170"/>
                  </a:lnTo>
                  <a:lnTo>
                    <a:pt x="11488" y="147551"/>
                  </a:lnTo>
                  <a:lnTo>
                    <a:pt x="6958" y="152891"/>
                  </a:lnTo>
                  <a:lnTo>
                    <a:pt x="0" y="1571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39" name="SMARTInkShape-3171"/>
            <p:cNvSpPr/>
            <p:nvPr/>
          </p:nvSpPr>
          <p:spPr bwMode="auto">
            <a:xfrm>
              <a:off x="9043995" y="2786063"/>
              <a:ext cx="92862" cy="91371"/>
            </a:xfrm>
            <a:custGeom>
              <a:avLst/>
              <a:gdLst/>
              <a:ahLst/>
              <a:cxnLst/>
              <a:rect l="0" t="0" r="0" b="0"/>
              <a:pathLst>
                <a:path w="92862" h="91371">
                  <a:moveTo>
                    <a:pt x="7136" y="21431"/>
                  </a:moveTo>
                  <a:lnTo>
                    <a:pt x="7136" y="29016"/>
                  </a:lnTo>
                  <a:lnTo>
                    <a:pt x="5019" y="34856"/>
                  </a:lnTo>
                  <a:lnTo>
                    <a:pt x="3343" y="37525"/>
                  </a:lnTo>
                  <a:lnTo>
                    <a:pt x="985" y="48865"/>
                  </a:lnTo>
                  <a:lnTo>
                    <a:pt x="0" y="80935"/>
                  </a:lnTo>
                  <a:lnTo>
                    <a:pt x="2113" y="85712"/>
                  </a:lnTo>
                  <a:lnTo>
                    <a:pt x="3787" y="88098"/>
                  </a:lnTo>
                  <a:lnTo>
                    <a:pt x="5698" y="88894"/>
                  </a:lnTo>
                  <a:lnTo>
                    <a:pt x="7764" y="88631"/>
                  </a:lnTo>
                  <a:lnTo>
                    <a:pt x="9936" y="87662"/>
                  </a:lnTo>
                  <a:lnTo>
                    <a:pt x="11384" y="86223"/>
                  </a:lnTo>
                  <a:lnTo>
                    <a:pt x="19729" y="73653"/>
                  </a:lnTo>
                  <a:lnTo>
                    <a:pt x="24110" y="68982"/>
                  </a:lnTo>
                  <a:lnTo>
                    <a:pt x="26586" y="62144"/>
                  </a:lnTo>
                  <a:lnTo>
                    <a:pt x="28481" y="54607"/>
                  </a:lnTo>
                  <a:lnTo>
                    <a:pt x="34048" y="43301"/>
                  </a:lnTo>
                  <a:lnTo>
                    <a:pt x="35614" y="36162"/>
                  </a:lnTo>
                  <a:lnTo>
                    <a:pt x="35703" y="45700"/>
                  </a:lnTo>
                  <a:lnTo>
                    <a:pt x="33590" y="50209"/>
                  </a:lnTo>
                  <a:lnTo>
                    <a:pt x="30800" y="54859"/>
                  </a:lnTo>
                  <a:lnTo>
                    <a:pt x="29229" y="62732"/>
                  </a:lnTo>
                  <a:lnTo>
                    <a:pt x="28654" y="79973"/>
                  </a:lnTo>
                  <a:lnTo>
                    <a:pt x="30723" y="85285"/>
                  </a:lnTo>
                  <a:lnTo>
                    <a:pt x="34726" y="91370"/>
                  </a:lnTo>
                  <a:lnTo>
                    <a:pt x="35848" y="91076"/>
                  </a:lnTo>
                  <a:lnTo>
                    <a:pt x="52478" y="76037"/>
                  </a:lnTo>
                  <a:lnTo>
                    <a:pt x="55070" y="69248"/>
                  </a:lnTo>
                  <a:lnTo>
                    <a:pt x="57015" y="61733"/>
                  </a:lnTo>
                  <a:lnTo>
                    <a:pt x="64731" y="50441"/>
                  </a:lnTo>
                  <a:lnTo>
                    <a:pt x="75457" y="38157"/>
                  </a:lnTo>
                  <a:lnTo>
                    <a:pt x="77651" y="32560"/>
                  </a:lnTo>
                  <a:lnTo>
                    <a:pt x="77958" y="32819"/>
                  </a:lnTo>
                  <a:lnTo>
                    <a:pt x="78538" y="39341"/>
                  </a:lnTo>
                  <a:lnTo>
                    <a:pt x="76441" y="43414"/>
                  </a:lnTo>
                  <a:lnTo>
                    <a:pt x="73657" y="47870"/>
                  </a:lnTo>
                  <a:lnTo>
                    <a:pt x="71870" y="57198"/>
                  </a:lnTo>
                  <a:lnTo>
                    <a:pt x="71724" y="59563"/>
                  </a:lnTo>
                  <a:lnTo>
                    <a:pt x="72419" y="61140"/>
                  </a:lnTo>
                  <a:lnTo>
                    <a:pt x="73677" y="62191"/>
                  </a:lnTo>
                  <a:lnTo>
                    <a:pt x="77606" y="63878"/>
                  </a:lnTo>
                  <a:lnTo>
                    <a:pt x="84086" y="58508"/>
                  </a:lnTo>
                  <a:lnTo>
                    <a:pt x="88432" y="54314"/>
                  </a:lnTo>
                  <a:lnTo>
                    <a:pt x="90892" y="47687"/>
                  </a:lnTo>
                  <a:lnTo>
                    <a:pt x="92827" y="12284"/>
                  </a:lnTo>
                  <a:lnTo>
                    <a:pt x="9286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40" name="SMARTInkShape-3172"/>
            <p:cNvSpPr/>
            <p:nvPr/>
          </p:nvSpPr>
          <p:spPr bwMode="auto">
            <a:xfrm>
              <a:off x="8965406" y="2757488"/>
              <a:ext cx="114301" cy="50007"/>
            </a:xfrm>
            <a:custGeom>
              <a:avLst/>
              <a:gdLst/>
              <a:ahLst/>
              <a:cxnLst/>
              <a:rect l="0" t="0" r="0" b="0"/>
              <a:pathLst>
                <a:path w="114301" h="50007">
                  <a:moveTo>
                    <a:pt x="0" y="50006"/>
                  </a:moveTo>
                  <a:lnTo>
                    <a:pt x="3793" y="46213"/>
                  </a:lnTo>
                  <a:lnTo>
                    <a:pt x="7771" y="44351"/>
                  </a:lnTo>
                  <a:lnTo>
                    <a:pt x="40911" y="36737"/>
                  </a:lnTo>
                  <a:lnTo>
                    <a:pt x="58688" y="32228"/>
                  </a:lnTo>
                  <a:lnTo>
                    <a:pt x="90205" y="12801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41" name="SMARTInkShape-3173"/>
            <p:cNvSpPr/>
            <p:nvPr/>
          </p:nvSpPr>
          <p:spPr bwMode="auto">
            <a:xfrm>
              <a:off x="9015413" y="2714625"/>
              <a:ext cx="21426" cy="128589"/>
            </a:xfrm>
            <a:custGeom>
              <a:avLst/>
              <a:gdLst/>
              <a:ahLst/>
              <a:cxnLst/>
              <a:rect l="0" t="0" r="0" b="0"/>
              <a:pathLst>
                <a:path w="21426" h="128589">
                  <a:moveTo>
                    <a:pt x="7143" y="0"/>
                  </a:moveTo>
                  <a:lnTo>
                    <a:pt x="10936" y="0"/>
                  </a:lnTo>
                  <a:lnTo>
                    <a:pt x="12053" y="794"/>
                  </a:lnTo>
                  <a:lnTo>
                    <a:pt x="12798" y="2117"/>
                  </a:lnTo>
                  <a:lnTo>
                    <a:pt x="14885" y="12185"/>
                  </a:lnTo>
                  <a:lnTo>
                    <a:pt x="19139" y="19926"/>
                  </a:lnTo>
                  <a:lnTo>
                    <a:pt x="21341" y="54896"/>
                  </a:lnTo>
                  <a:lnTo>
                    <a:pt x="21425" y="88114"/>
                  </a:lnTo>
                  <a:lnTo>
                    <a:pt x="20635" y="101602"/>
                  </a:lnTo>
                  <a:lnTo>
                    <a:pt x="12612" y="121258"/>
                  </a:lnTo>
                  <a:lnTo>
                    <a:pt x="10789" y="123701"/>
                  </a:lnTo>
                  <a:lnTo>
                    <a:pt x="6647" y="126416"/>
                  </a:lnTo>
                  <a:lnTo>
                    <a:pt x="0" y="1285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42" name="SMARTInkShape-3174"/>
            <p:cNvSpPr/>
            <p:nvPr/>
          </p:nvSpPr>
          <p:spPr bwMode="auto">
            <a:xfrm>
              <a:off x="8929688" y="2800350"/>
              <a:ext cx="42863" cy="99567"/>
            </a:xfrm>
            <a:custGeom>
              <a:avLst/>
              <a:gdLst/>
              <a:ahLst/>
              <a:cxnLst/>
              <a:rect l="0" t="0" r="0" b="0"/>
              <a:pathLst>
                <a:path w="42863" h="99567">
                  <a:moveTo>
                    <a:pt x="0" y="14288"/>
                  </a:moveTo>
                  <a:lnTo>
                    <a:pt x="6150" y="20438"/>
                  </a:lnTo>
                  <a:lnTo>
                    <a:pt x="6849" y="24929"/>
                  </a:lnTo>
                  <a:lnTo>
                    <a:pt x="7141" y="56188"/>
                  </a:lnTo>
                  <a:lnTo>
                    <a:pt x="5026" y="62808"/>
                  </a:lnTo>
                  <a:lnTo>
                    <a:pt x="2233" y="69190"/>
                  </a:lnTo>
                  <a:lnTo>
                    <a:pt x="25" y="98506"/>
                  </a:lnTo>
                  <a:lnTo>
                    <a:pt x="810" y="99008"/>
                  </a:lnTo>
                  <a:lnTo>
                    <a:pt x="3799" y="99566"/>
                  </a:lnTo>
                  <a:lnTo>
                    <a:pt x="4914" y="98921"/>
                  </a:lnTo>
                  <a:lnTo>
                    <a:pt x="5657" y="97698"/>
                  </a:lnTo>
                  <a:lnTo>
                    <a:pt x="6483" y="93427"/>
                  </a:lnTo>
                  <a:lnTo>
                    <a:pt x="7742" y="82098"/>
                  </a:lnTo>
                  <a:lnTo>
                    <a:pt x="12788" y="69481"/>
                  </a:lnTo>
                  <a:lnTo>
                    <a:pt x="23928" y="51346"/>
                  </a:lnTo>
                  <a:lnTo>
                    <a:pt x="34604" y="15649"/>
                  </a:lnTo>
                  <a:lnTo>
                    <a:pt x="35769" y="12814"/>
                  </a:lnTo>
                  <a:lnTo>
                    <a:pt x="37340" y="10924"/>
                  </a:lnTo>
                  <a:lnTo>
                    <a:pt x="39181" y="9664"/>
                  </a:lnTo>
                  <a:lnTo>
                    <a:pt x="40408" y="8030"/>
                  </a:lnTo>
                  <a:lnTo>
                    <a:pt x="4286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43" name="SMARTInkShape-3175"/>
            <p:cNvSpPr/>
            <p:nvPr/>
          </p:nvSpPr>
          <p:spPr bwMode="auto">
            <a:xfrm>
              <a:off x="8758238" y="2780356"/>
              <a:ext cx="133040" cy="173298"/>
            </a:xfrm>
            <a:custGeom>
              <a:avLst/>
              <a:gdLst/>
              <a:ahLst/>
              <a:cxnLst/>
              <a:rect l="0" t="0" r="0" b="0"/>
              <a:pathLst>
                <a:path w="133040" h="173298">
                  <a:moveTo>
                    <a:pt x="0" y="77144"/>
                  </a:moveTo>
                  <a:lnTo>
                    <a:pt x="3792" y="77144"/>
                  </a:lnTo>
                  <a:lnTo>
                    <a:pt x="7770" y="75027"/>
                  </a:lnTo>
                  <a:lnTo>
                    <a:pt x="40910" y="53295"/>
                  </a:lnTo>
                  <a:lnTo>
                    <a:pt x="74011" y="32163"/>
                  </a:lnTo>
                  <a:lnTo>
                    <a:pt x="106754" y="13292"/>
                  </a:lnTo>
                  <a:lnTo>
                    <a:pt x="132885" y="0"/>
                  </a:lnTo>
                  <a:lnTo>
                    <a:pt x="133039" y="1108"/>
                  </a:lnTo>
                  <a:lnTo>
                    <a:pt x="131095" y="6573"/>
                  </a:lnTo>
                  <a:lnTo>
                    <a:pt x="99455" y="41762"/>
                  </a:lnTo>
                  <a:lnTo>
                    <a:pt x="66516" y="69253"/>
                  </a:lnTo>
                  <a:lnTo>
                    <a:pt x="63394" y="71883"/>
                  </a:lnTo>
                  <a:lnTo>
                    <a:pt x="62106" y="73637"/>
                  </a:lnTo>
                  <a:lnTo>
                    <a:pt x="62041" y="74806"/>
                  </a:lnTo>
                  <a:lnTo>
                    <a:pt x="62793" y="75585"/>
                  </a:lnTo>
                  <a:lnTo>
                    <a:pt x="63293" y="75311"/>
                  </a:lnTo>
                  <a:lnTo>
                    <a:pt x="64790" y="71133"/>
                  </a:lnTo>
                  <a:lnTo>
                    <a:pt x="67954" y="67064"/>
                  </a:lnTo>
                  <a:lnTo>
                    <a:pt x="72006" y="64727"/>
                  </a:lnTo>
                  <a:lnTo>
                    <a:pt x="80866" y="63411"/>
                  </a:lnTo>
                  <a:lnTo>
                    <a:pt x="88327" y="62309"/>
                  </a:lnTo>
                  <a:lnTo>
                    <a:pt x="94290" y="59174"/>
                  </a:lnTo>
                  <a:lnTo>
                    <a:pt x="97785" y="58814"/>
                  </a:lnTo>
                  <a:lnTo>
                    <a:pt x="115603" y="62167"/>
                  </a:lnTo>
                  <a:lnTo>
                    <a:pt x="117550" y="63985"/>
                  </a:lnTo>
                  <a:lnTo>
                    <a:pt x="119713" y="70237"/>
                  </a:lnTo>
                  <a:lnTo>
                    <a:pt x="117138" y="86474"/>
                  </a:lnTo>
                  <a:lnTo>
                    <a:pt x="102660" y="118998"/>
                  </a:lnTo>
                  <a:lnTo>
                    <a:pt x="77692" y="153880"/>
                  </a:lnTo>
                  <a:lnTo>
                    <a:pt x="61120" y="170260"/>
                  </a:lnTo>
                  <a:lnTo>
                    <a:pt x="57415" y="172559"/>
                  </a:lnTo>
                  <a:lnTo>
                    <a:pt x="54946" y="173297"/>
                  </a:lnTo>
                  <a:lnTo>
                    <a:pt x="53299" y="172996"/>
                  </a:lnTo>
                  <a:lnTo>
                    <a:pt x="50006" y="17001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744" name="SMARTInkShape-3176"/>
            <p:cNvSpPr/>
            <p:nvPr/>
          </p:nvSpPr>
          <p:spPr bwMode="auto">
            <a:xfrm>
              <a:off x="8822531" y="2800350"/>
              <a:ext cx="14289" cy="114301"/>
            </a:xfrm>
            <a:custGeom>
              <a:avLst/>
              <a:gdLst/>
              <a:ahLst/>
              <a:cxnLst/>
              <a:rect l="0" t="0" r="0" b="0"/>
              <a:pathLst>
                <a:path w="14289" h="114301">
                  <a:moveTo>
                    <a:pt x="0" y="0"/>
                  </a:moveTo>
                  <a:lnTo>
                    <a:pt x="0" y="9943"/>
                  </a:lnTo>
                  <a:lnTo>
                    <a:pt x="8819" y="43064"/>
                  </a:lnTo>
                  <a:lnTo>
                    <a:pt x="12668" y="57210"/>
                  </a:lnTo>
                  <a:lnTo>
                    <a:pt x="14193" y="90491"/>
                  </a:lnTo>
                  <a:lnTo>
                    <a:pt x="14288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/class/csce531-001/web/Examples/Booleans</a:t>
            </a:r>
          </a:p>
        </p:txBody>
      </p:sp>
      <p:sp>
        <p:nvSpPr>
          <p:cNvPr id="251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Don’t  use this make or lex file as example.</a:t>
            </a:r>
          </a:p>
          <a:p>
            <a:endParaRPr lang="en-US" altLang="en-US"/>
          </a:p>
          <a:p>
            <a:r>
              <a:rPr lang="en-US" altLang="en-US"/>
              <a:t>Focus on boolean.y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%{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&lt;ctype.h&gt;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ADDOP   401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MULTOP  402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GOTO    407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  <a:p>
            <a:pPr>
              <a:lnSpc>
                <a:spcPct val="75000"/>
              </a:lnSpc>
            </a:pPr>
            <a:r>
              <a:rPr lang="en-US" altLang="en-US" sz="2000"/>
              <a:t>/* $Header: gram,v 1.1 84/12/07 12:01:01 matthews Exp $ 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extern char *yytext;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*strsave();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*newtemp();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typedef struct node{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int quadnum;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struct node *link;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} *LIST, LISTNODE;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  <p:sp>
        <p:nvSpPr>
          <p:cNvPr id="2" name="SMARTInkShape-3177"/>
          <p:cNvSpPr/>
          <p:nvPr/>
        </p:nvSpPr>
        <p:spPr bwMode="auto">
          <a:xfrm>
            <a:off x="2986201" y="4844071"/>
            <a:ext cx="1657238" cy="1806761"/>
          </a:xfrm>
          <a:custGeom>
            <a:avLst/>
            <a:gdLst/>
            <a:ahLst/>
            <a:cxnLst/>
            <a:rect l="0" t="0" r="0" b="0"/>
            <a:pathLst>
              <a:path w="1657238" h="1806761">
                <a:moveTo>
                  <a:pt x="14174" y="13679"/>
                </a:moveTo>
                <a:lnTo>
                  <a:pt x="14174" y="9887"/>
                </a:lnTo>
                <a:lnTo>
                  <a:pt x="13380" y="8770"/>
                </a:lnTo>
                <a:lnTo>
                  <a:pt x="12057" y="8025"/>
                </a:lnTo>
                <a:lnTo>
                  <a:pt x="1174" y="6622"/>
                </a:lnTo>
                <a:lnTo>
                  <a:pt x="745" y="5800"/>
                </a:lnTo>
                <a:lnTo>
                  <a:pt x="0" y="392"/>
                </a:lnTo>
                <a:lnTo>
                  <a:pt x="15990" y="5630"/>
                </a:lnTo>
                <a:lnTo>
                  <a:pt x="46170" y="0"/>
                </a:lnTo>
                <a:lnTo>
                  <a:pt x="64400" y="366"/>
                </a:lnTo>
                <a:lnTo>
                  <a:pt x="97674" y="5566"/>
                </a:lnTo>
                <a:lnTo>
                  <a:pt x="128256" y="6248"/>
                </a:lnTo>
                <a:lnTo>
                  <a:pt x="162453" y="10243"/>
                </a:lnTo>
                <a:lnTo>
                  <a:pt x="188026" y="12152"/>
                </a:lnTo>
                <a:lnTo>
                  <a:pt x="214473" y="13794"/>
                </a:lnTo>
                <a:lnTo>
                  <a:pt x="239456" y="17170"/>
                </a:lnTo>
                <a:lnTo>
                  <a:pt x="270139" y="19199"/>
                </a:lnTo>
                <a:lnTo>
                  <a:pt x="304943" y="20895"/>
                </a:lnTo>
                <a:lnTo>
                  <a:pt x="323113" y="22458"/>
                </a:lnTo>
                <a:lnTo>
                  <a:pt x="341577" y="24294"/>
                </a:lnTo>
                <a:lnTo>
                  <a:pt x="360237" y="25519"/>
                </a:lnTo>
                <a:lnTo>
                  <a:pt x="379026" y="26334"/>
                </a:lnTo>
                <a:lnTo>
                  <a:pt x="397903" y="26879"/>
                </a:lnTo>
                <a:lnTo>
                  <a:pt x="418425" y="28035"/>
                </a:lnTo>
                <a:lnTo>
                  <a:pt x="440043" y="29600"/>
                </a:lnTo>
                <a:lnTo>
                  <a:pt x="462393" y="31437"/>
                </a:lnTo>
                <a:lnTo>
                  <a:pt x="484437" y="32661"/>
                </a:lnTo>
                <a:lnTo>
                  <a:pt x="506276" y="33477"/>
                </a:lnTo>
                <a:lnTo>
                  <a:pt x="527979" y="34022"/>
                </a:lnTo>
                <a:lnTo>
                  <a:pt x="549592" y="35178"/>
                </a:lnTo>
                <a:lnTo>
                  <a:pt x="571145" y="36743"/>
                </a:lnTo>
                <a:lnTo>
                  <a:pt x="592657" y="38580"/>
                </a:lnTo>
                <a:lnTo>
                  <a:pt x="614935" y="39805"/>
                </a:lnTo>
                <a:lnTo>
                  <a:pt x="637725" y="40621"/>
                </a:lnTo>
                <a:lnTo>
                  <a:pt x="660856" y="41166"/>
                </a:lnTo>
                <a:lnTo>
                  <a:pt x="683420" y="42322"/>
                </a:lnTo>
                <a:lnTo>
                  <a:pt x="705607" y="43887"/>
                </a:lnTo>
                <a:lnTo>
                  <a:pt x="727542" y="45724"/>
                </a:lnTo>
                <a:lnTo>
                  <a:pt x="749309" y="46948"/>
                </a:lnTo>
                <a:lnTo>
                  <a:pt x="770964" y="47765"/>
                </a:lnTo>
                <a:lnTo>
                  <a:pt x="792544" y="48309"/>
                </a:lnTo>
                <a:lnTo>
                  <a:pt x="814075" y="49466"/>
                </a:lnTo>
                <a:lnTo>
                  <a:pt x="835573" y="51031"/>
                </a:lnTo>
                <a:lnTo>
                  <a:pt x="857048" y="52867"/>
                </a:lnTo>
                <a:lnTo>
                  <a:pt x="877715" y="54886"/>
                </a:lnTo>
                <a:lnTo>
                  <a:pt x="897843" y="57025"/>
                </a:lnTo>
                <a:lnTo>
                  <a:pt x="917611" y="59245"/>
                </a:lnTo>
                <a:lnTo>
                  <a:pt x="937141" y="61519"/>
                </a:lnTo>
                <a:lnTo>
                  <a:pt x="956510" y="63829"/>
                </a:lnTo>
                <a:lnTo>
                  <a:pt x="975773" y="66162"/>
                </a:lnTo>
                <a:lnTo>
                  <a:pt x="994172" y="68512"/>
                </a:lnTo>
                <a:lnTo>
                  <a:pt x="1029430" y="73239"/>
                </a:lnTo>
                <a:lnTo>
                  <a:pt x="1063622" y="77986"/>
                </a:lnTo>
                <a:lnTo>
                  <a:pt x="1096546" y="82741"/>
                </a:lnTo>
                <a:lnTo>
                  <a:pt x="1127053" y="87500"/>
                </a:lnTo>
                <a:lnTo>
                  <a:pt x="1154370" y="94378"/>
                </a:lnTo>
                <a:lnTo>
                  <a:pt x="1179740" y="101933"/>
                </a:lnTo>
                <a:lnTo>
                  <a:pt x="1204245" y="107936"/>
                </a:lnTo>
                <a:lnTo>
                  <a:pt x="1236561" y="115779"/>
                </a:lnTo>
                <a:lnTo>
                  <a:pt x="1270037" y="123129"/>
                </a:lnTo>
                <a:lnTo>
                  <a:pt x="1297507" y="130335"/>
                </a:lnTo>
                <a:lnTo>
                  <a:pt x="1333031" y="140674"/>
                </a:lnTo>
                <a:lnTo>
                  <a:pt x="1363802" y="157180"/>
                </a:lnTo>
                <a:lnTo>
                  <a:pt x="1377596" y="167151"/>
                </a:lnTo>
                <a:lnTo>
                  <a:pt x="1389019" y="179520"/>
                </a:lnTo>
                <a:lnTo>
                  <a:pt x="1400582" y="203664"/>
                </a:lnTo>
                <a:lnTo>
                  <a:pt x="1409035" y="234718"/>
                </a:lnTo>
                <a:lnTo>
                  <a:pt x="1414104" y="259556"/>
                </a:lnTo>
                <a:lnTo>
                  <a:pt x="1418209" y="287264"/>
                </a:lnTo>
                <a:lnTo>
                  <a:pt x="1420033" y="318099"/>
                </a:lnTo>
                <a:lnTo>
                  <a:pt x="1422961" y="350325"/>
                </a:lnTo>
                <a:lnTo>
                  <a:pt x="1426908" y="383168"/>
                </a:lnTo>
                <a:lnTo>
                  <a:pt x="1431308" y="416286"/>
                </a:lnTo>
                <a:lnTo>
                  <a:pt x="1435909" y="451642"/>
                </a:lnTo>
                <a:lnTo>
                  <a:pt x="1438247" y="469961"/>
                </a:lnTo>
                <a:lnTo>
                  <a:pt x="1445079" y="505132"/>
                </a:lnTo>
                <a:lnTo>
                  <a:pt x="1449123" y="522289"/>
                </a:lnTo>
                <a:lnTo>
                  <a:pt x="1452613" y="540871"/>
                </a:lnTo>
                <a:lnTo>
                  <a:pt x="1455733" y="560403"/>
                </a:lnTo>
                <a:lnTo>
                  <a:pt x="1458608" y="580568"/>
                </a:lnTo>
                <a:lnTo>
                  <a:pt x="1461317" y="599568"/>
                </a:lnTo>
                <a:lnTo>
                  <a:pt x="1463917" y="617790"/>
                </a:lnTo>
                <a:lnTo>
                  <a:pt x="1466445" y="635495"/>
                </a:lnTo>
                <a:lnTo>
                  <a:pt x="1469717" y="654441"/>
                </a:lnTo>
                <a:lnTo>
                  <a:pt x="1473486" y="674217"/>
                </a:lnTo>
                <a:lnTo>
                  <a:pt x="1477586" y="694544"/>
                </a:lnTo>
                <a:lnTo>
                  <a:pt x="1481907" y="714445"/>
                </a:lnTo>
                <a:lnTo>
                  <a:pt x="1486375" y="734062"/>
                </a:lnTo>
                <a:lnTo>
                  <a:pt x="1490941" y="753491"/>
                </a:lnTo>
                <a:lnTo>
                  <a:pt x="1494779" y="773587"/>
                </a:lnTo>
                <a:lnTo>
                  <a:pt x="1498132" y="794128"/>
                </a:lnTo>
                <a:lnTo>
                  <a:pt x="1501161" y="814966"/>
                </a:lnTo>
                <a:lnTo>
                  <a:pt x="1504767" y="836795"/>
                </a:lnTo>
                <a:lnTo>
                  <a:pt x="1508759" y="859286"/>
                </a:lnTo>
                <a:lnTo>
                  <a:pt x="1513008" y="882217"/>
                </a:lnTo>
                <a:lnTo>
                  <a:pt x="1517428" y="905442"/>
                </a:lnTo>
                <a:lnTo>
                  <a:pt x="1521962" y="928862"/>
                </a:lnTo>
                <a:lnTo>
                  <a:pt x="1526572" y="952414"/>
                </a:lnTo>
                <a:lnTo>
                  <a:pt x="1530439" y="976052"/>
                </a:lnTo>
                <a:lnTo>
                  <a:pt x="1533811" y="999748"/>
                </a:lnTo>
                <a:lnTo>
                  <a:pt x="1536853" y="1023484"/>
                </a:lnTo>
                <a:lnTo>
                  <a:pt x="1540468" y="1048038"/>
                </a:lnTo>
                <a:lnTo>
                  <a:pt x="1544466" y="1073139"/>
                </a:lnTo>
                <a:lnTo>
                  <a:pt x="1548719" y="1098605"/>
                </a:lnTo>
                <a:lnTo>
                  <a:pt x="1553141" y="1122725"/>
                </a:lnTo>
                <a:lnTo>
                  <a:pt x="1557677" y="1145949"/>
                </a:lnTo>
                <a:lnTo>
                  <a:pt x="1562288" y="1168576"/>
                </a:lnTo>
                <a:lnTo>
                  <a:pt x="1566157" y="1190804"/>
                </a:lnTo>
                <a:lnTo>
                  <a:pt x="1569529" y="1212767"/>
                </a:lnTo>
                <a:lnTo>
                  <a:pt x="1572571" y="1234552"/>
                </a:lnTo>
                <a:lnTo>
                  <a:pt x="1575393" y="1255426"/>
                </a:lnTo>
                <a:lnTo>
                  <a:pt x="1578068" y="1275692"/>
                </a:lnTo>
                <a:lnTo>
                  <a:pt x="1580645" y="1295552"/>
                </a:lnTo>
                <a:lnTo>
                  <a:pt x="1583157" y="1314348"/>
                </a:lnTo>
                <a:lnTo>
                  <a:pt x="1588064" y="1350050"/>
                </a:lnTo>
                <a:lnTo>
                  <a:pt x="1592891" y="1380205"/>
                </a:lnTo>
                <a:lnTo>
                  <a:pt x="1598476" y="1406837"/>
                </a:lnTo>
                <a:lnTo>
                  <a:pt x="1609752" y="1442555"/>
                </a:lnTo>
                <a:lnTo>
                  <a:pt x="1618473" y="1469718"/>
                </a:lnTo>
                <a:lnTo>
                  <a:pt x="1628531" y="1504822"/>
                </a:lnTo>
                <a:lnTo>
                  <a:pt x="1638161" y="1534922"/>
                </a:lnTo>
                <a:lnTo>
                  <a:pt x="1650089" y="1568851"/>
                </a:lnTo>
                <a:lnTo>
                  <a:pt x="1655825" y="1585846"/>
                </a:lnTo>
                <a:lnTo>
                  <a:pt x="1657235" y="1621380"/>
                </a:lnTo>
                <a:lnTo>
                  <a:pt x="1657236" y="1625009"/>
                </a:lnTo>
                <a:lnTo>
                  <a:pt x="1657237" y="1621225"/>
                </a:lnTo>
                <a:lnTo>
                  <a:pt x="1643811" y="1626704"/>
                </a:lnTo>
                <a:lnTo>
                  <a:pt x="1641143" y="1627191"/>
                </a:lnTo>
                <a:lnTo>
                  <a:pt x="1636061" y="1629850"/>
                </a:lnTo>
                <a:lnTo>
                  <a:pt x="1603787" y="1652192"/>
                </a:lnTo>
                <a:lnTo>
                  <a:pt x="1571058" y="1665980"/>
                </a:lnTo>
                <a:lnTo>
                  <a:pt x="1537144" y="1675735"/>
                </a:lnTo>
                <a:lnTo>
                  <a:pt x="1507706" y="1682918"/>
                </a:lnTo>
                <a:lnTo>
                  <a:pt x="1482829" y="1687690"/>
                </a:lnTo>
                <a:lnTo>
                  <a:pt x="1453780" y="1692457"/>
                </a:lnTo>
                <a:lnTo>
                  <a:pt x="1420761" y="1696427"/>
                </a:lnTo>
                <a:lnTo>
                  <a:pt x="1401955" y="1697486"/>
                </a:lnTo>
                <a:lnTo>
                  <a:pt x="1382274" y="1698192"/>
                </a:lnTo>
                <a:lnTo>
                  <a:pt x="1361216" y="1699457"/>
                </a:lnTo>
                <a:lnTo>
                  <a:pt x="1339239" y="1701093"/>
                </a:lnTo>
                <a:lnTo>
                  <a:pt x="1316651" y="1702978"/>
                </a:lnTo>
                <a:lnTo>
                  <a:pt x="1292067" y="1704235"/>
                </a:lnTo>
                <a:lnTo>
                  <a:pt x="1266153" y="1705073"/>
                </a:lnTo>
                <a:lnTo>
                  <a:pt x="1239352" y="1705631"/>
                </a:lnTo>
                <a:lnTo>
                  <a:pt x="1211959" y="1708384"/>
                </a:lnTo>
                <a:lnTo>
                  <a:pt x="1184172" y="1712602"/>
                </a:lnTo>
                <a:lnTo>
                  <a:pt x="1156123" y="1717794"/>
                </a:lnTo>
                <a:lnTo>
                  <a:pt x="1127105" y="1725224"/>
                </a:lnTo>
                <a:lnTo>
                  <a:pt x="1097440" y="1734147"/>
                </a:lnTo>
                <a:lnTo>
                  <a:pt x="1067345" y="1744064"/>
                </a:lnTo>
                <a:lnTo>
                  <a:pt x="1040138" y="1755438"/>
                </a:lnTo>
                <a:lnTo>
                  <a:pt x="1014856" y="1767783"/>
                </a:lnTo>
                <a:lnTo>
                  <a:pt x="990858" y="1780775"/>
                </a:lnTo>
                <a:lnTo>
                  <a:pt x="942862" y="180676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6" name="SMARTInkShape-Group704"/>
          <p:cNvGrpSpPr/>
          <p:nvPr/>
        </p:nvGrpSpPr>
        <p:grpSpPr>
          <a:xfrm>
            <a:off x="5163367" y="4686302"/>
            <a:ext cx="3787698" cy="847367"/>
            <a:chOff x="5163367" y="4686302"/>
            <a:chExt cx="3787698" cy="847367"/>
          </a:xfrm>
        </p:grpSpPr>
        <p:sp>
          <p:nvSpPr>
            <p:cNvPr id="3" name="SMARTInkShape-3178"/>
            <p:cNvSpPr/>
            <p:nvPr/>
          </p:nvSpPr>
          <p:spPr bwMode="auto">
            <a:xfrm>
              <a:off x="5172739" y="5007769"/>
              <a:ext cx="66081" cy="451183"/>
            </a:xfrm>
            <a:custGeom>
              <a:avLst/>
              <a:gdLst/>
              <a:ahLst/>
              <a:cxnLst/>
              <a:rect l="0" t="0" r="0" b="0"/>
              <a:pathLst>
                <a:path w="66081" h="451183">
                  <a:moveTo>
                    <a:pt x="42199" y="0"/>
                  </a:moveTo>
                  <a:lnTo>
                    <a:pt x="41405" y="7291"/>
                  </a:lnTo>
                  <a:lnTo>
                    <a:pt x="34428" y="34248"/>
                  </a:lnTo>
                  <a:lnTo>
                    <a:pt x="29219" y="57290"/>
                  </a:lnTo>
                  <a:lnTo>
                    <a:pt x="21614" y="88697"/>
                  </a:lnTo>
                  <a:lnTo>
                    <a:pt x="18157" y="108344"/>
                  </a:lnTo>
                  <a:lnTo>
                    <a:pt x="15058" y="130173"/>
                  </a:lnTo>
                  <a:lnTo>
                    <a:pt x="12199" y="153457"/>
                  </a:lnTo>
                  <a:lnTo>
                    <a:pt x="9499" y="176917"/>
                  </a:lnTo>
                  <a:lnTo>
                    <a:pt x="6905" y="200494"/>
                  </a:lnTo>
                  <a:lnTo>
                    <a:pt x="4382" y="224150"/>
                  </a:lnTo>
                  <a:lnTo>
                    <a:pt x="2700" y="247858"/>
                  </a:lnTo>
                  <a:lnTo>
                    <a:pt x="1578" y="271601"/>
                  </a:lnTo>
                  <a:lnTo>
                    <a:pt x="831" y="295368"/>
                  </a:lnTo>
                  <a:lnTo>
                    <a:pt x="332" y="316768"/>
                  </a:lnTo>
                  <a:lnTo>
                    <a:pt x="0" y="336591"/>
                  </a:lnTo>
                  <a:lnTo>
                    <a:pt x="425" y="371846"/>
                  </a:lnTo>
                  <a:lnTo>
                    <a:pt x="3260" y="400744"/>
                  </a:lnTo>
                  <a:lnTo>
                    <a:pt x="13110" y="431741"/>
                  </a:lnTo>
                  <a:lnTo>
                    <a:pt x="22291" y="448422"/>
                  </a:lnTo>
                  <a:lnTo>
                    <a:pt x="25752" y="450554"/>
                  </a:lnTo>
                  <a:lnTo>
                    <a:pt x="29647" y="451182"/>
                  </a:lnTo>
                  <a:lnTo>
                    <a:pt x="33830" y="450806"/>
                  </a:lnTo>
                  <a:lnTo>
                    <a:pt x="37414" y="448969"/>
                  </a:lnTo>
                  <a:lnTo>
                    <a:pt x="43511" y="442694"/>
                  </a:lnTo>
                  <a:lnTo>
                    <a:pt x="58803" y="413530"/>
                  </a:lnTo>
                  <a:lnTo>
                    <a:pt x="66080" y="380937"/>
                  </a:lnTo>
                  <a:lnTo>
                    <a:pt x="64709" y="346233"/>
                  </a:lnTo>
                  <a:lnTo>
                    <a:pt x="63630" y="32861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3179"/>
            <p:cNvSpPr/>
            <p:nvPr/>
          </p:nvSpPr>
          <p:spPr bwMode="auto">
            <a:xfrm>
              <a:off x="5163367" y="4837445"/>
              <a:ext cx="2114578" cy="696224"/>
            </a:xfrm>
            <a:custGeom>
              <a:avLst/>
              <a:gdLst/>
              <a:ahLst/>
              <a:cxnLst/>
              <a:rect l="0" t="0" r="0" b="0"/>
              <a:pathLst>
                <a:path w="2114578" h="696224">
                  <a:moveTo>
                    <a:pt x="87289" y="148893"/>
                  </a:moveTo>
                  <a:lnTo>
                    <a:pt x="91081" y="145100"/>
                  </a:lnTo>
                  <a:lnTo>
                    <a:pt x="117377" y="140823"/>
                  </a:lnTo>
                  <a:lnTo>
                    <a:pt x="151855" y="131332"/>
                  </a:lnTo>
                  <a:lnTo>
                    <a:pt x="186629" y="125742"/>
                  </a:lnTo>
                  <a:lnTo>
                    <a:pt x="207490" y="123140"/>
                  </a:lnTo>
                  <a:lnTo>
                    <a:pt x="230130" y="120612"/>
                  </a:lnTo>
                  <a:lnTo>
                    <a:pt x="253953" y="118132"/>
                  </a:lnTo>
                  <a:lnTo>
                    <a:pt x="279361" y="114892"/>
                  </a:lnTo>
                  <a:lnTo>
                    <a:pt x="305825" y="111144"/>
                  </a:lnTo>
                  <a:lnTo>
                    <a:pt x="332992" y="107059"/>
                  </a:lnTo>
                  <a:lnTo>
                    <a:pt x="362216" y="103541"/>
                  </a:lnTo>
                  <a:lnTo>
                    <a:pt x="392811" y="100402"/>
                  </a:lnTo>
                  <a:lnTo>
                    <a:pt x="424321" y="97515"/>
                  </a:lnTo>
                  <a:lnTo>
                    <a:pt x="457233" y="94004"/>
                  </a:lnTo>
                  <a:lnTo>
                    <a:pt x="491081" y="90074"/>
                  </a:lnTo>
                  <a:lnTo>
                    <a:pt x="525552" y="85868"/>
                  </a:lnTo>
                  <a:lnTo>
                    <a:pt x="560439" y="81476"/>
                  </a:lnTo>
                  <a:lnTo>
                    <a:pt x="595604" y="76961"/>
                  </a:lnTo>
                  <a:lnTo>
                    <a:pt x="630953" y="72363"/>
                  </a:lnTo>
                  <a:lnTo>
                    <a:pt x="668013" y="66917"/>
                  </a:lnTo>
                  <a:lnTo>
                    <a:pt x="706213" y="60904"/>
                  </a:lnTo>
                  <a:lnTo>
                    <a:pt x="745174" y="54515"/>
                  </a:lnTo>
                  <a:lnTo>
                    <a:pt x="785436" y="49462"/>
                  </a:lnTo>
                  <a:lnTo>
                    <a:pt x="826564" y="45300"/>
                  </a:lnTo>
                  <a:lnTo>
                    <a:pt x="868270" y="41730"/>
                  </a:lnTo>
                  <a:lnTo>
                    <a:pt x="911156" y="37764"/>
                  </a:lnTo>
                  <a:lnTo>
                    <a:pt x="954828" y="33532"/>
                  </a:lnTo>
                  <a:lnTo>
                    <a:pt x="999023" y="29123"/>
                  </a:lnTo>
                  <a:lnTo>
                    <a:pt x="1042774" y="25390"/>
                  </a:lnTo>
                  <a:lnTo>
                    <a:pt x="1086229" y="22107"/>
                  </a:lnTo>
                  <a:lnTo>
                    <a:pt x="1129487" y="19125"/>
                  </a:lnTo>
                  <a:lnTo>
                    <a:pt x="1172613" y="16344"/>
                  </a:lnTo>
                  <a:lnTo>
                    <a:pt x="1215651" y="13695"/>
                  </a:lnTo>
                  <a:lnTo>
                    <a:pt x="1258630" y="11136"/>
                  </a:lnTo>
                  <a:lnTo>
                    <a:pt x="1300777" y="9430"/>
                  </a:lnTo>
                  <a:lnTo>
                    <a:pt x="1342368" y="8293"/>
                  </a:lnTo>
                  <a:lnTo>
                    <a:pt x="1383590" y="7534"/>
                  </a:lnTo>
                  <a:lnTo>
                    <a:pt x="1422183" y="6235"/>
                  </a:lnTo>
                  <a:lnTo>
                    <a:pt x="1459025" y="4575"/>
                  </a:lnTo>
                  <a:lnTo>
                    <a:pt x="1494699" y="2675"/>
                  </a:lnTo>
                  <a:lnTo>
                    <a:pt x="1529593" y="1408"/>
                  </a:lnTo>
                  <a:lnTo>
                    <a:pt x="1563969" y="563"/>
                  </a:lnTo>
                  <a:lnTo>
                    <a:pt x="1597999" y="0"/>
                  </a:lnTo>
                  <a:lnTo>
                    <a:pt x="1629416" y="419"/>
                  </a:lnTo>
                  <a:lnTo>
                    <a:pt x="1659093" y="1491"/>
                  </a:lnTo>
                  <a:lnTo>
                    <a:pt x="1687608" y="3000"/>
                  </a:lnTo>
                  <a:lnTo>
                    <a:pt x="1713762" y="4006"/>
                  </a:lnTo>
                  <a:lnTo>
                    <a:pt x="1738342" y="4676"/>
                  </a:lnTo>
                  <a:lnTo>
                    <a:pt x="1761872" y="5123"/>
                  </a:lnTo>
                  <a:lnTo>
                    <a:pt x="1783115" y="6215"/>
                  </a:lnTo>
                  <a:lnTo>
                    <a:pt x="1802834" y="7737"/>
                  </a:lnTo>
                  <a:lnTo>
                    <a:pt x="1837972" y="12338"/>
                  </a:lnTo>
                  <a:lnTo>
                    <a:pt x="1866819" y="19674"/>
                  </a:lnTo>
                  <a:lnTo>
                    <a:pt x="1892868" y="28227"/>
                  </a:lnTo>
                  <a:lnTo>
                    <a:pt x="1925613" y="41967"/>
                  </a:lnTo>
                  <a:lnTo>
                    <a:pt x="1952513" y="58209"/>
                  </a:lnTo>
                  <a:lnTo>
                    <a:pt x="1969584" y="72870"/>
                  </a:lnTo>
                  <a:lnTo>
                    <a:pt x="1988119" y="103436"/>
                  </a:lnTo>
                  <a:lnTo>
                    <a:pt x="1998638" y="126044"/>
                  </a:lnTo>
                  <a:lnTo>
                    <a:pt x="2006488" y="153554"/>
                  </a:lnTo>
                  <a:lnTo>
                    <a:pt x="2011829" y="185096"/>
                  </a:lnTo>
                  <a:lnTo>
                    <a:pt x="2014203" y="220280"/>
                  </a:lnTo>
                  <a:lnTo>
                    <a:pt x="2014835" y="239347"/>
                  </a:lnTo>
                  <a:lnTo>
                    <a:pt x="2015258" y="259201"/>
                  </a:lnTo>
                  <a:lnTo>
                    <a:pt x="2015539" y="279582"/>
                  </a:lnTo>
                  <a:lnTo>
                    <a:pt x="2015727" y="299519"/>
                  </a:lnTo>
                  <a:lnTo>
                    <a:pt x="2015851" y="319160"/>
                  </a:lnTo>
                  <a:lnTo>
                    <a:pt x="2015935" y="338604"/>
                  </a:lnTo>
                  <a:lnTo>
                    <a:pt x="2016784" y="357917"/>
                  </a:lnTo>
                  <a:lnTo>
                    <a:pt x="2018144" y="377142"/>
                  </a:lnTo>
                  <a:lnTo>
                    <a:pt x="2019844" y="396309"/>
                  </a:lnTo>
                  <a:lnTo>
                    <a:pt x="2025967" y="430305"/>
                  </a:lnTo>
                  <a:lnTo>
                    <a:pt x="2034773" y="460496"/>
                  </a:lnTo>
                  <a:lnTo>
                    <a:pt x="2046625" y="487143"/>
                  </a:lnTo>
                  <a:lnTo>
                    <a:pt x="2062893" y="516874"/>
                  </a:lnTo>
                  <a:lnTo>
                    <a:pt x="2077767" y="533179"/>
                  </a:lnTo>
                  <a:lnTo>
                    <a:pt x="2096222" y="545006"/>
                  </a:lnTo>
                  <a:lnTo>
                    <a:pt x="2102775" y="547193"/>
                  </a:lnTo>
                  <a:lnTo>
                    <a:pt x="2105634" y="546982"/>
                  </a:lnTo>
                  <a:lnTo>
                    <a:pt x="2114577" y="542638"/>
                  </a:lnTo>
                  <a:lnTo>
                    <a:pt x="2114296" y="542358"/>
                  </a:lnTo>
                  <a:lnTo>
                    <a:pt x="2111866" y="542048"/>
                  </a:lnTo>
                  <a:lnTo>
                    <a:pt x="2081805" y="549602"/>
                  </a:lnTo>
                  <a:lnTo>
                    <a:pt x="2058798" y="553999"/>
                  </a:lnTo>
                  <a:lnTo>
                    <a:pt x="2027405" y="558598"/>
                  </a:lnTo>
                  <a:lnTo>
                    <a:pt x="2006968" y="560936"/>
                  </a:lnTo>
                  <a:lnTo>
                    <a:pt x="1983819" y="563288"/>
                  </a:lnTo>
                  <a:lnTo>
                    <a:pt x="1958861" y="565650"/>
                  </a:lnTo>
                  <a:lnTo>
                    <a:pt x="1930316" y="568018"/>
                  </a:lnTo>
                  <a:lnTo>
                    <a:pt x="1899380" y="570391"/>
                  </a:lnTo>
                  <a:lnTo>
                    <a:pt x="1866850" y="572767"/>
                  </a:lnTo>
                  <a:lnTo>
                    <a:pt x="1831670" y="575937"/>
                  </a:lnTo>
                  <a:lnTo>
                    <a:pt x="1794721" y="579639"/>
                  </a:lnTo>
                  <a:lnTo>
                    <a:pt x="1756596" y="583695"/>
                  </a:lnTo>
                  <a:lnTo>
                    <a:pt x="1715305" y="587192"/>
                  </a:lnTo>
                  <a:lnTo>
                    <a:pt x="1671901" y="590317"/>
                  </a:lnTo>
                  <a:lnTo>
                    <a:pt x="1627091" y="593194"/>
                  </a:lnTo>
                  <a:lnTo>
                    <a:pt x="1580548" y="595113"/>
                  </a:lnTo>
                  <a:lnTo>
                    <a:pt x="1532851" y="596392"/>
                  </a:lnTo>
                  <a:lnTo>
                    <a:pt x="1484385" y="597243"/>
                  </a:lnTo>
                  <a:lnTo>
                    <a:pt x="1433818" y="598606"/>
                  </a:lnTo>
                  <a:lnTo>
                    <a:pt x="1381850" y="600308"/>
                  </a:lnTo>
                  <a:lnTo>
                    <a:pt x="1328948" y="602236"/>
                  </a:lnTo>
                  <a:lnTo>
                    <a:pt x="1276218" y="602728"/>
                  </a:lnTo>
                  <a:lnTo>
                    <a:pt x="1223602" y="602262"/>
                  </a:lnTo>
                  <a:lnTo>
                    <a:pt x="1171063" y="601157"/>
                  </a:lnTo>
                  <a:lnTo>
                    <a:pt x="1117780" y="599627"/>
                  </a:lnTo>
                  <a:lnTo>
                    <a:pt x="1064002" y="597813"/>
                  </a:lnTo>
                  <a:lnTo>
                    <a:pt x="1009893" y="595811"/>
                  </a:lnTo>
                  <a:lnTo>
                    <a:pt x="957152" y="593682"/>
                  </a:lnTo>
                  <a:lnTo>
                    <a:pt x="905323" y="591469"/>
                  </a:lnTo>
                  <a:lnTo>
                    <a:pt x="854101" y="589199"/>
                  </a:lnTo>
                  <a:lnTo>
                    <a:pt x="804079" y="587687"/>
                  </a:lnTo>
                  <a:lnTo>
                    <a:pt x="754855" y="586678"/>
                  </a:lnTo>
                  <a:lnTo>
                    <a:pt x="706164" y="586006"/>
                  </a:lnTo>
                  <a:lnTo>
                    <a:pt x="658623" y="586351"/>
                  </a:lnTo>
                  <a:lnTo>
                    <a:pt x="611847" y="587376"/>
                  </a:lnTo>
                  <a:lnTo>
                    <a:pt x="565582" y="588852"/>
                  </a:lnTo>
                  <a:lnTo>
                    <a:pt x="521245" y="590630"/>
                  </a:lnTo>
                  <a:lnTo>
                    <a:pt x="478193" y="592609"/>
                  </a:lnTo>
                  <a:lnTo>
                    <a:pt x="435998" y="594722"/>
                  </a:lnTo>
                  <a:lnTo>
                    <a:pt x="396755" y="597719"/>
                  </a:lnTo>
                  <a:lnTo>
                    <a:pt x="359481" y="601304"/>
                  </a:lnTo>
                  <a:lnTo>
                    <a:pt x="323519" y="605281"/>
                  </a:lnTo>
                  <a:lnTo>
                    <a:pt x="290020" y="610314"/>
                  </a:lnTo>
                  <a:lnTo>
                    <a:pt x="258162" y="616051"/>
                  </a:lnTo>
                  <a:lnTo>
                    <a:pt x="227398" y="622257"/>
                  </a:lnTo>
                  <a:lnTo>
                    <a:pt x="199745" y="627981"/>
                  </a:lnTo>
                  <a:lnTo>
                    <a:pt x="174166" y="633385"/>
                  </a:lnTo>
                  <a:lnTo>
                    <a:pt x="149970" y="638575"/>
                  </a:lnTo>
                  <a:lnTo>
                    <a:pt x="128283" y="644417"/>
                  </a:lnTo>
                  <a:lnTo>
                    <a:pt x="108268" y="650691"/>
                  </a:lnTo>
                  <a:lnTo>
                    <a:pt x="72801" y="663220"/>
                  </a:lnTo>
                  <a:lnTo>
                    <a:pt x="43808" y="674081"/>
                  </a:lnTo>
                  <a:lnTo>
                    <a:pt x="10761" y="692400"/>
                  </a:lnTo>
                  <a:lnTo>
                    <a:pt x="2212" y="696045"/>
                  </a:lnTo>
                  <a:lnTo>
                    <a:pt x="409" y="696223"/>
                  </a:lnTo>
                  <a:lnTo>
                    <a:pt x="0" y="695549"/>
                  </a:lnTo>
                  <a:lnTo>
                    <a:pt x="1564" y="6918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3180"/>
            <p:cNvSpPr/>
            <p:nvPr/>
          </p:nvSpPr>
          <p:spPr bwMode="auto">
            <a:xfrm>
              <a:off x="5388008" y="5222081"/>
              <a:ext cx="76962" cy="171728"/>
            </a:xfrm>
            <a:custGeom>
              <a:avLst/>
              <a:gdLst/>
              <a:ahLst/>
              <a:cxnLst/>
              <a:rect l="0" t="0" r="0" b="0"/>
              <a:pathLst>
                <a:path w="76962" h="171728">
                  <a:moveTo>
                    <a:pt x="12667" y="0"/>
                  </a:moveTo>
                  <a:lnTo>
                    <a:pt x="8875" y="3792"/>
                  </a:lnTo>
                  <a:lnTo>
                    <a:pt x="3848" y="34249"/>
                  </a:lnTo>
                  <a:lnTo>
                    <a:pt x="0" y="65975"/>
                  </a:lnTo>
                  <a:lnTo>
                    <a:pt x="976" y="100511"/>
                  </a:lnTo>
                  <a:lnTo>
                    <a:pt x="5884" y="124047"/>
                  </a:lnTo>
                  <a:lnTo>
                    <a:pt x="16002" y="147736"/>
                  </a:lnTo>
                  <a:lnTo>
                    <a:pt x="28437" y="163028"/>
                  </a:lnTo>
                  <a:lnTo>
                    <a:pt x="35087" y="168216"/>
                  </a:lnTo>
                  <a:lnTo>
                    <a:pt x="41107" y="170882"/>
                  </a:lnTo>
                  <a:lnTo>
                    <a:pt x="52030" y="171727"/>
                  </a:lnTo>
                  <a:lnTo>
                    <a:pt x="57165" y="167666"/>
                  </a:lnTo>
                  <a:lnTo>
                    <a:pt x="76961" y="13573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3181"/>
            <p:cNvSpPr/>
            <p:nvPr/>
          </p:nvSpPr>
          <p:spPr bwMode="auto">
            <a:xfrm>
              <a:off x="5397009" y="5072063"/>
              <a:ext cx="39386" cy="42863"/>
            </a:xfrm>
            <a:custGeom>
              <a:avLst/>
              <a:gdLst/>
              <a:ahLst/>
              <a:cxnLst/>
              <a:rect l="0" t="0" r="0" b="0"/>
              <a:pathLst>
                <a:path w="39386" h="42863">
                  <a:moveTo>
                    <a:pt x="25097" y="42862"/>
                  </a:moveTo>
                  <a:lnTo>
                    <a:pt x="25097" y="39070"/>
                  </a:lnTo>
                  <a:lnTo>
                    <a:pt x="24304" y="37952"/>
                  </a:lnTo>
                  <a:lnTo>
                    <a:pt x="22980" y="37208"/>
                  </a:lnTo>
                  <a:lnTo>
                    <a:pt x="11362" y="32220"/>
                  </a:lnTo>
                  <a:lnTo>
                    <a:pt x="8797" y="30211"/>
                  </a:lnTo>
                  <a:lnTo>
                    <a:pt x="549" y="18951"/>
                  </a:lnTo>
                  <a:lnTo>
                    <a:pt x="0" y="16602"/>
                  </a:lnTo>
                  <a:lnTo>
                    <a:pt x="428" y="14244"/>
                  </a:lnTo>
                  <a:lnTo>
                    <a:pt x="1508" y="11877"/>
                  </a:lnTo>
                  <a:lnTo>
                    <a:pt x="3815" y="10299"/>
                  </a:lnTo>
                  <a:lnTo>
                    <a:pt x="16807" y="5650"/>
                  </a:lnTo>
                  <a:lnTo>
                    <a:pt x="19570" y="3767"/>
                  </a:lnTo>
                  <a:lnTo>
                    <a:pt x="3938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3182"/>
            <p:cNvSpPr/>
            <p:nvPr/>
          </p:nvSpPr>
          <p:spPr bwMode="auto">
            <a:xfrm>
              <a:off x="5494696" y="5143500"/>
              <a:ext cx="127436" cy="210254"/>
            </a:xfrm>
            <a:custGeom>
              <a:avLst/>
              <a:gdLst/>
              <a:ahLst/>
              <a:cxnLst/>
              <a:rect l="0" t="0" r="0" b="0"/>
              <a:pathLst>
                <a:path w="127436" h="210254">
                  <a:moveTo>
                    <a:pt x="55998" y="0"/>
                  </a:moveTo>
                  <a:lnTo>
                    <a:pt x="52206" y="0"/>
                  </a:lnTo>
                  <a:lnTo>
                    <a:pt x="42263" y="7585"/>
                  </a:lnTo>
                  <a:lnTo>
                    <a:pt x="24680" y="35776"/>
                  </a:lnTo>
                  <a:lnTo>
                    <a:pt x="11441" y="63429"/>
                  </a:lnTo>
                  <a:lnTo>
                    <a:pt x="2932" y="95611"/>
                  </a:lnTo>
                  <a:lnTo>
                    <a:pt x="58" y="124814"/>
                  </a:lnTo>
                  <a:lnTo>
                    <a:pt x="0" y="147313"/>
                  </a:lnTo>
                  <a:lnTo>
                    <a:pt x="2799" y="156225"/>
                  </a:lnTo>
                  <a:lnTo>
                    <a:pt x="8838" y="165704"/>
                  </a:lnTo>
                  <a:lnTo>
                    <a:pt x="11858" y="166826"/>
                  </a:lnTo>
                  <a:lnTo>
                    <a:pt x="19446" y="165955"/>
                  </a:lnTo>
                  <a:lnTo>
                    <a:pt x="25994" y="160806"/>
                  </a:lnTo>
                  <a:lnTo>
                    <a:pt x="31550" y="152432"/>
                  </a:lnTo>
                  <a:lnTo>
                    <a:pt x="38347" y="133536"/>
                  </a:lnTo>
                  <a:lnTo>
                    <a:pt x="43162" y="101225"/>
                  </a:lnTo>
                  <a:lnTo>
                    <a:pt x="47730" y="71677"/>
                  </a:lnTo>
                  <a:lnTo>
                    <a:pt x="52313" y="53870"/>
                  </a:lnTo>
                  <a:lnTo>
                    <a:pt x="56477" y="47754"/>
                  </a:lnTo>
                  <a:lnTo>
                    <a:pt x="58698" y="46124"/>
                  </a:lnTo>
                  <a:lnTo>
                    <a:pt x="60973" y="47418"/>
                  </a:lnTo>
                  <a:lnTo>
                    <a:pt x="65617" y="55206"/>
                  </a:lnTo>
                  <a:lnTo>
                    <a:pt x="74273" y="86105"/>
                  </a:lnTo>
                  <a:lnTo>
                    <a:pt x="77288" y="118205"/>
                  </a:lnTo>
                  <a:lnTo>
                    <a:pt x="83649" y="152852"/>
                  </a:lnTo>
                  <a:lnTo>
                    <a:pt x="94441" y="185871"/>
                  </a:lnTo>
                  <a:lnTo>
                    <a:pt x="100336" y="200613"/>
                  </a:lnTo>
                  <a:lnTo>
                    <a:pt x="103813" y="205180"/>
                  </a:lnTo>
                  <a:lnTo>
                    <a:pt x="111909" y="210253"/>
                  </a:lnTo>
                  <a:lnTo>
                    <a:pt x="115497" y="210019"/>
                  </a:lnTo>
                  <a:lnTo>
                    <a:pt x="118683" y="208275"/>
                  </a:lnTo>
                  <a:lnTo>
                    <a:pt x="127435" y="2000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3183"/>
            <p:cNvSpPr/>
            <p:nvPr/>
          </p:nvSpPr>
          <p:spPr bwMode="auto">
            <a:xfrm>
              <a:off x="5751100" y="5057775"/>
              <a:ext cx="92489" cy="245045"/>
            </a:xfrm>
            <a:custGeom>
              <a:avLst/>
              <a:gdLst/>
              <a:ahLst/>
              <a:cxnLst/>
              <a:rect l="0" t="0" r="0" b="0"/>
              <a:pathLst>
                <a:path w="92489" h="245045">
                  <a:moveTo>
                    <a:pt x="13906" y="0"/>
                  </a:moveTo>
                  <a:lnTo>
                    <a:pt x="13906" y="3792"/>
                  </a:lnTo>
                  <a:lnTo>
                    <a:pt x="2515" y="37815"/>
                  </a:lnTo>
                  <a:lnTo>
                    <a:pt x="477" y="64826"/>
                  </a:lnTo>
                  <a:lnTo>
                    <a:pt x="0" y="89136"/>
                  </a:lnTo>
                  <a:lnTo>
                    <a:pt x="1905" y="113699"/>
                  </a:lnTo>
                  <a:lnTo>
                    <a:pt x="4604" y="137846"/>
                  </a:lnTo>
                  <a:lnTo>
                    <a:pt x="7711" y="172958"/>
                  </a:lnTo>
                  <a:lnTo>
                    <a:pt x="17980" y="202236"/>
                  </a:lnTo>
                  <a:lnTo>
                    <a:pt x="40323" y="232399"/>
                  </a:lnTo>
                  <a:lnTo>
                    <a:pt x="58246" y="243572"/>
                  </a:lnTo>
                  <a:lnTo>
                    <a:pt x="69597" y="245044"/>
                  </a:lnTo>
                  <a:lnTo>
                    <a:pt x="74846" y="244325"/>
                  </a:lnTo>
                  <a:lnTo>
                    <a:pt x="79139" y="242258"/>
                  </a:lnTo>
                  <a:lnTo>
                    <a:pt x="92488" y="2286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3184"/>
            <p:cNvSpPr/>
            <p:nvPr/>
          </p:nvSpPr>
          <p:spPr bwMode="auto">
            <a:xfrm>
              <a:off x="5700713" y="5119622"/>
              <a:ext cx="164307" cy="38167"/>
            </a:xfrm>
            <a:custGeom>
              <a:avLst/>
              <a:gdLst/>
              <a:ahLst/>
              <a:cxnLst/>
              <a:rect l="0" t="0" r="0" b="0"/>
              <a:pathLst>
                <a:path w="164307" h="38167">
                  <a:moveTo>
                    <a:pt x="0" y="38166"/>
                  </a:moveTo>
                  <a:lnTo>
                    <a:pt x="3792" y="30581"/>
                  </a:lnTo>
                  <a:lnTo>
                    <a:pt x="9886" y="24740"/>
                  </a:lnTo>
                  <a:lnTo>
                    <a:pt x="38608" y="7176"/>
                  </a:lnTo>
                  <a:lnTo>
                    <a:pt x="58169" y="1109"/>
                  </a:lnTo>
                  <a:lnTo>
                    <a:pt x="82209" y="0"/>
                  </a:lnTo>
                  <a:lnTo>
                    <a:pt x="107181" y="1359"/>
                  </a:lnTo>
                  <a:lnTo>
                    <a:pt x="137502" y="2125"/>
                  </a:lnTo>
                  <a:lnTo>
                    <a:pt x="164306" y="244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185"/>
            <p:cNvSpPr/>
            <p:nvPr/>
          </p:nvSpPr>
          <p:spPr bwMode="auto">
            <a:xfrm>
              <a:off x="6059016" y="4879181"/>
              <a:ext cx="34604" cy="600076"/>
            </a:xfrm>
            <a:custGeom>
              <a:avLst/>
              <a:gdLst/>
              <a:ahLst/>
              <a:cxnLst/>
              <a:rect l="0" t="0" r="0" b="0"/>
              <a:pathLst>
                <a:path w="34604" h="600076">
                  <a:moveTo>
                    <a:pt x="34603" y="0"/>
                  </a:moveTo>
                  <a:lnTo>
                    <a:pt x="30811" y="0"/>
                  </a:lnTo>
                  <a:lnTo>
                    <a:pt x="26832" y="2117"/>
                  </a:lnTo>
                  <a:lnTo>
                    <a:pt x="24660" y="3792"/>
                  </a:lnTo>
                  <a:lnTo>
                    <a:pt x="17810" y="21321"/>
                  </a:lnTo>
                  <a:lnTo>
                    <a:pt x="13116" y="46252"/>
                  </a:lnTo>
                  <a:lnTo>
                    <a:pt x="9178" y="81675"/>
                  </a:lnTo>
                  <a:lnTo>
                    <a:pt x="8128" y="104457"/>
                  </a:lnTo>
                  <a:lnTo>
                    <a:pt x="7428" y="129169"/>
                  </a:lnTo>
                  <a:lnTo>
                    <a:pt x="6167" y="156757"/>
                  </a:lnTo>
                  <a:lnTo>
                    <a:pt x="4533" y="186260"/>
                  </a:lnTo>
                  <a:lnTo>
                    <a:pt x="2650" y="217043"/>
                  </a:lnTo>
                  <a:lnTo>
                    <a:pt x="1395" y="249470"/>
                  </a:lnTo>
                  <a:lnTo>
                    <a:pt x="558" y="282995"/>
                  </a:lnTo>
                  <a:lnTo>
                    <a:pt x="0" y="317251"/>
                  </a:lnTo>
                  <a:lnTo>
                    <a:pt x="422" y="351201"/>
                  </a:lnTo>
                  <a:lnTo>
                    <a:pt x="1497" y="384946"/>
                  </a:lnTo>
                  <a:lnTo>
                    <a:pt x="3007" y="418556"/>
                  </a:lnTo>
                  <a:lnTo>
                    <a:pt x="5601" y="449694"/>
                  </a:lnTo>
                  <a:lnTo>
                    <a:pt x="8919" y="479183"/>
                  </a:lnTo>
                  <a:lnTo>
                    <a:pt x="12717" y="507575"/>
                  </a:lnTo>
                  <a:lnTo>
                    <a:pt x="16838" y="530471"/>
                  </a:lnTo>
                  <a:lnTo>
                    <a:pt x="21172" y="549703"/>
                  </a:lnTo>
                  <a:lnTo>
                    <a:pt x="34603" y="6000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186"/>
            <p:cNvSpPr/>
            <p:nvPr/>
          </p:nvSpPr>
          <p:spPr bwMode="auto">
            <a:xfrm>
              <a:off x="6550819" y="4972050"/>
              <a:ext cx="1320003" cy="100014"/>
            </a:xfrm>
            <a:custGeom>
              <a:avLst/>
              <a:gdLst/>
              <a:ahLst/>
              <a:cxnLst/>
              <a:rect l="0" t="0" r="0" b="0"/>
              <a:pathLst>
                <a:path w="1320003" h="100014">
                  <a:moveTo>
                    <a:pt x="0" y="100013"/>
                  </a:moveTo>
                  <a:lnTo>
                    <a:pt x="0" y="86027"/>
                  </a:lnTo>
                  <a:lnTo>
                    <a:pt x="0" y="89607"/>
                  </a:lnTo>
                  <a:lnTo>
                    <a:pt x="794" y="90694"/>
                  </a:lnTo>
                  <a:lnTo>
                    <a:pt x="3793" y="91902"/>
                  </a:lnTo>
                  <a:lnTo>
                    <a:pt x="5703" y="91430"/>
                  </a:lnTo>
                  <a:lnTo>
                    <a:pt x="14473" y="87087"/>
                  </a:lnTo>
                  <a:lnTo>
                    <a:pt x="48046" y="79598"/>
                  </a:lnTo>
                  <a:lnTo>
                    <a:pt x="81780" y="78641"/>
                  </a:lnTo>
                  <a:lnTo>
                    <a:pt x="109905" y="78593"/>
                  </a:lnTo>
                  <a:lnTo>
                    <a:pt x="138662" y="78585"/>
                  </a:lnTo>
                  <a:lnTo>
                    <a:pt x="161639" y="78583"/>
                  </a:lnTo>
                  <a:lnTo>
                    <a:pt x="187727" y="78582"/>
                  </a:lnTo>
                  <a:lnTo>
                    <a:pt x="217314" y="78582"/>
                  </a:lnTo>
                  <a:lnTo>
                    <a:pt x="250571" y="78581"/>
                  </a:lnTo>
                  <a:lnTo>
                    <a:pt x="269441" y="78581"/>
                  </a:lnTo>
                  <a:lnTo>
                    <a:pt x="289165" y="78581"/>
                  </a:lnTo>
                  <a:lnTo>
                    <a:pt x="309458" y="78581"/>
                  </a:lnTo>
                  <a:lnTo>
                    <a:pt x="330130" y="78581"/>
                  </a:lnTo>
                  <a:lnTo>
                    <a:pt x="351055" y="78581"/>
                  </a:lnTo>
                  <a:lnTo>
                    <a:pt x="372943" y="79375"/>
                  </a:lnTo>
                  <a:lnTo>
                    <a:pt x="395473" y="80698"/>
                  </a:lnTo>
                  <a:lnTo>
                    <a:pt x="418429" y="82373"/>
                  </a:lnTo>
                  <a:lnTo>
                    <a:pt x="444053" y="83491"/>
                  </a:lnTo>
                  <a:lnTo>
                    <a:pt x="471454" y="84236"/>
                  </a:lnTo>
                  <a:lnTo>
                    <a:pt x="500041" y="84732"/>
                  </a:lnTo>
                  <a:lnTo>
                    <a:pt x="530210" y="84269"/>
                  </a:lnTo>
                  <a:lnTo>
                    <a:pt x="561436" y="83167"/>
                  </a:lnTo>
                  <a:lnTo>
                    <a:pt x="593366" y="81638"/>
                  </a:lnTo>
                  <a:lnTo>
                    <a:pt x="626558" y="79825"/>
                  </a:lnTo>
                  <a:lnTo>
                    <a:pt x="660593" y="77823"/>
                  </a:lnTo>
                  <a:lnTo>
                    <a:pt x="695188" y="75695"/>
                  </a:lnTo>
                  <a:lnTo>
                    <a:pt x="730953" y="73482"/>
                  </a:lnTo>
                  <a:lnTo>
                    <a:pt x="767496" y="71213"/>
                  </a:lnTo>
                  <a:lnTo>
                    <a:pt x="804558" y="68906"/>
                  </a:lnTo>
                  <a:lnTo>
                    <a:pt x="841172" y="65781"/>
                  </a:lnTo>
                  <a:lnTo>
                    <a:pt x="877487" y="62111"/>
                  </a:lnTo>
                  <a:lnTo>
                    <a:pt x="913604" y="58076"/>
                  </a:lnTo>
                  <a:lnTo>
                    <a:pt x="948795" y="53798"/>
                  </a:lnTo>
                  <a:lnTo>
                    <a:pt x="983367" y="49359"/>
                  </a:lnTo>
                  <a:lnTo>
                    <a:pt x="1017528" y="44812"/>
                  </a:lnTo>
                  <a:lnTo>
                    <a:pt x="1049827" y="40987"/>
                  </a:lnTo>
                  <a:lnTo>
                    <a:pt x="1080884" y="37643"/>
                  </a:lnTo>
                  <a:lnTo>
                    <a:pt x="1111115" y="34621"/>
                  </a:lnTo>
                  <a:lnTo>
                    <a:pt x="1139205" y="31812"/>
                  </a:lnTo>
                  <a:lnTo>
                    <a:pt x="1165870" y="29146"/>
                  </a:lnTo>
                  <a:lnTo>
                    <a:pt x="1191584" y="26574"/>
                  </a:lnTo>
                  <a:lnTo>
                    <a:pt x="1214283" y="24860"/>
                  </a:lnTo>
                  <a:lnTo>
                    <a:pt x="1234972" y="23716"/>
                  </a:lnTo>
                  <a:lnTo>
                    <a:pt x="1270395" y="23241"/>
                  </a:lnTo>
                  <a:lnTo>
                    <a:pt x="1305806" y="25848"/>
                  </a:lnTo>
                  <a:lnTo>
                    <a:pt x="1318016" y="23923"/>
                  </a:lnTo>
                  <a:lnTo>
                    <a:pt x="1320002" y="20712"/>
                  </a:lnTo>
                  <a:lnTo>
                    <a:pt x="1319739" y="16189"/>
                  </a:lnTo>
                  <a:lnTo>
                    <a:pt x="13144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3187"/>
            <p:cNvSpPr/>
            <p:nvPr/>
          </p:nvSpPr>
          <p:spPr bwMode="auto">
            <a:xfrm>
              <a:off x="7680906" y="4786313"/>
              <a:ext cx="277321" cy="343506"/>
            </a:xfrm>
            <a:custGeom>
              <a:avLst/>
              <a:gdLst/>
              <a:ahLst/>
              <a:cxnLst/>
              <a:rect l="0" t="0" r="0" b="0"/>
              <a:pathLst>
                <a:path w="277321" h="343506">
                  <a:moveTo>
                    <a:pt x="20057" y="0"/>
                  </a:moveTo>
                  <a:lnTo>
                    <a:pt x="10114" y="0"/>
                  </a:lnTo>
                  <a:lnTo>
                    <a:pt x="5583" y="2116"/>
                  </a:lnTo>
                  <a:lnTo>
                    <a:pt x="0" y="6150"/>
                  </a:lnTo>
                  <a:lnTo>
                    <a:pt x="335" y="7275"/>
                  </a:lnTo>
                  <a:lnTo>
                    <a:pt x="2825" y="10641"/>
                  </a:lnTo>
                  <a:lnTo>
                    <a:pt x="16274" y="16999"/>
                  </a:lnTo>
                  <a:lnTo>
                    <a:pt x="47855" y="20555"/>
                  </a:lnTo>
                  <a:lnTo>
                    <a:pt x="76888" y="21965"/>
                  </a:lnTo>
                  <a:lnTo>
                    <a:pt x="101672" y="25108"/>
                  </a:lnTo>
                  <a:lnTo>
                    <a:pt x="128561" y="27034"/>
                  </a:lnTo>
                  <a:lnTo>
                    <a:pt x="155593" y="27890"/>
                  </a:lnTo>
                  <a:lnTo>
                    <a:pt x="180837" y="28270"/>
                  </a:lnTo>
                  <a:lnTo>
                    <a:pt x="213569" y="36069"/>
                  </a:lnTo>
                  <a:lnTo>
                    <a:pt x="243375" y="48434"/>
                  </a:lnTo>
                  <a:lnTo>
                    <a:pt x="258480" y="61743"/>
                  </a:lnTo>
                  <a:lnTo>
                    <a:pt x="269691" y="79035"/>
                  </a:lnTo>
                  <a:lnTo>
                    <a:pt x="277320" y="99949"/>
                  </a:lnTo>
                  <a:lnTo>
                    <a:pt x="277006" y="126707"/>
                  </a:lnTo>
                  <a:lnTo>
                    <a:pt x="270782" y="157120"/>
                  </a:lnTo>
                  <a:lnTo>
                    <a:pt x="260077" y="189158"/>
                  </a:lnTo>
                  <a:lnTo>
                    <a:pt x="245265" y="221918"/>
                  </a:lnTo>
                  <a:lnTo>
                    <a:pt x="228099" y="254205"/>
                  </a:lnTo>
                  <a:lnTo>
                    <a:pt x="209887" y="284430"/>
                  </a:lnTo>
                  <a:lnTo>
                    <a:pt x="195442" y="309505"/>
                  </a:lnTo>
                  <a:lnTo>
                    <a:pt x="175503" y="342617"/>
                  </a:lnTo>
                  <a:lnTo>
                    <a:pt x="175281" y="343505"/>
                  </a:lnTo>
                  <a:lnTo>
                    <a:pt x="175928" y="343303"/>
                  </a:lnTo>
                  <a:lnTo>
                    <a:pt x="198650" y="3071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3188"/>
            <p:cNvSpPr/>
            <p:nvPr/>
          </p:nvSpPr>
          <p:spPr bwMode="auto">
            <a:xfrm>
              <a:off x="8012959" y="4814888"/>
              <a:ext cx="138061" cy="535017"/>
            </a:xfrm>
            <a:custGeom>
              <a:avLst/>
              <a:gdLst/>
              <a:ahLst/>
              <a:cxnLst/>
              <a:rect l="0" t="0" r="0" b="0"/>
              <a:pathLst>
                <a:path w="138061" h="535017">
                  <a:moveTo>
                    <a:pt x="59479" y="0"/>
                  </a:moveTo>
                  <a:lnTo>
                    <a:pt x="45743" y="17527"/>
                  </a:lnTo>
                  <a:lnTo>
                    <a:pt x="33070" y="51586"/>
                  </a:lnTo>
                  <a:lnTo>
                    <a:pt x="24988" y="78754"/>
                  </a:lnTo>
                  <a:lnTo>
                    <a:pt x="20610" y="96159"/>
                  </a:lnTo>
                  <a:lnTo>
                    <a:pt x="16104" y="115699"/>
                  </a:lnTo>
                  <a:lnTo>
                    <a:pt x="11512" y="136664"/>
                  </a:lnTo>
                  <a:lnTo>
                    <a:pt x="7657" y="159372"/>
                  </a:lnTo>
                  <a:lnTo>
                    <a:pt x="4293" y="183241"/>
                  </a:lnTo>
                  <a:lnTo>
                    <a:pt x="1257" y="207886"/>
                  </a:lnTo>
                  <a:lnTo>
                    <a:pt x="27" y="232253"/>
                  </a:lnTo>
                  <a:lnTo>
                    <a:pt x="0" y="256435"/>
                  </a:lnTo>
                  <a:lnTo>
                    <a:pt x="777" y="280494"/>
                  </a:lnTo>
                  <a:lnTo>
                    <a:pt x="2881" y="305265"/>
                  </a:lnTo>
                  <a:lnTo>
                    <a:pt x="5872" y="330510"/>
                  </a:lnTo>
                  <a:lnTo>
                    <a:pt x="9453" y="356071"/>
                  </a:lnTo>
                  <a:lnTo>
                    <a:pt x="14222" y="379462"/>
                  </a:lnTo>
                  <a:lnTo>
                    <a:pt x="19782" y="401406"/>
                  </a:lnTo>
                  <a:lnTo>
                    <a:pt x="25870" y="422385"/>
                  </a:lnTo>
                  <a:lnTo>
                    <a:pt x="32311" y="441927"/>
                  </a:lnTo>
                  <a:lnTo>
                    <a:pt x="38985" y="460512"/>
                  </a:lnTo>
                  <a:lnTo>
                    <a:pt x="53546" y="492803"/>
                  </a:lnTo>
                  <a:lnTo>
                    <a:pt x="70600" y="515092"/>
                  </a:lnTo>
                  <a:lnTo>
                    <a:pt x="88763" y="528703"/>
                  </a:lnTo>
                  <a:lnTo>
                    <a:pt x="98051" y="533443"/>
                  </a:lnTo>
                  <a:lnTo>
                    <a:pt x="106625" y="535016"/>
                  </a:lnTo>
                  <a:lnTo>
                    <a:pt x="138060" y="5286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3189"/>
            <p:cNvSpPr/>
            <p:nvPr/>
          </p:nvSpPr>
          <p:spPr bwMode="auto">
            <a:xfrm>
              <a:off x="8036719" y="4686302"/>
              <a:ext cx="914346" cy="650080"/>
            </a:xfrm>
            <a:custGeom>
              <a:avLst/>
              <a:gdLst/>
              <a:ahLst/>
              <a:cxnLst/>
              <a:rect l="0" t="0" r="0" b="0"/>
              <a:pathLst>
                <a:path w="914346" h="650080">
                  <a:moveTo>
                    <a:pt x="0" y="35717"/>
                  </a:moveTo>
                  <a:lnTo>
                    <a:pt x="3793" y="31925"/>
                  </a:lnTo>
                  <a:lnTo>
                    <a:pt x="30088" y="28441"/>
                  </a:lnTo>
                  <a:lnTo>
                    <a:pt x="63772" y="23066"/>
                  </a:lnTo>
                  <a:lnTo>
                    <a:pt x="95547" y="18717"/>
                  </a:lnTo>
                  <a:lnTo>
                    <a:pt x="116085" y="17240"/>
                  </a:lnTo>
                  <a:lnTo>
                    <a:pt x="139303" y="16255"/>
                  </a:lnTo>
                  <a:lnTo>
                    <a:pt x="164306" y="15599"/>
                  </a:lnTo>
                  <a:lnTo>
                    <a:pt x="190500" y="14367"/>
                  </a:lnTo>
                  <a:lnTo>
                    <a:pt x="217487" y="12752"/>
                  </a:lnTo>
                  <a:lnTo>
                    <a:pt x="245004" y="10882"/>
                  </a:lnTo>
                  <a:lnTo>
                    <a:pt x="274461" y="8842"/>
                  </a:lnTo>
                  <a:lnTo>
                    <a:pt x="305211" y="6688"/>
                  </a:lnTo>
                  <a:lnTo>
                    <a:pt x="336824" y="4457"/>
                  </a:lnTo>
                  <a:lnTo>
                    <a:pt x="369012" y="2971"/>
                  </a:lnTo>
                  <a:lnTo>
                    <a:pt x="401583" y="1980"/>
                  </a:lnTo>
                  <a:lnTo>
                    <a:pt x="434409" y="1320"/>
                  </a:lnTo>
                  <a:lnTo>
                    <a:pt x="466612" y="879"/>
                  </a:lnTo>
                  <a:lnTo>
                    <a:pt x="498400" y="585"/>
                  </a:lnTo>
                  <a:lnTo>
                    <a:pt x="529910" y="389"/>
                  </a:lnTo>
                  <a:lnTo>
                    <a:pt x="556474" y="259"/>
                  </a:lnTo>
                  <a:lnTo>
                    <a:pt x="579738" y="172"/>
                  </a:lnTo>
                  <a:lnTo>
                    <a:pt x="600804" y="114"/>
                  </a:lnTo>
                  <a:lnTo>
                    <a:pt x="634795" y="50"/>
                  </a:lnTo>
                  <a:lnTo>
                    <a:pt x="662338" y="21"/>
                  </a:lnTo>
                  <a:lnTo>
                    <a:pt x="694899" y="5"/>
                  </a:lnTo>
                  <a:lnTo>
                    <a:pt x="729754" y="0"/>
                  </a:lnTo>
                  <a:lnTo>
                    <a:pt x="757560" y="2115"/>
                  </a:lnTo>
                  <a:lnTo>
                    <a:pt x="785908" y="7769"/>
                  </a:lnTo>
                  <a:lnTo>
                    <a:pt x="816347" y="16791"/>
                  </a:lnTo>
                  <a:lnTo>
                    <a:pt x="850364" y="36360"/>
                  </a:lnTo>
                  <a:lnTo>
                    <a:pt x="862921" y="45528"/>
                  </a:lnTo>
                  <a:lnTo>
                    <a:pt x="877449" y="64348"/>
                  </a:lnTo>
                  <a:lnTo>
                    <a:pt x="892860" y="94988"/>
                  </a:lnTo>
                  <a:lnTo>
                    <a:pt x="902473" y="125653"/>
                  </a:lnTo>
                  <a:lnTo>
                    <a:pt x="909631" y="156733"/>
                  </a:lnTo>
                  <a:lnTo>
                    <a:pt x="912987" y="191077"/>
                  </a:lnTo>
                  <a:lnTo>
                    <a:pt x="913772" y="216684"/>
                  </a:lnTo>
                  <a:lnTo>
                    <a:pt x="914121" y="243940"/>
                  </a:lnTo>
                  <a:lnTo>
                    <a:pt x="914276" y="271929"/>
                  </a:lnTo>
                  <a:lnTo>
                    <a:pt x="914345" y="300244"/>
                  </a:lnTo>
                  <a:lnTo>
                    <a:pt x="913582" y="328703"/>
                  </a:lnTo>
                  <a:lnTo>
                    <a:pt x="910597" y="357227"/>
                  </a:lnTo>
                  <a:lnTo>
                    <a:pt x="910857" y="385778"/>
                  </a:lnTo>
                  <a:lnTo>
                    <a:pt x="911238" y="418313"/>
                  </a:lnTo>
                  <a:lnTo>
                    <a:pt x="909117" y="439212"/>
                  </a:lnTo>
                  <a:lnTo>
                    <a:pt x="906115" y="461876"/>
                  </a:lnTo>
                  <a:lnTo>
                    <a:pt x="901733" y="482542"/>
                  </a:lnTo>
                  <a:lnTo>
                    <a:pt x="896430" y="501875"/>
                  </a:lnTo>
                  <a:lnTo>
                    <a:pt x="890514" y="520321"/>
                  </a:lnTo>
                  <a:lnTo>
                    <a:pt x="881013" y="534204"/>
                  </a:lnTo>
                  <a:lnTo>
                    <a:pt x="855641" y="553865"/>
                  </a:lnTo>
                  <a:lnTo>
                    <a:pt x="837921" y="559742"/>
                  </a:lnTo>
                  <a:lnTo>
                    <a:pt x="817376" y="563660"/>
                  </a:lnTo>
                  <a:lnTo>
                    <a:pt x="794949" y="566274"/>
                  </a:lnTo>
                  <a:lnTo>
                    <a:pt x="768885" y="565634"/>
                  </a:lnTo>
                  <a:lnTo>
                    <a:pt x="740396" y="562826"/>
                  </a:lnTo>
                  <a:lnTo>
                    <a:pt x="710291" y="558573"/>
                  </a:lnTo>
                  <a:lnTo>
                    <a:pt x="678315" y="554944"/>
                  </a:lnTo>
                  <a:lnTo>
                    <a:pt x="645091" y="551731"/>
                  </a:lnTo>
                  <a:lnTo>
                    <a:pt x="611035" y="548795"/>
                  </a:lnTo>
                  <a:lnTo>
                    <a:pt x="577219" y="545250"/>
                  </a:lnTo>
                  <a:lnTo>
                    <a:pt x="543563" y="541299"/>
                  </a:lnTo>
                  <a:lnTo>
                    <a:pt x="510013" y="537078"/>
                  </a:lnTo>
                  <a:lnTo>
                    <a:pt x="476533" y="534264"/>
                  </a:lnTo>
                  <a:lnTo>
                    <a:pt x="443101" y="532388"/>
                  </a:lnTo>
                  <a:lnTo>
                    <a:pt x="409701" y="531137"/>
                  </a:lnTo>
                  <a:lnTo>
                    <a:pt x="378703" y="530303"/>
                  </a:lnTo>
                  <a:lnTo>
                    <a:pt x="349306" y="529747"/>
                  </a:lnTo>
                  <a:lnTo>
                    <a:pt x="320977" y="529377"/>
                  </a:lnTo>
                  <a:lnTo>
                    <a:pt x="295741" y="530717"/>
                  </a:lnTo>
                  <a:lnTo>
                    <a:pt x="272567" y="533198"/>
                  </a:lnTo>
                  <a:lnTo>
                    <a:pt x="250767" y="536440"/>
                  </a:lnTo>
                  <a:lnTo>
                    <a:pt x="215963" y="546391"/>
                  </a:lnTo>
                  <a:lnTo>
                    <a:pt x="188058" y="559546"/>
                  </a:lnTo>
                  <a:lnTo>
                    <a:pt x="165073" y="575976"/>
                  </a:lnTo>
                  <a:lnTo>
                    <a:pt x="152741" y="595977"/>
                  </a:lnTo>
                  <a:lnTo>
                    <a:pt x="148054" y="616509"/>
                  </a:lnTo>
                  <a:lnTo>
                    <a:pt x="150019" y="65007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3190"/>
            <p:cNvSpPr/>
            <p:nvPr/>
          </p:nvSpPr>
          <p:spPr bwMode="auto">
            <a:xfrm>
              <a:off x="8375503" y="4764881"/>
              <a:ext cx="11261" cy="457201"/>
            </a:xfrm>
            <a:custGeom>
              <a:avLst/>
              <a:gdLst/>
              <a:ahLst/>
              <a:cxnLst/>
              <a:rect l="0" t="0" r="0" b="0"/>
              <a:pathLst>
                <a:path w="11261" h="457201">
                  <a:moveTo>
                    <a:pt x="4116" y="0"/>
                  </a:moveTo>
                  <a:lnTo>
                    <a:pt x="4116" y="3792"/>
                  </a:lnTo>
                  <a:lnTo>
                    <a:pt x="0" y="18682"/>
                  </a:lnTo>
                  <a:lnTo>
                    <a:pt x="3068" y="50081"/>
                  </a:lnTo>
                  <a:lnTo>
                    <a:pt x="3650" y="76234"/>
                  </a:lnTo>
                  <a:lnTo>
                    <a:pt x="3909" y="109023"/>
                  </a:lnTo>
                  <a:lnTo>
                    <a:pt x="4772" y="127451"/>
                  </a:lnTo>
                  <a:lnTo>
                    <a:pt x="6140" y="146880"/>
                  </a:lnTo>
                  <a:lnTo>
                    <a:pt x="7847" y="166976"/>
                  </a:lnTo>
                  <a:lnTo>
                    <a:pt x="8191" y="188311"/>
                  </a:lnTo>
                  <a:lnTo>
                    <a:pt x="7626" y="210472"/>
                  </a:lnTo>
                  <a:lnTo>
                    <a:pt x="6457" y="233184"/>
                  </a:lnTo>
                  <a:lnTo>
                    <a:pt x="5676" y="256262"/>
                  </a:lnTo>
                  <a:lnTo>
                    <a:pt x="5156" y="279585"/>
                  </a:lnTo>
                  <a:lnTo>
                    <a:pt x="4810" y="303071"/>
                  </a:lnTo>
                  <a:lnTo>
                    <a:pt x="4578" y="325873"/>
                  </a:lnTo>
                  <a:lnTo>
                    <a:pt x="4424" y="348217"/>
                  </a:lnTo>
                  <a:lnTo>
                    <a:pt x="4322" y="370257"/>
                  </a:lnTo>
                  <a:lnTo>
                    <a:pt x="5047" y="389714"/>
                  </a:lnTo>
                  <a:lnTo>
                    <a:pt x="7969" y="424031"/>
                  </a:lnTo>
                  <a:lnTo>
                    <a:pt x="11260" y="4572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5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#define CODESIZE 1000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int opcode[CODESIZE];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*op1[CODESIZE], *op2[CODESIZE], *target[CODESIZE];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*VOID = "VOID";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LIST tmplist;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int nextquad = 0;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%}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%union{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char *place;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struct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LIST  *true;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LIST  *false;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} list;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int quad;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int type;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LIST next;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</p:txBody>
      </p:sp>
      <p:grpSp>
        <p:nvGrpSpPr>
          <p:cNvPr id="4" name="SMARTInkShape-Group705"/>
          <p:cNvGrpSpPr/>
          <p:nvPr/>
        </p:nvGrpSpPr>
        <p:grpSpPr>
          <a:xfrm>
            <a:off x="3093244" y="235744"/>
            <a:ext cx="721520" cy="528638"/>
            <a:chOff x="3093244" y="235744"/>
            <a:chExt cx="721520" cy="528638"/>
          </a:xfrm>
        </p:grpSpPr>
        <p:sp>
          <p:nvSpPr>
            <p:cNvPr id="2" name="SMARTInkShape-3191"/>
            <p:cNvSpPr/>
            <p:nvPr/>
          </p:nvSpPr>
          <p:spPr bwMode="auto">
            <a:xfrm>
              <a:off x="3093244" y="521494"/>
              <a:ext cx="371476" cy="242888"/>
            </a:xfrm>
            <a:custGeom>
              <a:avLst/>
              <a:gdLst/>
              <a:ahLst/>
              <a:cxnLst/>
              <a:rect l="0" t="0" r="0" b="0"/>
              <a:pathLst>
                <a:path w="371476" h="242888">
                  <a:moveTo>
                    <a:pt x="0" y="242887"/>
                  </a:moveTo>
                  <a:lnTo>
                    <a:pt x="25629" y="218845"/>
                  </a:lnTo>
                  <a:lnTo>
                    <a:pt x="57703" y="197486"/>
                  </a:lnTo>
                  <a:lnTo>
                    <a:pt x="92331" y="175858"/>
                  </a:lnTo>
                  <a:lnTo>
                    <a:pt x="125870" y="155558"/>
                  </a:lnTo>
                  <a:lnTo>
                    <a:pt x="151986" y="138722"/>
                  </a:lnTo>
                  <a:lnTo>
                    <a:pt x="183701" y="120656"/>
                  </a:lnTo>
                  <a:lnTo>
                    <a:pt x="201049" y="111394"/>
                  </a:lnTo>
                  <a:lnTo>
                    <a:pt x="219757" y="100456"/>
                  </a:lnTo>
                  <a:lnTo>
                    <a:pt x="239374" y="88402"/>
                  </a:lnTo>
                  <a:lnTo>
                    <a:pt x="259595" y="75603"/>
                  </a:lnTo>
                  <a:lnTo>
                    <a:pt x="281013" y="61515"/>
                  </a:lnTo>
                  <a:lnTo>
                    <a:pt x="303229" y="46566"/>
                  </a:lnTo>
                  <a:lnTo>
                    <a:pt x="325978" y="31044"/>
                  </a:lnTo>
                  <a:lnTo>
                    <a:pt x="37147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3192"/>
            <p:cNvSpPr/>
            <p:nvPr/>
          </p:nvSpPr>
          <p:spPr bwMode="auto">
            <a:xfrm>
              <a:off x="3286125" y="235744"/>
              <a:ext cx="528639" cy="227608"/>
            </a:xfrm>
            <a:custGeom>
              <a:avLst/>
              <a:gdLst/>
              <a:ahLst/>
              <a:cxnLst/>
              <a:rect l="0" t="0" r="0" b="0"/>
              <a:pathLst>
                <a:path w="528639" h="227608">
                  <a:moveTo>
                    <a:pt x="0" y="221456"/>
                  </a:moveTo>
                  <a:lnTo>
                    <a:pt x="0" y="227607"/>
                  </a:lnTo>
                  <a:lnTo>
                    <a:pt x="30735" y="207800"/>
                  </a:lnTo>
                  <a:lnTo>
                    <a:pt x="64074" y="189360"/>
                  </a:lnTo>
                  <a:lnTo>
                    <a:pt x="98183" y="170407"/>
                  </a:lnTo>
                  <a:lnTo>
                    <a:pt x="127245" y="156699"/>
                  </a:lnTo>
                  <a:lnTo>
                    <a:pt x="160799" y="142669"/>
                  </a:lnTo>
                  <a:lnTo>
                    <a:pt x="178637" y="135594"/>
                  </a:lnTo>
                  <a:lnTo>
                    <a:pt x="198466" y="127702"/>
                  </a:lnTo>
                  <a:lnTo>
                    <a:pt x="219623" y="119266"/>
                  </a:lnTo>
                  <a:lnTo>
                    <a:pt x="241665" y="110467"/>
                  </a:lnTo>
                  <a:lnTo>
                    <a:pt x="264298" y="101426"/>
                  </a:lnTo>
                  <a:lnTo>
                    <a:pt x="287324" y="92223"/>
                  </a:lnTo>
                  <a:lnTo>
                    <a:pt x="310612" y="82913"/>
                  </a:lnTo>
                  <a:lnTo>
                    <a:pt x="335662" y="73532"/>
                  </a:lnTo>
                  <a:lnTo>
                    <a:pt x="361887" y="64102"/>
                  </a:lnTo>
                  <a:lnTo>
                    <a:pt x="388896" y="54641"/>
                  </a:lnTo>
                  <a:lnTo>
                    <a:pt x="416427" y="44365"/>
                  </a:lnTo>
                  <a:lnTo>
                    <a:pt x="444305" y="33545"/>
                  </a:lnTo>
                  <a:lnTo>
                    <a:pt x="472416" y="22363"/>
                  </a:lnTo>
                  <a:lnTo>
                    <a:pt x="52863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" name="SMARTInkShape-3193"/>
          <p:cNvSpPr/>
          <p:nvPr/>
        </p:nvSpPr>
        <p:spPr bwMode="auto">
          <a:xfrm>
            <a:off x="4521994" y="421481"/>
            <a:ext cx="528638" cy="321470"/>
          </a:xfrm>
          <a:custGeom>
            <a:avLst/>
            <a:gdLst/>
            <a:ahLst/>
            <a:cxnLst/>
            <a:rect l="0" t="0" r="0" b="0"/>
            <a:pathLst>
              <a:path w="528638" h="321470">
                <a:moveTo>
                  <a:pt x="0" y="321469"/>
                </a:moveTo>
                <a:lnTo>
                  <a:pt x="0" y="311526"/>
                </a:lnTo>
                <a:lnTo>
                  <a:pt x="16093" y="287677"/>
                </a:lnTo>
                <a:lnTo>
                  <a:pt x="51812" y="254372"/>
                </a:lnTo>
                <a:lnTo>
                  <a:pt x="83349" y="227769"/>
                </a:lnTo>
                <a:lnTo>
                  <a:pt x="110069" y="208387"/>
                </a:lnTo>
                <a:lnTo>
                  <a:pt x="140465" y="186544"/>
                </a:lnTo>
                <a:lnTo>
                  <a:pt x="158731" y="175956"/>
                </a:lnTo>
                <a:lnTo>
                  <a:pt x="178845" y="165723"/>
                </a:lnTo>
                <a:lnTo>
                  <a:pt x="200193" y="155726"/>
                </a:lnTo>
                <a:lnTo>
                  <a:pt x="224743" y="144299"/>
                </a:lnTo>
                <a:lnTo>
                  <a:pt x="251429" y="131918"/>
                </a:lnTo>
                <a:lnTo>
                  <a:pt x="279538" y="118902"/>
                </a:lnTo>
                <a:lnTo>
                  <a:pt x="308596" y="105462"/>
                </a:lnTo>
                <a:lnTo>
                  <a:pt x="338287" y="91739"/>
                </a:lnTo>
                <a:lnTo>
                  <a:pt x="368399" y="77828"/>
                </a:lnTo>
                <a:lnTo>
                  <a:pt x="399587" y="62998"/>
                </a:lnTo>
                <a:lnTo>
                  <a:pt x="431491" y="47555"/>
                </a:lnTo>
                <a:lnTo>
                  <a:pt x="463873" y="31703"/>
                </a:lnTo>
                <a:lnTo>
                  <a:pt x="485462" y="21136"/>
                </a:lnTo>
                <a:lnTo>
                  <a:pt x="528637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3194"/>
          <p:cNvSpPr/>
          <p:nvPr/>
        </p:nvSpPr>
        <p:spPr bwMode="auto">
          <a:xfrm>
            <a:off x="6493669" y="357188"/>
            <a:ext cx="600076" cy="264319"/>
          </a:xfrm>
          <a:custGeom>
            <a:avLst/>
            <a:gdLst/>
            <a:ahLst/>
            <a:cxnLst/>
            <a:rect l="0" t="0" r="0" b="0"/>
            <a:pathLst>
              <a:path w="600076" h="264319">
                <a:moveTo>
                  <a:pt x="0" y="264318"/>
                </a:moveTo>
                <a:lnTo>
                  <a:pt x="0" y="257182"/>
                </a:lnTo>
                <a:lnTo>
                  <a:pt x="7585" y="257177"/>
                </a:lnTo>
                <a:lnTo>
                  <a:pt x="15541" y="252942"/>
                </a:lnTo>
                <a:lnTo>
                  <a:pt x="27545" y="245768"/>
                </a:lnTo>
                <a:lnTo>
                  <a:pt x="61872" y="232011"/>
                </a:lnTo>
                <a:lnTo>
                  <a:pt x="91262" y="219797"/>
                </a:lnTo>
                <a:lnTo>
                  <a:pt x="111642" y="212412"/>
                </a:lnTo>
                <a:lnTo>
                  <a:pt x="135547" y="204314"/>
                </a:lnTo>
                <a:lnTo>
                  <a:pt x="161802" y="195741"/>
                </a:lnTo>
                <a:lnTo>
                  <a:pt x="192005" y="184469"/>
                </a:lnTo>
                <a:lnTo>
                  <a:pt x="224841" y="171398"/>
                </a:lnTo>
                <a:lnTo>
                  <a:pt x="259432" y="157127"/>
                </a:lnTo>
                <a:lnTo>
                  <a:pt x="298367" y="140470"/>
                </a:lnTo>
                <a:lnTo>
                  <a:pt x="340198" y="122222"/>
                </a:lnTo>
                <a:lnTo>
                  <a:pt x="383961" y="102912"/>
                </a:lnTo>
                <a:lnTo>
                  <a:pt x="427424" y="82895"/>
                </a:lnTo>
                <a:lnTo>
                  <a:pt x="470687" y="62407"/>
                </a:lnTo>
                <a:lnTo>
                  <a:pt x="513816" y="41605"/>
                </a:lnTo>
                <a:lnTo>
                  <a:pt x="542569" y="27736"/>
                </a:lnTo>
                <a:lnTo>
                  <a:pt x="600075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2" name="SMARTInkShape-Group708"/>
          <p:cNvGrpSpPr/>
          <p:nvPr/>
        </p:nvGrpSpPr>
        <p:grpSpPr>
          <a:xfrm>
            <a:off x="5472202" y="1278731"/>
            <a:ext cx="728574" cy="223502"/>
            <a:chOff x="5472202" y="1278731"/>
            <a:chExt cx="728574" cy="223502"/>
          </a:xfrm>
        </p:grpSpPr>
        <p:sp>
          <p:nvSpPr>
            <p:cNvPr id="7" name="SMARTInkShape-3195"/>
            <p:cNvSpPr/>
            <p:nvPr/>
          </p:nvSpPr>
          <p:spPr bwMode="auto">
            <a:xfrm>
              <a:off x="6073337" y="1314450"/>
              <a:ext cx="127439" cy="150020"/>
            </a:xfrm>
            <a:custGeom>
              <a:avLst/>
              <a:gdLst/>
              <a:ahLst/>
              <a:cxnLst/>
              <a:rect l="0" t="0" r="0" b="0"/>
              <a:pathLst>
                <a:path w="127439" h="150020">
                  <a:moveTo>
                    <a:pt x="70288" y="0"/>
                  </a:moveTo>
                  <a:lnTo>
                    <a:pt x="53698" y="14473"/>
                  </a:lnTo>
                  <a:lnTo>
                    <a:pt x="46246" y="19926"/>
                  </a:lnTo>
                  <a:lnTo>
                    <a:pt x="32877" y="34246"/>
                  </a:lnTo>
                  <a:lnTo>
                    <a:pt x="24292" y="41414"/>
                  </a:lnTo>
                  <a:lnTo>
                    <a:pt x="4925" y="68395"/>
                  </a:lnTo>
                  <a:lnTo>
                    <a:pt x="650" y="83148"/>
                  </a:lnTo>
                  <a:lnTo>
                    <a:pt x="0" y="107265"/>
                  </a:lnTo>
                  <a:lnTo>
                    <a:pt x="2801" y="118052"/>
                  </a:lnTo>
                  <a:lnTo>
                    <a:pt x="6247" y="122358"/>
                  </a:lnTo>
                  <a:lnTo>
                    <a:pt x="39336" y="141398"/>
                  </a:lnTo>
                  <a:lnTo>
                    <a:pt x="62440" y="147465"/>
                  </a:lnTo>
                  <a:lnTo>
                    <a:pt x="96653" y="149682"/>
                  </a:lnTo>
                  <a:lnTo>
                    <a:pt x="127438" y="150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3196"/>
            <p:cNvSpPr/>
            <p:nvPr/>
          </p:nvSpPr>
          <p:spPr bwMode="auto">
            <a:xfrm>
              <a:off x="6036469" y="1328738"/>
              <a:ext cx="42863" cy="173495"/>
            </a:xfrm>
            <a:custGeom>
              <a:avLst/>
              <a:gdLst/>
              <a:ahLst/>
              <a:cxnLst/>
              <a:rect l="0" t="0" r="0" b="0"/>
              <a:pathLst>
                <a:path w="42863" h="173495">
                  <a:moveTo>
                    <a:pt x="0" y="0"/>
                  </a:moveTo>
                  <a:lnTo>
                    <a:pt x="0" y="30015"/>
                  </a:lnTo>
                  <a:lnTo>
                    <a:pt x="0" y="61226"/>
                  </a:lnTo>
                  <a:lnTo>
                    <a:pt x="0" y="88608"/>
                  </a:lnTo>
                  <a:lnTo>
                    <a:pt x="0" y="116830"/>
                  </a:lnTo>
                  <a:lnTo>
                    <a:pt x="0" y="148313"/>
                  </a:lnTo>
                  <a:lnTo>
                    <a:pt x="0" y="171881"/>
                  </a:lnTo>
                  <a:lnTo>
                    <a:pt x="794" y="173325"/>
                  </a:lnTo>
                  <a:lnTo>
                    <a:pt x="2117" y="173494"/>
                  </a:lnTo>
                  <a:lnTo>
                    <a:pt x="5703" y="171564"/>
                  </a:lnTo>
                  <a:lnTo>
                    <a:pt x="9943" y="168061"/>
                  </a:lnTo>
                  <a:lnTo>
                    <a:pt x="23602" y="133717"/>
                  </a:lnTo>
                  <a:lnTo>
                    <a:pt x="34245" y="104442"/>
                  </a:lnTo>
                  <a:lnTo>
                    <a:pt x="42862" y="714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3197"/>
            <p:cNvSpPr/>
            <p:nvPr/>
          </p:nvSpPr>
          <p:spPr bwMode="auto">
            <a:xfrm>
              <a:off x="5744019" y="1339240"/>
              <a:ext cx="263876" cy="149472"/>
            </a:xfrm>
            <a:custGeom>
              <a:avLst/>
              <a:gdLst/>
              <a:ahLst/>
              <a:cxnLst/>
              <a:rect l="0" t="0" r="0" b="0"/>
              <a:pathLst>
                <a:path w="263876" h="149472">
                  <a:moveTo>
                    <a:pt x="56706" y="3785"/>
                  </a:moveTo>
                  <a:lnTo>
                    <a:pt x="42233" y="20375"/>
                  </a:lnTo>
                  <a:lnTo>
                    <a:pt x="21946" y="55337"/>
                  </a:lnTo>
                  <a:lnTo>
                    <a:pt x="7140" y="87597"/>
                  </a:lnTo>
                  <a:lnTo>
                    <a:pt x="1803" y="103231"/>
                  </a:lnTo>
                  <a:lnTo>
                    <a:pt x="0" y="122735"/>
                  </a:lnTo>
                  <a:lnTo>
                    <a:pt x="645" y="125948"/>
                  </a:lnTo>
                  <a:lnTo>
                    <a:pt x="1870" y="128089"/>
                  </a:lnTo>
                  <a:lnTo>
                    <a:pt x="3480" y="129517"/>
                  </a:lnTo>
                  <a:lnTo>
                    <a:pt x="7385" y="131103"/>
                  </a:lnTo>
                  <a:lnTo>
                    <a:pt x="9538" y="131526"/>
                  </a:lnTo>
                  <a:lnTo>
                    <a:pt x="11767" y="131015"/>
                  </a:lnTo>
                  <a:lnTo>
                    <a:pt x="18696" y="126502"/>
                  </a:lnTo>
                  <a:lnTo>
                    <a:pt x="30265" y="113633"/>
                  </a:lnTo>
                  <a:lnTo>
                    <a:pt x="43810" y="88631"/>
                  </a:lnTo>
                  <a:lnTo>
                    <a:pt x="58693" y="53675"/>
                  </a:lnTo>
                  <a:lnTo>
                    <a:pt x="70274" y="27457"/>
                  </a:lnTo>
                  <a:lnTo>
                    <a:pt x="66988" y="33465"/>
                  </a:lnTo>
                  <a:lnTo>
                    <a:pt x="60333" y="66445"/>
                  </a:lnTo>
                  <a:lnTo>
                    <a:pt x="56628" y="96331"/>
                  </a:lnTo>
                  <a:lnTo>
                    <a:pt x="50649" y="128538"/>
                  </a:lnTo>
                  <a:lnTo>
                    <a:pt x="52162" y="136753"/>
                  </a:lnTo>
                  <a:lnTo>
                    <a:pt x="57476" y="145841"/>
                  </a:lnTo>
                  <a:lnTo>
                    <a:pt x="59601" y="148496"/>
                  </a:lnTo>
                  <a:lnTo>
                    <a:pt x="61811" y="149471"/>
                  </a:lnTo>
                  <a:lnTo>
                    <a:pt x="64078" y="149328"/>
                  </a:lnTo>
                  <a:lnTo>
                    <a:pt x="68714" y="147052"/>
                  </a:lnTo>
                  <a:lnTo>
                    <a:pt x="73420" y="143395"/>
                  </a:lnTo>
                  <a:lnTo>
                    <a:pt x="93058" y="114598"/>
                  </a:lnTo>
                  <a:lnTo>
                    <a:pt x="111600" y="79296"/>
                  </a:lnTo>
                  <a:lnTo>
                    <a:pt x="125799" y="51206"/>
                  </a:lnTo>
                  <a:lnTo>
                    <a:pt x="143232" y="19767"/>
                  </a:lnTo>
                  <a:lnTo>
                    <a:pt x="148739" y="0"/>
                  </a:lnTo>
                  <a:lnTo>
                    <a:pt x="149018" y="468"/>
                  </a:lnTo>
                  <a:lnTo>
                    <a:pt x="148732" y="26911"/>
                  </a:lnTo>
                  <a:lnTo>
                    <a:pt x="143418" y="61158"/>
                  </a:lnTo>
                  <a:lnTo>
                    <a:pt x="136907" y="96683"/>
                  </a:lnTo>
                  <a:lnTo>
                    <a:pt x="135607" y="121442"/>
                  </a:lnTo>
                  <a:lnTo>
                    <a:pt x="137546" y="129631"/>
                  </a:lnTo>
                  <a:lnTo>
                    <a:pt x="141466" y="137564"/>
                  </a:lnTo>
                  <a:lnTo>
                    <a:pt x="142581" y="137421"/>
                  </a:lnTo>
                  <a:lnTo>
                    <a:pt x="145938" y="135145"/>
                  </a:lnTo>
                  <a:lnTo>
                    <a:pt x="152289" y="125609"/>
                  </a:lnTo>
                  <a:lnTo>
                    <a:pt x="166023" y="93646"/>
                  </a:lnTo>
                  <a:lnTo>
                    <a:pt x="179547" y="61752"/>
                  </a:lnTo>
                  <a:lnTo>
                    <a:pt x="190655" y="34109"/>
                  </a:lnTo>
                  <a:lnTo>
                    <a:pt x="204295" y="20341"/>
                  </a:lnTo>
                  <a:lnTo>
                    <a:pt x="205105" y="21173"/>
                  </a:lnTo>
                  <a:lnTo>
                    <a:pt x="212812" y="55509"/>
                  </a:lnTo>
                  <a:lnTo>
                    <a:pt x="213730" y="89736"/>
                  </a:lnTo>
                  <a:lnTo>
                    <a:pt x="214644" y="118762"/>
                  </a:lnTo>
                  <a:lnTo>
                    <a:pt x="217653" y="125794"/>
                  </a:lnTo>
                  <a:lnTo>
                    <a:pt x="223809" y="134216"/>
                  </a:lnTo>
                  <a:lnTo>
                    <a:pt x="226052" y="135189"/>
                  </a:lnTo>
                  <a:lnTo>
                    <a:pt x="228341" y="135044"/>
                  </a:lnTo>
                  <a:lnTo>
                    <a:pt x="230660" y="134153"/>
                  </a:lnTo>
                  <a:lnTo>
                    <a:pt x="235354" y="128931"/>
                  </a:lnTo>
                  <a:lnTo>
                    <a:pt x="251709" y="99262"/>
                  </a:lnTo>
                  <a:lnTo>
                    <a:pt x="263875" y="7522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198"/>
            <p:cNvSpPr/>
            <p:nvPr/>
          </p:nvSpPr>
          <p:spPr bwMode="auto">
            <a:xfrm>
              <a:off x="5626098" y="1343025"/>
              <a:ext cx="146053" cy="141996"/>
            </a:xfrm>
            <a:custGeom>
              <a:avLst/>
              <a:gdLst/>
              <a:ahLst/>
              <a:cxnLst/>
              <a:rect l="0" t="0" r="0" b="0"/>
              <a:pathLst>
                <a:path w="146053" h="141996">
                  <a:moveTo>
                    <a:pt x="38896" y="0"/>
                  </a:moveTo>
                  <a:lnTo>
                    <a:pt x="38896" y="3792"/>
                  </a:lnTo>
                  <a:lnTo>
                    <a:pt x="26711" y="37021"/>
                  </a:lnTo>
                  <a:lnTo>
                    <a:pt x="17409" y="66668"/>
                  </a:lnTo>
                  <a:lnTo>
                    <a:pt x="7929" y="99070"/>
                  </a:lnTo>
                  <a:lnTo>
                    <a:pt x="0" y="122698"/>
                  </a:lnTo>
                  <a:lnTo>
                    <a:pt x="2602" y="139904"/>
                  </a:lnTo>
                  <a:lnTo>
                    <a:pt x="4381" y="140895"/>
                  </a:lnTo>
                  <a:lnTo>
                    <a:pt x="10591" y="141995"/>
                  </a:lnTo>
                  <a:lnTo>
                    <a:pt x="12882" y="140701"/>
                  </a:lnTo>
                  <a:lnTo>
                    <a:pt x="14410" y="138250"/>
                  </a:lnTo>
                  <a:lnTo>
                    <a:pt x="18488" y="129707"/>
                  </a:lnTo>
                  <a:lnTo>
                    <a:pt x="38392" y="98352"/>
                  </a:lnTo>
                  <a:lnTo>
                    <a:pt x="55151" y="70945"/>
                  </a:lnTo>
                  <a:lnTo>
                    <a:pt x="73081" y="42717"/>
                  </a:lnTo>
                  <a:lnTo>
                    <a:pt x="84252" y="25335"/>
                  </a:lnTo>
                  <a:lnTo>
                    <a:pt x="97154" y="12318"/>
                  </a:lnTo>
                  <a:lnTo>
                    <a:pt x="108709" y="5475"/>
                  </a:lnTo>
                  <a:lnTo>
                    <a:pt x="125270" y="1082"/>
                  </a:lnTo>
                  <a:lnTo>
                    <a:pt x="128229" y="1515"/>
                  </a:lnTo>
                  <a:lnTo>
                    <a:pt x="133633" y="4113"/>
                  </a:lnTo>
                  <a:lnTo>
                    <a:pt x="141138" y="13830"/>
                  </a:lnTo>
                  <a:lnTo>
                    <a:pt x="146052" y="285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199"/>
            <p:cNvSpPr/>
            <p:nvPr/>
          </p:nvSpPr>
          <p:spPr bwMode="auto">
            <a:xfrm>
              <a:off x="5472202" y="1278731"/>
              <a:ext cx="144883" cy="197754"/>
            </a:xfrm>
            <a:custGeom>
              <a:avLst/>
              <a:gdLst/>
              <a:ahLst/>
              <a:cxnLst/>
              <a:rect l="0" t="0" r="0" b="0"/>
              <a:pathLst>
                <a:path w="144883" h="197754">
                  <a:moveTo>
                    <a:pt x="7054" y="0"/>
                  </a:moveTo>
                  <a:lnTo>
                    <a:pt x="7848" y="24836"/>
                  </a:lnTo>
                  <a:lnTo>
                    <a:pt x="12709" y="47298"/>
                  </a:lnTo>
                  <a:lnTo>
                    <a:pt x="13904" y="81839"/>
                  </a:lnTo>
                  <a:lnTo>
                    <a:pt x="14140" y="113533"/>
                  </a:lnTo>
                  <a:lnTo>
                    <a:pt x="12069" y="142724"/>
                  </a:lnTo>
                  <a:lnTo>
                    <a:pt x="6456" y="174856"/>
                  </a:lnTo>
                  <a:lnTo>
                    <a:pt x="5068" y="176102"/>
                  </a:lnTo>
                  <a:lnTo>
                    <a:pt x="3349" y="176932"/>
                  </a:lnTo>
                  <a:lnTo>
                    <a:pt x="2203" y="175899"/>
                  </a:lnTo>
                  <a:lnTo>
                    <a:pt x="929" y="170517"/>
                  </a:lnTo>
                  <a:lnTo>
                    <a:pt x="0" y="135022"/>
                  </a:lnTo>
                  <a:lnTo>
                    <a:pt x="7522" y="110298"/>
                  </a:lnTo>
                  <a:lnTo>
                    <a:pt x="23492" y="79202"/>
                  </a:lnTo>
                  <a:lnTo>
                    <a:pt x="29706" y="64570"/>
                  </a:lnTo>
                  <a:lnTo>
                    <a:pt x="34856" y="58922"/>
                  </a:lnTo>
                  <a:lnTo>
                    <a:pt x="49044" y="50529"/>
                  </a:lnTo>
                  <a:lnTo>
                    <a:pt x="71089" y="45134"/>
                  </a:lnTo>
                  <a:lnTo>
                    <a:pt x="92703" y="47328"/>
                  </a:lnTo>
                  <a:lnTo>
                    <a:pt x="114188" y="56798"/>
                  </a:lnTo>
                  <a:lnTo>
                    <a:pt x="131843" y="69658"/>
                  </a:lnTo>
                  <a:lnTo>
                    <a:pt x="143335" y="87314"/>
                  </a:lnTo>
                  <a:lnTo>
                    <a:pt x="144882" y="100719"/>
                  </a:lnTo>
                  <a:lnTo>
                    <a:pt x="142130" y="115408"/>
                  </a:lnTo>
                  <a:lnTo>
                    <a:pt x="130861" y="140734"/>
                  </a:lnTo>
                  <a:lnTo>
                    <a:pt x="104006" y="171027"/>
                  </a:lnTo>
                  <a:lnTo>
                    <a:pt x="86656" y="183962"/>
                  </a:lnTo>
                  <a:lnTo>
                    <a:pt x="59832" y="194913"/>
                  </a:lnTo>
                  <a:lnTo>
                    <a:pt x="44005" y="197753"/>
                  </a:lnTo>
                  <a:lnTo>
                    <a:pt x="38038" y="196923"/>
                  </a:lnTo>
                  <a:lnTo>
                    <a:pt x="33266" y="194782"/>
                  </a:lnTo>
                  <a:lnTo>
                    <a:pt x="29291" y="191767"/>
                  </a:lnTo>
                  <a:lnTo>
                    <a:pt x="14198" y="1643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5429" name="SMARTInkShape-Group709"/>
          <p:cNvGrpSpPr/>
          <p:nvPr/>
        </p:nvGrpSpPr>
        <p:grpSpPr>
          <a:xfrm>
            <a:off x="5995670" y="1100320"/>
            <a:ext cx="2586571" cy="543151"/>
            <a:chOff x="5995670" y="1100320"/>
            <a:chExt cx="2586571" cy="543151"/>
          </a:xfrm>
        </p:grpSpPr>
        <p:sp>
          <p:nvSpPr>
            <p:cNvPr id="13" name="SMARTInkShape-3200"/>
            <p:cNvSpPr/>
            <p:nvPr/>
          </p:nvSpPr>
          <p:spPr bwMode="auto">
            <a:xfrm>
              <a:off x="7695240" y="1219048"/>
              <a:ext cx="105707" cy="187397"/>
            </a:xfrm>
            <a:custGeom>
              <a:avLst/>
              <a:gdLst/>
              <a:ahLst/>
              <a:cxnLst/>
              <a:rect l="0" t="0" r="0" b="0"/>
              <a:pathLst>
                <a:path w="105707" h="187397">
                  <a:moveTo>
                    <a:pt x="84304" y="2533"/>
                  </a:moveTo>
                  <a:lnTo>
                    <a:pt x="80511" y="2533"/>
                  </a:lnTo>
                  <a:lnTo>
                    <a:pt x="76533" y="4650"/>
                  </a:lnTo>
                  <a:lnTo>
                    <a:pt x="72119" y="9030"/>
                  </a:lnTo>
                  <a:lnTo>
                    <a:pt x="62817" y="26894"/>
                  </a:lnTo>
                  <a:lnTo>
                    <a:pt x="45256" y="60069"/>
                  </a:lnTo>
                  <a:lnTo>
                    <a:pt x="29083" y="90451"/>
                  </a:lnTo>
                  <a:lnTo>
                    <a:pt x="18009" y="122999"/>
                  </a:lnTo>
                  <a:lnTo>
                    <a:pt x="5773" y="157450"/>
                  </a:lnTo>
                  <a:lnTo>
                    <a:pt x="0" y="170717"/>
                  </a:lnTo>
                  <a:lnTo>
                    <a:pt x="320" y="171806"/>
                  </a:lnTo>
                  <a:lnTo>
                    <a:pt x="1327" y="172532"/>
                  </a:lnTo>
                  <a:lnTo>
                    <a:pt x="2792" y="173016"/>
                  </a:lnTo>
                  <a:lnTo>
                    <a:pt x="4563" y="171751"/>
                  </a:lnTo>
                  <a:lnTo>
                    <a:pt x="15408" y="154012"/>
                  </a:lnTo>
                  <a:lnTo>
                    <a:pt x="29292" y="118995"/>
                  </a:lnTo>
                  <a:lnTo>
                    <a:pt x="42075" y="88899"/>
                  </a:lnTo>
                  <a:lnTo>
                    <a:pt x="53799" y="59873"/>
                  </a:lnTo>
                  <a:lnTo>
                    <a:pt x="68665" y="25413"/>
                  </a:lnTo>
                  <a:lnTo>
                    <a:pt x="88716" y="1115"/>
                  </a:lnTo>
                  <a:lnTo>
                    <a:pt x="90420" y="0"/>
                  </a:lnTo>
                  <a:lnTo>
                    <a:pt x="92350" y="51"/>
                  </a:lnTo>
                  <a:lnTo>
                    <a:pt x="94430" y="878"/>
                  </a:lnTo>
                  <a:lnTo>
                    <a:pt x="95817" y="3018"/>
                  </a:lnTo>
                  <a:lnTo>
                    <a:pt x="104634" y="36075"/>
                  </a:lnTo>
                  <a:lnTo>
                    <a:pt x="105590" y="67481"/>
                  </a:lnTo>
                  <a:lnTo>
                    <a:pt x="105706" y="99324"/>
                  </a:lnTo>
                  <a:lnTo>
                    <a:pt x="100026" y="130484"/>
                  </a:lnTo>
                  <a:lnTo>
                    <a:pt x="92754" y="151570"/>
                  </a:lnTo>
                  <a:lnTo>
                    <a:pt x="71942" y="178303"/>
                  </a:lnTo>
                  <a:lnTo>
                    <a:pt x="64787" y="183841"/>
                  </a:lnTo>
                  <a:lnTo>
                    <a:pt x="58167" y="186302"/>
                  </a:lnTo>
                  <a:lnTo>
                    <a:pt x="49933" y="187396"/>
                  </a:lnTo>
                  <a:lnTo>
                    <a:pt x="43099" y="185765"/>
                  </a:lnTo>
                  <a:lnTo>
                    <a:pt x="40165" y="184219"/>
                  </a:lnTo>
                  <a:lnTo>
                    <a:pt x="34788" y="176151"/>
                  </a:lnTo>
                  <a:lnTo>
                    <a:pt x="30547" y="164628"/>
                  </a:lnTo>
                  <a:lnTo>
                    <a:pt x="27154" y="13826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3201"/>
            <p:cNvSpPr/>
            <p:nvPr/>
          </p:nvSpPr>
          <p:spPr bwMode="auto">
            <a:xfrm>
              <a:off x="7838101" y="1200150"/>
              <a:ext cx="77175" cy="198037"/>
            </a:xfrm>
            <a:custGeom>
              <a:avLst/>
              <a:gdLst/>
              <a:ahLst/>
              <a:cxnLst/>
              <a:rect l="0" t="0" r="0" b="0"/>
              <a:pathLst>
                <a:path w="77175" h="198037">
                  <a:moveTo>
                    <a:pt x="27168" y="0"/>
                  </a:moveTo>
                  <a:lnTo>
                    <a:pt x="27168" y="7585"/>
                  </a:lnTo>
                  <a:lnTo>
                    <a:pt x="29285" y="13425"/>
                  </a:lnTo>
                  <a:lnTo>
                    <a:pt x="30961" y="16094"/>
                  </a:lnTo>
                  <a:lnTo>
                    <a:pt x="33319" y="31227"/>
                  </a:lnTo>
                  <a:lnTo>
                    <a:pt x="28412" y="63377"/>
                  </a:lnTo>
                  <a:lnTo>
                    <a:pt x="22068" y="90921"/>
                  </a:lnTo>
                  <a:lnTo>
                    <a:pt x="15162" y="119191"/>
                  </a:lnTo>
                  <a:lnTo>
                    <a:pt x="8088" y="146882"/>
                  </a:lnTo>
                  <a:lnTo>
                    <a:pt x="0" y="181532"/>
                  </a:lnTo>
                  <a:lnTo>
                    <a:pt x="1334" y="189954"/>
                  </a:lnTo>
                  <a:lnTo>
                    <a:pt x="2802" y="193311"/>
                  </a:lnTo>
                  <a:lnTo>
                    <a:pt x="4574" y="195549"/>
                  </a:lnTo>
                  <a:lnTo>
                    <a:pt x="8660" y="198036"/>
                  </a:lnTo>
                  <a:lnTo>
                    <a:pt x="23007" y="195643"/>
                  </a:lnTo>
                  <a:lnTo>
                    <a:pt x="56136" y="183357"/>
                  </a:lnTo>
                  <a:lnTo>
                    <a:pt x="77174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3202"/>
            <p:cNvSpPr/>
            <p:nvPr/>
          </p:nvSpPr>
          <p:spPr bwMode="auto">
            <a:xfrm>
              <a:off x="7815263" y="1271588"/>
              <a:ext cx="124047" cy="28281"/>
            </a:xfrm>
            <a:custGeom>
              <a:avLst/>
              <a:gdLst/>
              <a:ahLst/>
              <a:cxnLst/>
              <a:rect l="0" t="0" r="0" b="0"/>
              <a:pathLst>
                <a:path w="124047" h="28281">
                  <a:moveTo>
                    <a:pt x="0" y="21431"/>
                  </a:moveTo>
                  <a:lnTo>
                    <a:pt x="30528" y="21431"/>
                  </a:lnTo>
                  <a:lnTo>
                    <a:pt x="62445" y="22225"/>
                  </a:lnTo>
                  <a:lnTo>
                    <a:pt x="92503" y="27085"/>
                  </a:lnTo>
                  <a:lnTo>
                    <a:pt x="113786" y="28280"/>
                  </a:lnTo>
                  <a:lnTo>
                    <a:pt x="120157" y="26327"/>
                  </a:lnTo>
                  <a:lnTo>
                    <a:pt x="122966" y="24695"/>
                  </a:lnTo>
                  <a:lnTo>
                    <a:pt x="124046" y="22813"/>
                  </a:lnTo>
                  <a:lnTo>
                    <a:pt x="123973" y="20765"/>
                  </a:lnTo>
                  <a:lnTo>
                    <a:pt x="123129" y="18606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3203"/>
            <p:cNvSpPr/>
            <p:nvPr/>
          </p:nvSpPr>
          <p:spPr bwMode="auto">
            <a:xfrm>
              <a:off x="7815263" y="1185863"/>
              <a:ext cx="157163" cy="21432"/>
            </a:xfrm>
            <a:custGeom>
              <a:avLst/>
              <a:gdLst/>
              <a:ahLst/>
              <a:cxnLst/>
              <a:rect l="0" t="0" r="0" b="0"/>
              <a:pathLst>
                <a:path w="157163" h="21432">
                  <a:moveTo>
                    <a:pt x="0" y="0"/>
                  </a:moveTo>
                  <a:lnTo>
                    <a:pt x="30735" y="0"/>
                  </a:lnTo>
                  <a:lnTo>
                    <a:pt x="64578" y="2116"/>
                  </a:lnTo>
                  <a:lnTo>
                    <a:pt x="96717" y="9943"/>
                  </a:lnTo>
                  <a:lnTo>
                    <a:pt x="132052" y="18338"/>
                  </a:lnTo>
                  <a:lnTo>
                    <a:pt x="157162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3204"/>
            <p:cNvSpPr/>
            <p:nvPr/>
          </p:nvSpPr>
          <p:spPr bwMode="auto">
            <a:xfrm>
              <a:off x="7960444" y="1171575"/>
              <a:ext cx="119138" cy="212609"/>
            </a:xfrm>
            <a:custGeom>
              <a:avLst/>
              <a:gdLst/>
              <a:ahLst/>
              <a:cxnLst/>
              <a:rect l="0" t="0" r="0" b="0"/>
              <a:pathLst>
                <a:path w="119138" h="212609">
                  <a:moveTo>
                    <a:pt x="119137" y="0"/>
                  </a:moveTo>
                  <a:lnTo>
                    <a:pt x="115344" y="0"/>
                  </a:lnTo>
                  <a:lnTo>
                    <a:pt x="100455" y="6497"/>
                  </a:lnTo>
                  <a:lnTo>
                    <a:pt x="64760" y="26736"/>
                  </a:lnTo>
                  <a:lnTo>
                    <a:pt x="33960" y="46145"/>
                  </a:lnTo>
                  <a:lnTo>
                    <a:pt x="19368" y="58609"/>
                  </a:lnTo>
                  <a:lnTo>
                    <a:pt x="9179" y="74202"/>
                  </a:lnTo>
                  <a:lnTo>
                    <a:pt x="1096" y="96598"/>
                  </a:lnTo>
                  <a:lnTo>
                    <a:pt x="0" y="108020"/>
                  </a:lnTo>
                  <a:lnTo>
                    <a:pt x="2158" y="118388"/>
                  </a:lnTo>
                  <a:lnTo>
                    <a:pt x="9997" y="128288"/>
                  </a:lnTo>
                  <a:lnTo>
                    <a:pt x="30639" y="143786"/>
                  </a:lnTo>
                  <a:lnTo>
                    <a:pt x="62563" y="151315"/>
                  </a:lnTo>
                  <a:lnTo>
                    <a:pt x="79356" y="157546"/>
                  </a:lnTo>
                  <a:lnTo>
                    <a:pt x="89358" y="162303"/>
                  </a:lnTo>
                  <a:lnTo>
                    <a:pt x="92141" y="162971"/>
                  </a:lnTo>
                  <a:lnTo>
                    <a:pt x="93202" y="164210"/>
                  </a:lnTo>
                  <a:lnTo>
                    <a:pt x="93116" y="165830"/>
                  </a:lnTo>
                  <a:lnTo>
                    <a:pt x="92265" y="167703"/>
                  </a:lnTo>
                  <a:lnTo>
                    <a:pt x="83482" y="174132"/>
                  </a:lnTo>
                  <a:lnTo>
                    <a:pt x="53229" y="188145"/>
                  </a:lnTo>
                  <a:lnTo>
                    <a:pt x="21029" y="205683"/>
                  </a:lnTo>
                  <a:lnTo>
                    <a:pt x="8036" y="212608"/>
                  </a:lnTo>
                  <a:lnTo>
                    <a:pt x="6970" y="212382"/>
                  </a:lnTo>
                  <a:lnTo>
                    <a:pt x="6259" y="211438"/>
                  </a:lnTo>
                  <a:lnTo>
                    <a:pt x="4837" y="2071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3205"/>
            <p:cNvSpPr/>
            <p:nvPr/>
          </p:nvSpPr>
          <p:spPr bwMode="auto">
            <a:xfrm>
              <a:off x="8408194" y="1100320"/>
              <a:ext cx="174047" cy="328306"/>
            </a:xfrm>
            <a:custGeom>
              <a:avLst/>
              <a:gdLst/>
              <a:ahLst/>
              <a:cxnLst/>
              <a:rect l="0" t="0" r="0" b="0"/>
              <a:pathLst>
                <a:path w="174047" h="328306">
                  <a:moveTo>
                    <a:pt x="0" y="28393"/>
                  </a:moveTo>
                  <a:lnTo>
                    <a:pt x="0" y="22242"/>
                  </a:lnTo>
                  <a:lnTo>
                    <a:pt x="3793" y="17751"/>
                  </a:lnTo>
                  <a:lnTo>
                    <a:pt x="18682" y="9122"/>
                  </a:lnTo>
                  <a:lnTo>
                    <a:pt x="37021" y="2927"/>
                  </a:lnTo>
                  <a:lnTo>
                    <a:pt x="66668" y="432"/>
                  </a:lnTo>
                  <a:lnTo>
                    <a:pt x="93572" y="0"/>
                  </a:lnTo>
                  <a:lnTo>
                    <a:pt x="127315" y="3646"/>
                  </a:lnTo>
                  <a:lnTo>
                    <a:pt x="159905" y="14296"/>
                  </a:lnTo>
                  <a:lnTo>
                    <a:pt x="172962" y="23668"/>
                  </a:lnTo>
                  <a:lnTo>
                    <a:pt x="174046" y="26036"/>
                  </a:lnTo>
                  <a:lnTo>
                    <a:pt x="173974" y="28409"/>
                  </a:lnTo>
                  <a:lnTo>
                    <a:pt x="172571" y="33956"/>
                  </a:lnTo>
                  <a:lnTo>
                    <a:pt x="169555" y="50452"/>
                  </a:lnTo>
                  <a:lnTo>
                    <a:pt x="160088" y="75306"/>
                  </a:lnTo>
                  <a:lnTo>
                    <a:pt x="155624" y="106128"/>
                  </a:lnTo>
                  <a:lnTo>
                    <a:pt x="147333" y="139174"/>
                  </a:lnTo>
                  <a:lnTo>
                    <a:pt x="144196" y="166874"/>
                  </a:lnTo>
                  <a:lnTo>
                    <a:pt x="142341" y="198975"/>
                  </a:lnTo>
                  <a:lnTo>
                    <a:pt x="137272" y="230363"/>
                  </a:lnTo>
                  <a:lnTo>
                    <a:pt x="135140" y="264892"/>
                  </a:lnTo>
                  <a:lnTo>
                    <a:pt x="125815" y="290116"/>
                  </a:lnTo>
                  <a:lnTo>
                    <a:pt x="119153" y="297643"/>
                  </a:lnTo>
                  <a:lnTo>
                    <a:pt x="87972" y="316394"/>
                  </a:lnTo>
                  <a:lnTo>
                    <a:pt x="58622" y="326296"/>
                  </a:lnTo>
                  <a:lnTo>
                    <a:pt x="25166" y="328243"/>
                  </a:lnTo>
                  <a:lnTo>
                    <a:pt x="21540" y="328305"/>
                  </a:lnTo>
                  <a:lnTo>
                    <a:pt x="18329" y="326759"/>
                  </a:lnTo>
                  <a:lnTo>
                    <a:pt x="7144" y="3141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3206"/>
            <p:cNvSpPr/>
            <p:nvPr/>
          </p:nvSpPr>
          <p:spPr bwMode="auto">
            <a:xfrm>
              <a:off x="8298821" y="1236260"/>
              <a:ext cx="143461" cy="119277"/>
            </a:xfrm>
            <a:custGeom>
              <a:avLst/>
              <a:gdLst/>
              <a:ahLst/>
              <a:cxnLst/>
              <a:rect l="0" t="0" r="0" b="0"/>
              <a:pathLst>
                <a:path w="143461" h="119277">
                  <a:moveTo>
                    <a:pt x="9360" y="21040"/>
                  </a:moveTo>
                  <a:lnTo>
                    <a:pt x="13153" y="24832"/>
                  </a:lnTo>
                  <a:lnTo>
                    <a:pt x="17131" y="26694"/>
                  </a:lnTo>
                  <a:lnTo>
                    <a:pt x="48557" y="28919"/>
                  </a:lnTo>
                  <a:lnTo>
                    <a:pt x="81256" y="34327"/>
                  </a:lnTo>
                  <a:lnTo>
                    <a:pt x="110922" y="29542"/>
                  </a:lnTo>
                  <a:lnTo>
                    <a:pt x="122761" y="27993"/>
                  </a:lnTo>
                  <a:lnTo>
                    <a:pt x="133889" y="22659"/>
                  </a:lnTo>
                  <a:lnTo>
                    <a:pt x="143460" y="15207"/>
                  </a:lnTo>
                  <a:lnTo>
                    <a:pt x="143209" y="13976"/>
                  </a:lnTo>
                  <a:lnTo>
                    <a:pt x="140816" y="10492"/>
                  </a:lnTo>
                  <a:lnTo>
                    <a:pt x="131213" y="4068"/>
                  </a:lnTo>
                  <a:lnTo>
                    <a:pt x="114520" y="930"/>
                  </a:lnTo>
                  <a:lnTo>
                    <a:pt x="94494" y="0"/>
                  </a:lnTo>
                  <a:lnTo>
                    <a:pt x="69686" y="7309"/>
                  </a:lnTo>
                  <a:lnTo>
                    <a:pt x="39356" y="28911"/>
                  </a:lnTo>
                  <a:lnTo>
                    <a:pt x="12242" y="57952"/>
                  </a:lnTo>
                  <a:lnTo>
                    <a:pt x="1395" y="78544"/>
                  </a:lnTo>
                  <a:lnTo>
                    <a:pt x="0" y="88401"/>
                  </a:lnTo>
                  <a:lnTo>
                    <a:pt x="739" y="92141"/>
                  </a:lnTo>
                  <a:lnTo>
                    <a:pt x="9363" y="104990"/>
                  </a:lnTo>
                  <a:lnTo>
                    <a:pt x="21973" y="115058"/>
                  </a:lnTo>
                  <a:lnTo>
                    <a:pt x="39556" y="119276"/>
                  </a:lnTo>
                  <a:lnTo>
                    <a:pt x="59847" y="116734"/>
                  </a:lnTo>
                  <a:lnTo>
                    <a:pt x="93740" y="103060"/>
                  </a:lnTo>
                  <a:lnTo>
                    <a:pt x="130804" y="8533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3207"/>
            <p:cNvSpPr/>
            <p:nvPr/>
          </p:nvSpPr>
          <p:spPr bwMode="auto">
            <a:xfrm>
              <a:off x="8134930" y="1271588"/>
              <a:ext cx="166109" cy="24817"/>
            </a:xfrm>
            <a:custGeom>
              <a:avLst/>
              <a:gdLst/>
              <a:ahLst/>
              <a:cxnLst/>
              <a:rect l="0" t="0" r="0" b="0"/>
              <a:pathLst>
                <a:path w="166109" h="24817">
                  <a:moveTo>
                    <a:pt x="23233" y="0"/>
                  </a:moveTo>
                  <a:lnTo>
                    <a:pt x="19440" y="0"/>
                  </a:lnTo>
                  <a:lnTo>
                    <a:pt x="9497" y="3792"/>
                  </a:lnTo>
                  <a:lnTo>
                    <a:pt x="289" y="9943"/>
                  </a:lnTo>
                  <a:lnTo>
                    <a:pt x="0" y="12185"/>
                  </a:lnTo>
                  <a:lnTo>
                    <a:pt x="1394" y="14473"/>
                  </a:lnTo>
                  <a:lnTo>
                    <a:pt x="3910" y="16792"/>
                  </a:lnTo>
                  <a:lnTo>
                    <a:pt x="13057" y="19369"/>
                  </a:lnTo>
                  <a:lnTo>
                    <a:pt x="42125" y="24816"/>
                  </a:lnTo>
                  <a:lnTo>
                    <a:pt x="72928" y="23668"/>
                  </a:lnTo>
                  <a:lnTo>
                    <a:pt x="108279" y="21079"/>
                  </a:lnTo>
                  <a:lnTo>
                    <a:pt x="142896" y="13747"/>
                  </a:lnTo>
                  <a:lnTo>
                    <a:pt x="166108" y="71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3208"/>
            <p:cNvSpPr/>
            <p:nvPr/>
          </p:nvSpPr>
          <p:spPr bwMode="auto">
            <a:xfrm>
              <a:off x="8129588" y="1221677"/>
              <a:ext cx="172006" cy="159940"/>
            </a:xfrm>
            <a:custGeom>
              <a:avLst/>
              <a:gdLst/>
              <a:ahLst/>
              <a:cxnLst/>
              <a:rect l="0" t="0" r="0" b="0"/>
              <a:pathLst>
                <a:path w="172006" h="159940">
                  <a:moveTo>
                    <a:pt x="0" y="21336"/>
                  </a:moveTo>
                  <a:lnTo>
                    <a:pt x="0" y="17543"/>
                  </a:lnTo>
                  <a:lnTo>
                    <a:pt x="793" y="16426"/>
                  </a:lnTo>
                  <a:lnTo>
                    <a:pt x="2116" y="15681"/>
                  </a:lnTo>
                  <a:lnTo>
                    <a:pt x="37814" y="6974"/>
                  </a:lnTo>
                  <a:lnTo>
                    <a:pt x="72321" y="1536"/>
                  </a:lnTo>
                  <a:lnTo>
                    <a:pt x="100274" y="388"/>
                  </a:lnTo>
                  <a:lnTo>
                    <a:pt x="134371" y="0"/>
                  </a:lnTo>
                  <a:lnTo>
                    <a:pt x="158334" y="717"/>
                  </a:lnTo>
                  <a:lnTo>
                    <a:pt x="168531" y="3705"/>
                  </a:lnTo>
                  <a:lnTo>
                    <a:pt x="171091" y="6407"/>
                  </a:lnTo>
                  <a:lnTo>
                    <a:pt x="172005" y="9796"/>
                  </a:lnTo>
                  <a:lnTo>
                    <a:pt x="171819" y="13642"/>
                  </a:lnTo>
                  <a:lnTo>
                    <a:pt x="167381" y="22150"/>
                  </a:lnTo>
                  <a:lnTo>
                    <a:pt x="132629" y="57753"/>
                  </a:lnTo>
                  <a:lnTo>
                    <a:pt x="104603" y="85767"/>
                  </a:lnTo>
                  <a:lnTo>
                    <a:pt x="80988" y="119249"/>
                  </a:lnTo>
                  <a:lnTo>
                    <a:pt x="75682" y="129940"/>
                  </a:lnTo>
                  <a:lnTo>
                    <a:pt x="73324" y="139983"/>
                  </a:lnTo>
                  <a:lnTo>
                    <a:pt x="74282" y="144090"/>
                  </a:lnTo>
                  <a:lnTo>
                    <a:pt x="79581" y="150770"/>
                  </a:lnTo>
                  <a:lnTo>
                    <a:pt x="91489" y="158994"/>
                  </a:lnTo>
                  <a:lnTo>
                    <a:pt x="95918" y="159939"/>
                  </a:lnTo>
                  <a:lnTo>
                    <a:pt x="105071" y="158872"/>
                  </a:lnTo>
                  <a:lnTo>
                    <a:pt x="119150" y="153809"/>
                  </a:lnTo>
                  <a:lnTo>
                    <a:pt x="126510" y="147417"/>
                  </a:lnTo>
                  <a:lnTo>
                    <a:pt x="142875" y="12134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3209"/>
            <p:cNvSpPr/>
            <p:nvPr/>
          </p:nvSpPr>
          <p:spPr bwMode="auto">
            <a:xfrm>
              <a:off x="8061432" y="1178745"/>
              <a:ext cx="125307" cy="28550"/>
            </a:xfrm>
            <a:custGeom>
              <a:avLst/>
              <a:gdLst/>
              <a:ahLst/>
              <a:cxnLst/>
              <a:rect l="0" t="0" r="0" b="0"/>
              <a:pathLst>
                <a:path w="125307" h="28550">
                  <a:moveTo>
                    <a:pt x="18149" y="7118"/>
                  </a:moveTo>
                  <a:lnTo>
                    <a:pt x="14356" y="3325"/>
                  </a:lnTo>
                  <a:lnTo>
                    <a:pt x="10378" y="1463"/>
                  </a:lnTo>
                  <a:lnTo>
                    <a:pt x="0" y="32"/>
                  </a:lnTo>
                  <a:lnTo>
                    <a:pt x="1617" y="0"/>
                  </a:lnTo>
                  <a:lnTo>
                    <a:pt x="33789" y="14448"/>
                  </a:lnTo>
                  <a:lnTo>
                    <a:pt x="56386" y="19344"/>
                  </a:lnTo>
                  <a:lnTo>
                    <a:pt x="88673" y="24790"/>
                  </a:lnTo>
                  <a:lnTo>
                    <a:pt x="125306" y="2854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3210"/>
            <p:cNvSpPr/>
            <p:nvPr/>
          </p:nvSpPr>
          <p:spPr bwMode="auto">
            <a:xfrm>
              <a:off x="8059593" y="1293019"/>
              <a:ext cx="55708" cy="92328"/>
            </a:xfrm>
            <a:custGeom>
              <a:avLst/>
              <a:gdLst/>
              <a:ahLst/>
              <a:cxnLst/>
              <a:rect l="0" t="0" r="0" b="0"/>
              <a:pathLst>
                <a:path w="55708" h="92328">
                  <a:moveTo>
                    <a:pt x="55707" y="0"/>
                  </a:moveTo>
                  <a:lnTo>
                    <a:pt x="49210" y="5703"/>
                  </a:lnTo>
                  <a:lnTo>
                    <a:pt x="28971" y="20585"/>
                  </a:lnTo>
                  <a:lnTo>
                    <a:pt x="13400" y="43064"/>
                  </a:lnTo>
                  <a:lnTo>
                    <a:pt x="1805" y="66701"/>
                  </a:lnTo>
                  <a:lnTo>
                    <a:pt x="0" y="76212"/>
                  </a:lnTo>
                  <a:lnTo>
                    <a:pt x="1315" y="83613"/>
                  </a:lnTo>
                  <a:lnTo>
                    <a:pt x="2777" y="86698"/>
                  </a:lnTo>
                  <a:lnTo>
                    <a:pt x="4545" y="88755"/>
                  </a:lnTo>
                  <a:lnTo>
                    <a:pt x="8627" y="91040"/>
                  </a:lnTo>
                  <a:lnTo>
                    <a:pt x="15387" y="92327"/>
                  </a:lnTo>
                  <a:lnTo>
                    <a:pt x="34276" y="85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3211"/>
            <p:cNvSpPr/>
            <p:nvPr/>
          </p:nvSpPr>
          <p:spPr bwMode="auto">
            <a:xfrm>
              <a:off x="6515232" y="1350201"/>
              <a:ext cx="292763" cy="152601"/>
            </a:xfrm>
            <a:custGeom>
              <a:avLst/>
              <a:gdLst/>
              <a:ahLst/>
              <a:cxnLst/>
              <a:rect l="0" t="0" r="0" b="0"/>
              <a:pathLst>
                <a:path w="292763" h="152601">
                  <a:moveTo>
                    <a:pt x="42731" y="7112"/>
                  </a:moveTo>
                  <a:lnTo>
                    <a:pt x="49787" y="7112"/>
                  </a:lnTo>
                  <a:lnTo>
                    <a:pt x="49849" y="10904"/>
                  </a:lnTo>
                  <a:lnTo>
                    <a:pt x="30412" y="44926"/>
                  </a:lnTo>
                  <a:lnTo>
                    <a:pt x="15721" y="77317"/>
                  </a:lnTo>
                  <a:lnTo>
                    <a:pt x="4940" y="106881"/>
                  </a:lnTo>
                  <a:lnTo>
                    <a:pt x="313" y="142380"/>
                  </a:lnTo>
                  <a:lnTo>
                    <a:pt x="0" y="151525"/>
                  </a:lnTo>
                  <a:lnTo>
                    <a:pt x="1544" y="152600"/>
                  </a:lnTo>
                  <a:lnTo>
                    <a:pt x="7492" y="151677"/>
                  </a:lnTo>
                  <a:lnTo>
                    <a:pt x="13311" y="146505"/>
                  </a:lnTo>
                  <a:lnTo>
                    <a:pt x="20130" y="138914"/>
                  </a:lnTo>
                  <a:lnTo>
                    <a:pt x="50661" y="108861"/>
                  </a:lnTo>
                  <a:lnTo>
                    <a:pt x="71539" y="78623"/>
                  </a:lnTo>
                  <a:lnTo>
                    <a:pt x="89014" y="48320"/>
                  </a:lnTo>
                  <a:lnTo>
                    <a:pt x="108347" y="16133"/>
                  </a:lnTo>
                  <a:lnTo>
                    <a:pt x="116324" y="1230"/>
                  </a:lnTo>
                  <a:lnTo>
                    <a:pt x="116399" y="15"/>
                  </a:lnTo>
                  <a:lnTo>
                    <a:pt x="115655" y="0"/>
                  </a:lnTo>
                  <a:lnTo>
                    <a:pt x="96367" y="30043"/>
                  </a:lnTo>
                  <a:lnTo>
                    <a:pt x="80342" y="59531"/>
                  </a:lnTo>
                  <a:lnTo>
                    <a:pt x="69299" y="91902"/>
                  </a:lnTo>
                  <a:lnTo>
                    <a:pt x="65684" y="110199"/>
                  </a:lnTo>
                  <a:lnTo>
                    <a:pt x="66955" y="120661"/>
                  </a:lnTo>
                  <a:lnTo>
                    <a:pt x="68405" y="125674"/>
                  </a:lnTo>
                  <a:lnTo>
                    <a:pt x="70959" y="129015"/>
                  </a:lnTo>
                  <a:lnTo>
                    <a:pt x="78031" y="132729"/>
                  </a:lnTo>
                  <a:lnTo>
                    <a:pt x="90937" y="134819"/>
                  </a:lnTo>
                  <a:lnTo>
                    <a:pt x="100139" y="131074"/>
                  </a:lnTo>
                  <a:lnTo>
                    <a:pt x="122774" y="111943"/>
                  </a:lnTo>
                  <a:lnTo>
                    <a:pt x="144472" y="79530"/>
                  </a:lnTo>
                  <a:lnTo>
                    <a:pt x="164046" y="44670"/>
                  </a:lnTo>
                  <a:lnTo>
                    <a:pt x="182267" y="14645"/>
                  </a:lnTo>
                  <a:lnTo>
                    <a:pt x="187561" y="10460"/>
                  </a:lnTo>
                  <a:lnTo>
                    <a:pt x="188497" y="10931"/>
                  </a:lnTo>
                  <a:lnTo>
                    <a:pt x="181972" y="44576"/>
                  </a:lnTo>
                  <a:lnTo>
                    <a:pt x="174246" y="76660"/>
                  </a:lnTo>
                  <a:lnTo>
                    <a:pt x="171703" y="110227"/>
                  </a:lnTo>
                  <a:lnTo>
                    <a:pt x="172188" y="129815"/>
                  </a:lnTo>
                  <a:lnTo>
                    <a:pt x="175144" y="136523"/>
                  </a:lnTo>
                  <a:lnTo>
                    <a:pt x="181271" y="144763"/>
                  </a:lnTo>
                  <a:lnTo>
                    <a:pt x="183510" y="145710"/>
                  </a:lnTo>
                  <a:lnTo>
                    <a:pt x="185795" y="145548"/>
                  </a:lnTo>
                  <a:lnTo>
                    <a:pt x="188114" y="144646"/>
                  </a:lnTo>
                  <a:lnTo>
                    <a:pt x="198960" y="132000"/>
                  </a:lnTo>
                  <a:lnTo>
                    <a:pt x="215861" y="97377"/>
                  </a:lnTo>
                  <a:lnTo>
                    <a:pt x="228966" y="68517"/>
                  </a:lnTo>
                  <a:lnTo>
                    <a:pt x="243824" y="34587"/>
                  </a:lnTo>
                  <a:lnTo>
                    <a:pt x="255516" y="10255"/>
                  </a:lnTo>
                  <a:lnTo>
                    <a:pt x="256819" y="10001"/>
                  </a:lnTo>
                  <a:lnTo>
                    <a:pt x="260383" y="11835"/>
                  </a:lnTo>
                  <a:lnTo>
                    <a:pt x="260857" y="14229"/>
                  </a:lnTo>
                  <a:lnTo>
                    <a:pt x="257238" y="47778"/>
                  </a:lnTo>
                  <a:lnTo>
                    <a:pt x="257060" y="76184"/>
                  </a:lnTo>
                  <a:lnTo>
                    <a:pt x="257848" y="79354"/>
                  </a:lnTo>
                  <a:lnTo>
                    <a:pt x="259167" y="81467"/>
                  </a:lnTo>
                  <a:lnTo>
                    <a:pt x="260840" y="82875"/>
                  </a:lnTo>
                  <a:lnTo>
                    <a:pt x="264816" y="84441"/>
                  </a:lnTo>
                  <a:lnTo>
                    <a:pt x="266988" y="84858"/>
                  </a:lnTo>
                  <a:lnTo>
                    <a:pt x="268435" y="84342"/>
                  </a:lnTo>
                  <a:lnTo>
                    <a:pt x="269400" y="83205"/>
                  </a:lnTo>
                  <a:lnTo>
                    <a:pt x="270044" y="81653"/>
                  </a:lnTo>
                  <a:lnTo>
                    <a:pt x="292762" y="571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3212"/>
            <p:cNvSpPr/>
            <p:nvPr/>
          </p:nvSpPr>
          <p:spPr bwMode="auto">
            <a:xfrm>
              <a:off x="6302162" y="1243013"/>
              <a:ext cx="327887" cy="28576"/>
            </a:xfrm>
            <a:custGeom>
              <a:avLst/>
              <a:gdLst/>
              <a:ahLst/>
              <a:cxnLst/>
              <a:rect l="0" t="0" r="0" b="0"/>
              <a:pathLst>
                <a:path w="327887" h="28576">
                  <a:moveTo>
                    <a:pt x="20057" y="0"/>
                  </a:moveTo>
                  <a:lnTo>
                    <a:pt x="16265" y="0"/>
                  </a:lnTo>
                  <a:lnTo>
                    <a:pt x="12286" y="2116"/>
                  </a:lnTo>
                  <a:lnTo>
                    <a:pt x="7872" y="4909"/>
                  </a:lnTo>
                  <a:lnTo>
                    <a:pt x="3264" y="6150"/>
                  </a:lnTo>
                  <a:lnTo>
                    <a:pt x="1718" y="7275"/>
                  </a:lnTo>
                  <a:lnTo>
                    <a:pt x="687" y="8819"/>
                  </a:lnTo>
                  <a:lnTo>
                    <a:pt x="0" y="10641"/>
                  </a:lnTo>
                  <a:lnTo>
                    <a:pt x="1129" y="11857"/>
                  </a:lnTo>
                  <a:lnTo>
                    <a:pt x="36070" y="18983"/>
                  </a:lnTo>
                  <a:lnTo>
                    <a:pt x="59717" y="20343"/>
                  </a:lnTo>
                  <a:lnTo>
                    <a:pt x="88219" y="20947"/>
                  </a:lnTo>
                  <a:lnTo>
                    <a:pt x="120201" y="20422"/>
                  </a:lnTo>
                  <a:lnTo>
                    <a:pt x="155582" y="17543"/>
                  </a:lnTo>
                  <a:lnTo>
                    <a:pt x="188240" y="15734"/>
                  </a:lnTo>
                  <a:lnTo>
                    <a:pt x="219424" y="14930"/>
                  </a:lnTo>
                  <a:lnTo>
                    <a:pt x="251804" y="14573"/>
                  </a:lnTo>
                  <a:lnTo>
                    <a:pt x="278366" y="14414"/>
                  </a:lnTo>
                  <a:lnTo>
                    <a:pt x="313703" y="14312"/>
                  </a:lnTo>
                  <a:lnTo>
                    <a:pt x="323339" y="16415"/>
                  </a:lnTo>
                  <a:lnTo>
                    <a:pt x="327020" y="18087"/>
                  </a:lnTo>
                  <a:lnTo>
                    <a:pt x="327886" y="19995"/>
                  </a:lnTo>
                  <a:lnTo>
                    <a:pt x="326877" y="22061"/>
                  </a:lnTo>
                  <a:lnTo>
                    <a:pt x="320094" y="285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3213"/>
            <p:cNvSpPr/>
            <p:nvPr/>
          </p:nvSpPr>
          <p:spPr bwMode="auto">
            <a:xfrm>
              <a:off x="6415088" y="1214438"/>
              <a:ext cx="64294" cy="284768"/>
            </a:xfrm>
            <a:custGeom>
              <a:avLst/>
              <a:gdLst/>
              <a:ahLst/>
              <a:cxnLst/>
              <a:rect l="0" t="0" r="0" b="0"/>
              <a:pathLst>
                <a:path w="64294" h="284768">
                  <a:moveTo>
                    <a:pt x="64293" y="0"/>
                  </a:moveTo>
                  <a:lnTo>
                    <a:pt x="60501" y="0"/>
                  </a:lnTo>
                  <a:lnTo>
                    <a:pt x="59383" y="1587"/>
                  </a:lnTo>
                  <a:lnTo>
                    <a:pt x="57811" y="12993"/>
                  </a:lnTo>
                  <a:lnTo>
                    <a:pt x="55164" y="44488"/>
                  </a:lnTo>
                  <a:lnTo>
                    <a:pt x="49417" y="76152"/>
                  </a:lnTo>
                  <a:lnTo>
                    <a:pt x="44982" y="102108"/>
                  </a:lnTo>
                  <a:lnTo>
                    <a:pt x="40364" y="129518"/>
                  </a:lnTo>
                  <a:lnTo>
                    <a:pt x="35666" y="155459"/>
                  </a:lnTo>
                  <a:lnTo>
                    <a:pt x="30933" y="180218"/>
                  </a:lnTo>
                  <a:lnTo>
                    <a:pt x="24599" y="214882"/>
                  </a:lnTo>
                  <a:lnTo>
                    <a:pt x="22057" y="248732"/>
                  </a:lnTo>
                  <a:lnTo>
                    <a:pt x="22503" y="262947"/>
                  </a:lnTo>
                  <a:lnTo>
                    <a:pt x="27618" y="282433"/>
                  </a:lnTo>
                  <a:lnTo>
                    <a:pt x="28731" y="283539"/>
                  </a:lnTo>
                  <a:lnTo>
                    <a:pt x="32084" y="284767"/>
                  </a:lnTo>
                  <a:lnTo>
                    <a:pt x="33295" y="283507"/>
                  </a:lnTo>
                  <a:lnTo>
                    <a:pt x="34642" y="277874"/>
                  </a:lnTo>
                  <a:lnTo>
                    <a:pt x="34712" y="249915"/>
                  </a:lnTo>
                  <a:lnTo>
                    <a:pt x="29158" y="221510"/>
                  </a:lnTo>
                  <a:lnTo>
                    <a:pt x="21955" y="196874"/>
                  </a:lnTo>
                  <a:lnTo>
                    <a:pt x="13461" y="172166"/>
                  </a:lnTo>
                  <a:lnTo>
                    <a:pt x="0" y="1357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3214"/>
            <p:cNvSpPr/>
            <p:nvPr/>
          </p:nvSpPr>
          <p:spPr bwMode="auto">
            <a:xfrm>
              <a:off x="6194705" y="1228725"/>
              <a:ext cx="206096" cy="267001"/>
            </a:xfrm>
            <a:custGeom>
              <a:avLst/>
              <a:gdLst/>
              <a:ahLst/>
              <a:cxnLst/>
              <a:rect l="0" t="0" r="0" b="0"/>
              <a:pathLst>
                <a:path w="206096" h="267001">
                  <a:moveTo>
                    <a:pt x="48933" y="0"/>
                  </a:moveTo>
                  <a:lnTo>
                    <a:pt x="48933" y="3792"/>
                  </a:lnTo>
                  <a:lnTo>
                    <a:pt x="42436" y="18682"/>
                  </a:lnTo>
                  <a:lnTo>
                    <a:pt x="31838" y="38608"/>
                  </a:lnTo>
                  <a:lnTo>
                    <a:pt x="23319" y="69736"/>
                  </a:lnTo>
                  <a:lnTo>
                    <a:pt x="18234" y="95287"/>
                  </a:lnTo>
                  <a:lnTo>
                    <a:pt x="13328" y="122519"/>
                  </a:lnTo>
                  <a:lnTo>
                    <a:pt x="8502" y="149703"/>
                  </a:lnTo>
                  <a:lnTo>
                    <a:pt x="3711" y="175014"/>
                  </a:lnTo>
                  <a:lnTo>
                    <a:pt x="344" y="207784"/>
                  </a:lnTo>
                  <a:lnTo>
                    <a:pt x="0" y="240804"/>
                  </a:lnTo>
                  <a:lnTo>
                    <a:pt x="2843" y="252810"/>
                  </a:lnTo>
                  <a:lnTo>
                    <a:pt x="6753" y="259204"/>
                  </a:lnTo>
                  <a:lnTo>
                    <a:pt x="8906" y="260909"/>
                  </a:lnTo>
                  <a:lnTo>
                    <a:pt x="11136" y="261252"/>
                  </a:lnTo>
                  <a:lnTo>
                    <a:pt x="13416" y="260686"/>
                  </a:lnTo>
                  <a:lnTo>
                    <a:pt x="18860" y="257148"/>
                  </a:lnTo>
                  <a:lnTo>
                    <a:pt x="39838" y="233702"/>
                  </a:lnTo>
                  <a:lnTo>
                    <a:pt x="63277" y="199756"/>
                  </a:lnTo>
                  <a:lnTo>
                    <a:pt x="72770" y="187205"/>
                  </a:lnTo>
                  <a:lnTo>
                    <a:pt x="86246" y="176471"/>
                  </a:lnTo>
                  <a:lnTo>
                    <a:pt x="92768" y="173682"/>
                  </a:lnTo>
                  <a:lnTo>
                    <a:pt x="95619" y="173731"/>
                  </a:lnTo>
                  <a:lnTo>
                    <a:pt x="100903" y="175904"/>
                  </a:lnTo>
                  <a:lnTo>
                    <a:pt x="105897" y="183748"/>
                  </a:lnTo>
                  <a:lnTo>
                    <a:pt x="109969" y="195172"/>
                  </a:lnTo>
                  <a:lnTo>
                    <a:pt x="116590" y="225109"/>
                  </a:lnTo>
                  <a:lnTo>
                    <a:pt x="127424" y="260270"/>
                  </a:lnTo>
                  <a:lnTo>
                    <a:pt x="130914" y="265959"/>
                  </a:lnTo>
                  <a:lnTo>
                    <a:pt x="133749" y="267000"/>
                  </a:lnTo>
                  <a:lnTo>
                    <a:pt x="141133" y="266039"/>
                  </a:lnTo>
                  <a:lnTo>
                    <a:pt x="154215" y="257244"/>
                  </a:lnTo>
                  <a:lnTo>
                    <a:pt x="174445" y="227056"/>
                  </a:lnTo>
                  <a:lnTo>
                    <a:pt x="195306" y="195069"/>
                  </a:lnTo>
                  <a:lnTo>
                    <a:pt x="206095" y="1785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3215"/>
            <p:cNvSpPr/>
            <p:nvPr/>
          </p:nvSpPr>
          <p:spPr bwMode="auto">
            <a:xfrm>
              <a:off x="5995670" y="1314579"/>
              <a:ext cx="269400" cy="177010"/>
            </a:xfrm>
            <a:custGeom>
              <a:avLst/>
              <a:gdLst/>
              <a:ahLst/>
              <a:cxnLst/>
              <a:rect l="0" t="0" r="0" b="0"/>
              <a:pathLst>
                <a:path w="269400" h="177010">
                  <a:moveTo>
                    <a:pt x="133668" y="28446"/>
                  </a:moveTo>
                  <a:lnTo>
                    <a:pt x="133668" y="32238"/>
                  </a:lnTo>
                  <a:lnTo>
                    <a:pt x="132874" y="33355"/>
                  </a:lnTo>
                  <a:lnTo>
                    <a:pt x="131551" y="34100"/>
                  </a:lnTo>
                  <a:lnTo>
                    <a:pt x="126611" y="35564"/>
                  </a:lnTo>
                  <a:lnTo>
                    <a:pt x="126549" y="31790"/>
                  </a:lnTo>
                  <a:lnTo>
                    <a:pt x="127335" y="30675"/>
                  </a:lnTo>
                  <a:lnTo>
                    <a:pt x="128652" y="29932"/>
                  </a:lnTo>
                  <a:lnTo>
                    <a:pt x="130324" y="29437"/>
                  </a:lnTo>
                  <a:lnTo>
                    <a:pt x="134298" y="24653"/>
                  </a:lnTo>
                  <a:lnTo>
                    <a:pt x="137917" y="18029"/>
                  </a:lnTo>
                  <a:lnTo>
                    <a:pt x="140240" y="7309"/>
                  </a:lnTo>
                  <a:lnTo>
                    <a:pt x="140698" y="1340"/>
                  </a:lnTo>
                  <a:lnTo>
                    <a:pt x="139942" y="850"/>
                  </a:lnTo>
                  <a:lnTo>
                    <a:pt x="133499" y="161"/>
                  </a:lnTo>
                  <a:lnTo>
                    <a:pt x="123274" y="0"/>
                  </a:lnTo>
                  <a:lnTo>
                    <a:pt x="112908" y="4162"/>
                  </a:lnTo>
                  <a:lnTo>
                    <a:pt x="82016" y="30746"/>
                  </a:lnTo>
                  <a:lnTo>
                    <a:pt x="47147" y="65089"/>
                  </a:lnTo>
                  <a:lnTo>
                    <a:pt x="23366" y="93014"/>
                  </a:lnTo>
                  <a:lnTo>
                    <a:pt x="4900" y="127101"/>
                  </a:lnTo>
                  <a:lnTo>
                    <a:pt x="0" y="149488"/>
                  </a:lnTo>
                  <a:lnTo>
                    <a:pt x="1693" y="155972"/>
                  </a:lnTo>
                  <a:lnTo>
                    <a:pt x="9925" y="167409"/>
                  </a:lnTo>
                  <a:lnTo>
                    <a:pt x="21521" y="173551"/>
                  </a:lnTo>
                  <a:lnTo>
                    <a:pt x="47787" y="177009"/>
                  </a:lnTo>
                  <a:lnTo>
                    <a:pt x="73274" y="176230"/>
                  </a:lnTo>
                  <a:lnTo>
                    <a:pt x="103122" y="170593"/>
                  </a:lnTo>
                  <a:lnTo>
                    <a:pt x="132792" y="160678"/>
                  </a:lnTo>
                  <a:lnTo>
                    <a:pt x="161853" y="147541"/>
                  </a:lnTo>
                  <a:lnTo>
                    <a:pt x="190644" y="131119"/>
                  </a:lnTo>
                  <a:lnTo>
                    <a:pt x="226044" y="104023"/>
                  </a:lnTo>
                  <a:lnTo>
                    <a:pt x="258366" y="69598"/>
                  </a:lnTo>
                  <a:lnTo>
                    <a:pt x="269399" y="5702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3216"/>
            <p:cNvSpPr/>
            <p:nvPr/>
          </p:nvSpPr>
          <p:spPr bwMode="auto">
            <a:xfrm>
              <a:off x="6779577" y="1343025"/>
              <a:ext cx="71280" cy="300446"/>
            </a:xfrm>
            <a:custGeom>
              <a:avLst/>
              <a:gdLst/>
              <a:ahLst/>
              <a:cxnLst/>
              <a:rect l="0" t="0" r="0" b="0"/>
              <a:pathLst>
                <a:path w="71280" h="300446">
                  <a:moveTo>
                    <a:pt x="71279" y="0"/>
                  </a:moveTo>
                  <a:lnTo>
                    <a:pt x="67486" y="0"/>
                  </a:lnTo>
                  <a:lnTo>
                    <a:pt x="63508" y="2117"/>
                  </a:lnTo>
                  <a:lnTo>
                    <a:pt x="50694" y="13735"/>
                  </a:lnTo>
                  <a:lnTo>
                    <a:pt x="33869" y="43731"/>
                  </a:lnTo>
                  <a:lnTo>
                    <a:pt x="12319" y="77902"/>
                  </a:lnTo>
                  <a:lnTo>
                    <a:pt x="3891" y="94343"/>
                  </a:lnTo>
                  <a:lnTo>
                    <a:pt x="0" y="125730"/>
                  </a:lnTo>
                  <a:lnTo>
                    <a:pt x="741" y="125889"/>
                  </a:lnTo>
                  <a:lnTo>
                    <a:pt x="22092" y="111886"/>
                  </a:lnTo>
                  <a:lnTo>
                    <a:pt x="33687" y="99297"/>
                  </a:lnTo>
                  <a:lnTo>
                    <a:pt x="40284" y="90963"/>
                  </a:lnTo>
                  <a:lnTo>
                    <a:pt x="58270" y="76576"/>
                  </a:lnTo>
                  <a:lnTo>
                    <a:pt x="59432" y="76451"/>
                  </a:lnTo>
                  <a:lnTo>
                    <a:pt x="59412" y="77955"/>
                  </a:lnTo>
                  <a:lnTo>
                    <a:pt x="57709" y="87656"/>
                  </a:lnTo>
                  <a:lnTo>
                    <a:pt x="52177" y="116289"/>
                  </a:lnTo>
                  <a:lnTo>
                    <a:pt x="50538" y="142582"/>
                  </a:lnTo>
                  <a:lnTo>
                    <a:pt x="50052" y="175156"/>
                  </a:lnTo>
                  <a:lnTo>
                    <a:pt x="50702" y="209149"/>
                  </a:lnTo>
                  <a:lnTo>
                    <a:pt x="54776" y="239682"/>
                  </a:lnTo>
                  <a:lnTo>
                    <a:pt x="58671" y="274210"/>
                  </a:lnTo>
                  <a:lnTo>
                    <a:pt x="63656" y="300445"/>
                  </a:lnTo>
                  <a:lnTo>
                    <a:pt x="63816" y="300309"/>
                  </a:lnTo>
                  <a:lnTo>
                    <a:pt x="67833" y="292533"/>
                  </a:lnTo>
                  <a:lnTo>
                    <a:pt x="71279" y="2500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3217"/>
            <p:cNvSpPr/>
            <p:nvPr/>
          </p:nvSpPr>
          <p:spPr bwMode="auto">
            <a:xfrm>
              <a:off x="6890622" y="1373098"/>
              <a:ext cx="160260" cy="168051"/>
            </a:xfrm>
            <a:custGeom>
              <a:avLst/>
              <a:gdLst/>
              <a:ahLst/>
              <a:cxnLst/>
              <a:rect l="0" t="0" r="0" b="0"/>
              <a:pathLst>
                <a:path w="160260" h="168051">
                  <a:moveTo>
                    <a:pt x="10241" y="69940"/>
                  </a:moveTo>
                  <a:lnTo>
                    <a:pt x="10241" y="63789"/>
                  </a:lnTo>
                  <a:lnTo>
                    <a:pt x="17825" y="59298"/>
                  </a:lnTo>
                  <a:lnTo>
                    <a:pt x="53415" y="50162"/>
                  </a:lnTo>
                  <a:lnTo>
                    <a:pt x="86609" y="38888"/>
                  </a:lnTo>
                  <a:lnTo>
                    <a:pt x="118595" y="24948"/>
                  </a:lnTo>
                  <a:lnTo>
                    <a:pt x="129836" y="17399"/>
                  </a:lnTo>
                  <a:lnTo>
                    <a:pt x="134831" y="11399"/>
                  </a:lnTo>
                  <a:lnTo>
                    <a:pt x="137051" y="6086"/>
                  </a:lnTo>
                  <a:lnTo>
                    <a:pt x="137644" y="3558"/>
                  </a:lnTo>
                  <a:lnTo>
                    <a:pt x="135658" y="1873"/>
                  </a:lnTo>
                  <a:lnTo>
                    <a:pt x="127100" y="0"/>
                  </a:lnTo>
                  <a:lnTo>
                    <a:pt x="108895" y="2738"/>
                  </a:lnTo>
                  <a:lnTo>
                    <a:pt x="84627" y="12369"/>
                  </a:lnTo>
                  <a:lnTo>
                    <a:pt x="57328" y="32861"/>
                  </a:lnTo>
                  <a:lnTo>
                    <a:pt x="25363" y="68230"/>
                  </a:lnTo>
                  <a:lnTo>
                    <a:pt x="5725" y="96332"/>
                  </a:lnTo>
                  <a:lnTo>
                    <a:pt x="296" y="115272"/>
                  </a:lnTo>
                  <a:lnTo>
                    <a:pt x="0" y="130039"/>
                  </a:lnTo>
                  <a:lnTo>
                    <a:pt x="3308" y="141894"/>
                  </a:lnTo>
                  <a:lnTo>
                    <a:pt x="10070" y="152455"/>
                  </a:lnTo>
                  <a:lnTo>
                    <a:pt x="22600" y="160323"/>
                  </a:lnTo>
                  <a:lnTo>
                    <a:pt x="38753" y="165673"/>
                  </a:lnTo>
                  <a:lnTo>
                    <a:pt x="56514" y="168050"/>
                  </a:lnTo>
                  <a:lnTo>
                    <a:pt x="88157" y="161804"/>
                  </a:lnTo>
                  <a:lnTo>
                    <a:pt x="118875" y="146106"/>
                  </a:lnTo>
                  <a:lnTo>
                    <a:pt x="149615" y="112031"/>
                  </a:lnTo>
                  <a:lnTo>
                    <a:pt x="160259" y="9851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3218"/>
            <p:cNvSpPr/>
            <p:nvPr/>
          </p:nvSpPr>
          <p:spPr bwMode="auto">
            <a:xfrm>
              <a:off x="7027594" y="1200150"/>
              <a:ext cx="166163" cy="315722"/>
            </a:xfrm>
            <a:custGeom>
              <a:avLst/>
              <a:gdLst/>
              <a:ahLst/>
              <a:cxnLst/>
              <a:rect l="0" t="0" r="0" b="0"/>
              <a:pathLst>
                <a:path w="166163" h="315722">
                  <a:moveTo>
                    <a:pt x="80437" y="0"/>
                  </a:moveTo>
                  <a:lnTo>
                    <a:pt x="74734" y="6497"/>
                  </a:lnTo>
                  <a:lnTo>
                    <a:pt x="59852" y="34320"/>
                  </a:lnTo>
                  <a:lnTo>
                    <a:pt x="42852" y="68113"/>
                  </a:lnTo>
                  <a:lnTo>
                    <a:pt x="29602" y="94566"/>
                  </a:lnTo>
                  <a:lnTo>
                    <a:pt x="17363" y="122992"/>
                  </a:lnTo>
                  <a:lnTo>
                    <a:pt x="9276" y="154146"/>
                  </a:lnTo>
                  <a:lnTo>
                    <a:pt x="3037" y="184397"/>
                  </a:lnTo>
                  <a:lnTo>
                    <a:pt x="0" y="212923"/>
                  </a:lnTo>
                  <a:lnTo>
                    <a:pt x="3942" y="238830"/>
                  </a:lnTo>
                  <a:lnTo>
                    <a:pt x="15085" y="271936"/>
                  </a:lnTo>
                  <a:lnTo>
                    <a:pt x="36027" y="298061"/>
                  </a:lnTo>
                  <a:lnTo>
                    <a:pt x="62339" y="313299"/>
                  </a:lnTo>
                  <a:lnTo>
                    <a:pt x="82977" y="315721"/>
                  </a:lnTo>
                  <a:lnTo>
                    <a:pt x="104585" y="313358"/>
                  </a:lnTo>
                  <a:lnTo>
                    <a:pt x="133806" y="302309"/>
                  </a:lnTo>
                  <a:lnTo>
                    <a:pt x="166162" y="27860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24" name="SMARTInkShape-3219"/>
            <p:cNvSpPr/>
            <p:nvPr/>
          </p:nvSpPr>
          <p:spPr bwMode="auto">
            <a:xfrm>
              <a:off x="6979444" y="1278731"/>
              <a:ext cx="357188" cy="57151"/>
            </a:xfrm>
            <a:custGeom>
              <a:avLst/>
              <a:gdLst/>
              <a:ahLst/>
              <a:cxnLst/>
              <a:rect l="0" t="0" r="0" b="0"/>
              <a:pathLst>
                <a:path w="357188" h="57151">
                  <a:moveTo>
                    <a:pt x="0" y="57150"/>
                  </a:moveTo>
                  <a:lnTo>
                    <a:pt x="3793" y="57150"/>
                  </a:lnTo>
                  <a:lnTo>
                    <a:pt x="28594" y="51496"/>
                  </a:lnTo>
                  <a:lnTo>
                    <a:pt x="61389" y="48331"/>
                  </a:lnTo>
                  <a:lnTo>
                    <a:pt x="89197" y="44499"/>
                  </a:lnTo>
                  <a:lnTo>
                    <a:pt x="122722" y="40151"/>
                  </a:lnTo>
                  <a:lnTo>
                    <a:pt x="140552" y="37086"/>
                  </a:lnTo>
                  <a:lnTo>
                    <a:pt x="158789" y="33455"/>
                  </a:lnTo>
                  <a:lnTo>
                    <a:pt x="177297" y="29447"/>
                  </a:lnTo>
                  <a:lnTo>
                    <a:pt x="195985" y="25982"/>
                  </a:lnTo>
                  <a:lnTo>
                    <a:pt x="214794" y="22878"/>
                  </a:lnTo>
                  <a:lnTo>
                    <a:pt x="233684" y="20014"/>
                  </a:lnTo>
                  <a:lnTo>
                    <a:pt x="267372" y="14716"/>
                  </a:lnTo>
                  <a:lnTo>
                    <a:pt x="298220" y="9716"/>
                  </a:lnTo>
                  <a:lnTo>
                    <a:pt x="327805" y="4847"/>
                  </a:lnTo>
                  <a:lnTo>
                    <a:pt x="35718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25" name="SMARTInkShape-3220"/>
            <p:cNvSpPr/>
            <p:nvPr/>
          </p:nvSpPr>
          <p:spPr bwMode="auto">
            <a:xfrm>
              <a:off x="7294390" y="1114425"/>
              <a:ext cx="213692" cy="360172"/>
            </a:xfrm>
            <a:custGeom>
              <a:avLst/>
              <a:gdLst/>
              <a:ahLst/>
              <a:cxnLst/>
              <a:rect l="0" t="0" r="0" b="0"/>
              <a:pathLst>
                <a:path w="213692" h="360172">
                  <a:moveTo>
                    <a:pt x="213691" y="0"/>
                  </a:moveTo>
                  <a:lnTo>
                    <a:pt x="199918" y="794"/>
                  </a:lnTo>
                  <a:lnTo>
                    <a:pt x="167218" y="11391"/>
                  </a:lnTo>
                  <a:lnTo>
                    <a:pt x="131810" y="15832"/>
                  </a:lnTo>
                  <a:lnTo>
                    <a:pt x="102647" y="21889"/>
                  </a:lnTo>
                  <a:lnTo>
                    <a:pt x="71460" y="31047"/>
                  </a:lnTo>
                  <a:lnTo>
                    <a:pt x="37299" y="40758"/>
                  </a:lnTo>
                  <a:lnTo>
                    <a:pt x="27344" y="42721"/>
                  </a:lnTo>
                  <a:lnTo>
                    <a:pt x="15624" y="48890"/>
                  </a:lnTo>
                  <a:lnTo>
                    <a:pt x="15765" y="50850"/>
                  </a:lnTo>
                  <a:lnTo>
                    <a:pt x="22562" y="83143"/>
                  </a:lnTo>
                  <a:lnTo>
                    <a:pt x="26889" y="113790"/>
                  </a:lnTo>
                  <a:lnTo>
                    <a:pt x="26950" y="149271"/>
                  </a:lnTo>
                  <a:lnTo>
                    <a:pt x="22188" y="181371"/>
                  </a:lnTo>
                  <a:lnTo>
                    <a:pt x="15751" y="212137"/>
                  </a:lnTo>
                  <a:lnTo>
                    <a:pt x="8815" y="246035"/>
                  </a:lnTo>
                  <a:lnTo>
                    <a:pt x="2527" y="279627"/>
                  </a:lnTo>
                  <a:lnTo>
                    <a:pt x="0" y="315232"/>
                  </a:lnTo>
                  <a:lnTo>
                    <a:pt x="1242" y="332985"/>
                  </a:lnTo>
                  <a:lnTo>
                    <a:pt x="7087" y="348812"/>
                  </a:lnTo>
                  <a:lnTo>
                    <a:pt x="10867" y="353985"/>
                  </a:lnTo>
                  <a:lnTo>
                    <a:pt x="19302" y="359733"/>
                  </a:lnTo>
                  <a:lnTo>
                    <a:pt x="32575" y="360171"/>
                  </a:lnTo>
                  <a:lnTo>
                    <a:pt x="57898" y="353838"/>
                  </a:lnTo>
                  <a:lnTo>
                    <a:pt x="85104" y="3429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27" name="SMARTInkShape-3221"/>
            <p:cNvSpPr/>
            <p:nvPr/>
          </p:nvSpPr>
          <p:spPr bwMode="auto">
            <a:xfrm>
              <a:off x="7410563" y="1214438"/>
              <a:ext cx="161813" cy="187782"/>
            </a:xfrm>
            <a:custGeom>
              <a:avLst/>
              <a:gdLst/>
              <a:ahLst/>
              <a:cxnLst/>
              <a:rect l="0" t="0" r="0" b="0"/>
              <a:pathLst>
                <a:path w="161813" h="187782">
                  <a:moveTo>
                    <a:pt x="90375" y="0"/>
                  </a:moveTo>
                  <a:lnTo>
                    <a:pt x="73582" y="0"/>
                  </a:lnTo>
                  <a:lnTo>
                    <a:pt x="62733" y="3792"/>
                  </a:lnTo>
                  <a:lnTo>
                    <a:pt x="39935" y="18681"/>
                  </a:lnTo>
                  <a:lnTo>
                    <a:pt x="25071" y="37020"/>
                  </a:lnTo>
                  <a:lnTo>
                    <a:pt x="10417" y="66667"/>
                  </a:lnTo>
                  <a:lnTo>
                    <a:pt x="3244" y="84398"/>
                  </a:lnTo>
                  <a:lnTo>
                    <a:pt x="0" y="112231"/>
                  </a:lnTo>
                  <a:lnTo>
                    <a:pt x="3713" y="139792"/>
                  </a:lnTo>
                  <a:lnTo>
                    <a:pt x="7673" y="155792"/>
                  </a:lnTo>
                  <a:lnTo>
                    <a:pt x="16312" y="168724"/>
                  </a:lnTo>
                  <a:lnTo>
                    <a:pt x="28088" y="178969"/>
                  </a:lnTo>
                  <a:lnTo>
                    <a:pt x="41260" y="186169"/>
                  </a:lnTo>
                  <a:lnTo>
                    <a:pt x="57169" y="187781"/>
                  </a:lnTo>
                  <a:lnTo>
                    <a:pt x="83976" y="184226"/>
                  </a:lnTo>
                  <a:lnTo>
                    <a:pt x="109910" y="176029"/>
                  </a:lnTo>
                  <a:lnTo>
                    <a:pt x="143798" y="155244"/>
                  </a:lnTo>
                  <a:lnTo>
                    <a:pt x="161812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28" name="SMARTInkShape-3222"/>
            <p:cNvSpPr/>
            <p:nvPr/>
          </p:nvSpPr>
          <p:spPr bwMode="auto">
            <a:xfrm>
              <a:off x="7557607" y="1256928"/>
              <a:ext cx="119974" cy="155255"/>
            </a:xfrm>
            <a:custGeom>
              <a:avLst/>
              <a:gdLst/>
              <a:ahLst/>
              <a:cxnLst/>
              <a:rect l="0" t="0" r="0" b="0"/>
              <a:pathLst>
                <a:path w="119974" h="155255">
                  <a:moveTo>
                    <a:pt x="64774" y="372"/>
                  </a:moveTo>
                  <a:lnTo>
                    <a:pt x="57190" y="4164"/>
                  </a:lnTo>
                  <a:lnTo>
                    <a:pt x="27397" y="37051"/>
                  </a:lnTo>
                  <a:lnTo>
                    <a:pt x="10765" y="70559"/>
                  </a:lnTo>
                  <a:lnTo>
                    <a:pt x="0" y="97544"/>
                  </a:lnTo>
                  <a:lnTo>
                    <a:pt x="780" y="120974"/>
                  </a:lnTo>
                  <a:lnTo>
                    <a:pt x="6037" y="141410"/>
                  </a:lnTo>
                  <a:lnTo>
                    <a:pt x="10358" y="149839"/>
                  </a:lnTo>
                  <a:lnTo>
                    <a:pt x="14209" y="152404"/>
                  </a:lnTo>
                  <a:lnTo>
                    <a:pt x="24839" y="155254"/>
                  </a:lnTo>
                  <a:lnTo>
                    <a:pt x="44210" y="153067"/>
                  </a:lnTo>
                  <a:lnTo>
                    <a:pt x="65032" y="147391"/>
                  </a:lnTo>
                  <a:lnTo>
                    <a:pt x="86281" y="133098"/>
                  </a:lnTo>
                  <a:lnTo>
                    <a:pt x="103867" y="113782"/>
                  </a:lnTo>
                  <a:lnTo>
                    <a:pt x="115339" y="89185"/>
                  </a:lnTo>
                  <a:lnTo>
                    <a:pt x="119973" y="61788"/>
                  </a:lnTo>
                  <a:lnTo>
                    <a:pt x="117554" y="37355"/>
                  </a:lnTo>
                  <a:lnTo>
                    <a:pt x="111780" y="24482"/>
                  </a:lnTo>
                  <a:lnTo>
                    <a:pt x="95138" y="3282"/>
                  </a:lnTo>
                  <a:lnTo>
                    <a:pt x="89779" y="725"/>
                  </a:lnTo>
                  <a:lnTo>
                    <a:pt x="77474" y="0"/>
                  </a:lnTo>
                  <a:lnTo>
                    <a:pt x="60953" y="4054"/>
                  </a:lnTo>
                  <a:lnTo>
                    <a:pt x="46003" y="14075"/>
                  </a:lnTo>
                  <a:lnTo>
                    <a:pt x="35312" y="30890"/>
                  </a:lnTo>
                  <a:lnTo>
                    <a:pt x="33953" y="44098"/>
                  </a:lnTo>
                  <a:lnTo>
                    <a:pt x="34702" y="50954"/>
                  </a:lnTo>
                  <a:lnTo>
                    <a:pt x="36788" y="56318"/>
                  </a:lnTo>
                  <a:lnTo>
                    <a:pt x="43341" y="64395"/>
                  </a:lnTo>
                  <a:lnTo>
                    <a:pt x="55954" y="73405"/>
                  </a:lnTo>
                  <a:lnTo>
                    <a:pt x="73538" y="77309"/>
                  </a:lnTo>
                  <a:lnTo>
                    <a:pt x="107637" y="7181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5435" name="SMARTInkShape-Group710"/>
          <p:cNvGrpSpPr/>
          <p:nvPr/>
        </p:nvGrpSpPr>
        <p:grpSpPr>
          <a:xfrm>
            <a:off x="4464845" y="1228725"/>
            <a:ext cx="542925" cy="311505"/>
            <a:chOff x="4464845" y="1228725"/>
            <a:chExt cx="542925" cy="311505"/>
          </a:xfrm>
        </p:grpSpPr>
        <p:sp>
          <p:nvSpPr>
            <p:cNvPr id="2535430" name="SMARTInkShape-3223"/>
            <p:cNvSpPr/>
            <p:nvPr/>
          </p:nvSpPr>
          <p:spPr bwMode="auto">
            <a:xfrm>
              <a:off x="4479866" y="1228725"/>
              <a:ext cx="92135" cy="42864"/>
            </a:xfrm>
            <a:custGeom>
              <a:avLst/>
              <a:gdLst/>
              <a:ahLst/>
              <a:cxnLst/>
              <a:rect l="0" t="0" r="0" b="0"/>
              <a:pathLst>
                <a:path w="92135" h="42864">
                  <a:moveTo>
                    <a:pt x="42128" y="0"/>
                  </a:moveTo>
                  <a:lnTo>
                    <a:pt x="38336" y="0"/>
                  </a:lnTo>
                  <a:lnTo>
                    <a:pt x="15720" y="6482"/>
                  </a:lnTo>
                  <a:lnTo>
                    <a:pt x="0" y="7118"/>
                  </a:lnTo>
                  <a:lnTo>
                    <a:pt x="3275" y="10928"/>
                  </a:lnTo>
                  <a:lnTo>
                    <a:pt x="17990" y="19327"/>
                  </a:lnTo>
                  <a:lnTo>
                    <a:pt x="53648" y="30993"/>
                  </a:lnTo>
                  <a:lnTo>
                    <a:pt x="92134" y="428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31" name="SMARTInkShape-3224"/>
            <p:cNvSpPr/>
            <p:nvPr/>
          </p:nvSpPr>
          <p:spPr bwMode="auto">
            <a:xfrm>
              <a:off x="4464845" y="1378744"/>
              <a:ext cx="21431" cy="161486"/>
            </a:xfrm>
            <a:custGeom>
              <a:avLst/>
              <a:gdLst/>
              <a:ahLst/>
              <a:cxnLst/>
              <a:rect l="0" t="0" r="0" b="0"/>
              <a:pathLst>
                <a:path w="21431" h="161486">
                  <a:moveTo>
                    <a:pt x="7143" y="0"/>
                  </a:moveTo>
                  <a:lnTo>
                    <a:pt x="6349" y="13772"/>
                  </a:lnTo>
                  <a:lnTo>
                    <a:pt x="992" y="43735"/>
                  </a:lnTo>
                  <a:lnTo>
                    <a:pt x="195" y="76519"/>
                  </a:lnTo>
                  <a:lnTo>
                    <a:pt x="38" y="108865"/>
                  </a:lnTo>
                  <a:lnTo>
                    <a:pt x="4" y="143600"/>
                  </a:lnTo>
                  <a:lnTo>
                    <a:pt x="0" y="161266"/>
                  </a:lnTo>
                  <a:lnTo>
                    <a:pt x="793" y="161485"/>
                  </a:lnTo>
                  <a:lnTo>
                    <a:pt x="3791" y="159613"/>
                  </a:lnTo>
                  <a:lnTo>
                    <a:pt x="12184" y="139743"/>
                  </a:lnTo>
                  <a:lnTo>
                    <a:pt x="21430" y="1071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32" name="SMARTInkShape-3225"/>
            <p:cNvSpPr/>
            <p:nvPr/>
          </p:nvSpPr>
          <p:spPr bwMode="auto">
            <a:xfrm>
              <a:off x="4615997" y="1378744"/>
              <a:ext cx="206035" cy="152076"/>
            </a:xfrm>
            <a:custGeom>
              <a:avLst/>
              <a:gdLst/>
              <a:ahLst/>
              <a:cxnLst/>
              <a:rect l="0" t="0" r="0" b="0"/>
              <a:pathLst>
                <a:path w="206035" h="152076">
                  <a:moveTo>
                    <a:pt x="34584" y="0"/>
                  </a:moveTo>
                  <a:lnTo>
                    <a:pt x="30792" y="3792"/>
                  </a:lnTo>
                  <a:lnTo>
                    <a:pt x="28930" y="7771"/>
                  </a:lnTo>
                  <a:lnTo>
                    <a:pt x="28433" y="9943"/>
                  </a:lnTo>
                  <a:lnTo>
                    <a:pt x="11434" y="37584"/>
                  </a:lnTo>
                  <a:lnTo>
                    <a:pt x="4607" y="71683"/>
                  </a:lnTo>
                  <a:lnTo>
                    <a:pt x="0" y="96268"/>
                  </a:lnTo>
                  <a:lnTo>
                    <a:pt x="5116" y="122294"/>
                  </a:lnTo>
                  <a:lnTo>
                    <a:pt x="7729" y="127907"/>
                  </a:lnTo>
                  <a:lnTo>
                    <a:pt x="9537" y="130515"/>
                  </a:lnTo>
                  <a:lnTo>
                    <a:pt x="11536" y="131460"/>
                  </a:lnTo>
                  <a:lnTo>
                    <a:pt x="13663" y="131296"/>
                  </a:lnTo>
                  <a:lnTo>
                    <a:pt x="15874" y="130393"/>
                  </a:lnTo>
                  <a:lnTo>
                    <a:pt x="20448" y="125156"/>
                  </a:lnTo>
                  <a:lnTo>
                    <a:pt x="42368" y="89824"/>
                  </a:lnTo>
                  <a:lnTo>
                    <a:pt x="64697" y="54167"/>
                  </a:lnTo>
                  <a:lnTo>
                    <a:pt x="92038" y="23047"/>
                  </a:lnTo>
                  <a:lnTo>
                    <a:pt x="112462" y="7534"/>
                  </a:lnTo>
                  <a:lnTo>
                    <a:pt x="123701" y="3348"/>
                  </a:lnTo>
                  <a:lnTo>
                    <a:pt x="136104" y="5721"/>
                  </a:lnTo>
                  <a:lnTo>
                    <a:pt x="142745" y="8577"/>
                  </a:lnTo>
                  <a:lnTo>
                    <a:pt x="152241" y="18099"/>
                  </a:lnTo>
                  <a:lnTo>
                    <a:pt x="162050" y="38965"/>
                  </a:lnTo>
                  <a:lnTo>
                    <a:pt x="168683" y="70667"/>
                  </a:lnTo>
                  <a:lnTo>
                    <a:pt x="169993" y="104770"/>
                  </a:lnTo>
                  <a:lnTo>
                    <a:pt x="172368" y="133143"/>
                  </a:lnTo>
                  <a:lnTo>
                    <a:pt x="176453" y="150477"/>
                  </a:lnTo>
                  <a:lnTo>
                    <a:pt x="177582" y="151912"/>
                  </a:lnTo>
                  <a:lnTo>
                    <a:pt x="179129" y="152075"/>
                  </a:lnTo>
                  <a:lnTo>
                    <a:pt x="180954" y="151389"/>
                  </a:lnTo>
                  <a:lnTo>
                    <a:pt x="198018" y="116517"/>
                  </a:lnTo>
                  <a:lnTo>
                    <a:pt x="206034" y="10001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33" name="SMARTInkShape-3226"/>
            <p:cNvSpPr/>
            <p:nvPr/>
          </p:nvSpPr>
          <p:spPr bwMode="auto">
            <a:xfrm>
              <a:off x="4858743" y="1271588"/>
              <a:ext cx="84733" cy="261236"/>
            </a:xfrm>
            <a:custGeom>
              <a:avLst/>
              <a:gdLst/>
              <a:ahLst/>
              <a:cxnLst/>
              <a:rect l="0" t="0" r="0" b="0"/>
              <a:pathLst>
                <a:path w="84733" h="261236">
                  <a:moveTo>
                    <a:pt x="6151" y="0"/>
                  </a:moveTo>
                  <a:lnTo>
                    <a:pt x="6151" y="3792"/>
                  </a:lnTo>
                  <a:lnTo>
                    <a:pt x="4034" y="7770"/>
                  </a:lnTo>
                  <a:lnTo>
                    <a:pt x="2359" y="9943"/>
                  </a:lnTo>
                  <a:lnTo>
                    <a:pt x="0" y="24377"/>
                  </a:lnTo>
                  <a:lnTo>
                    <a:pt x="4113" y="57085"/>
                  </a:lnTo>
                  <a:lnTo>
                    <a:pt x="6341" y="90291"/>
                  </a:lnTo>
                  <a:lnTo>
                    <a:pt x="9675" y="116329"/>
                  </a:lnTo>
                  <a:lnTo>
                    <a:pt x="13803" y="141660"/>
                  </a:lnTo>
                  <a:lnTo>
                    <a:pt x="20589" y="176117"/>
                  </a:lnTo>
                  <a:lnTo>
                    <a:pt x="27627" y="206434"/>
                  </a:lnTo>
                  <a:lnTo>
                    <a:pt x="33158" y="224305"/>
                  </a:lnTo>
                  <a:lnTo>
                    <a:pt x="49644" y="248712"/>
                  </a:lnTo>
                  <a:lnTo>
                    <a:pt x="58818" y="257382"/>
                  </a:lnTo>
                  <a:lnTo>
                    <a:pt x="68188" y="261235"/>
                  </a:lnTo>
                  <a:lnTo>
                    <a:pt x="72115" y="260676"/>
                  </a:lnTo>
                  <a:lnTo>
                    <a:pt x="75527" y="258715"/>
                  </a:lnTo>
                  <a:lnTo>
                    <a:pt x="78595" y="255820"/>
                  </a:lnTo>
                  <a:lnTo>
                    <a:pt x="82005" y="248370"/>
                  </a:lnTo>
                  <a:lnTo>
                    <a:pt x="84732" y="21431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34" name="SMARTInkShape-3227"/>
            <p:cNvSpPr/>
            <p:nvPr/>
          </p:nvSpPr>
          <p:spPr bwMode="auto">
            <a:xfrm>
              <a:off x="4786313" y="1343025"/>
              <a:ext cx="221457" cy="28537"/>
            </a:xfrm>
            <a:custGeom>
              <a:avLst/>
              <a:gdLst/>
              <a:ahLst/>
              <a:cxnLst/>
              <a:rect l="0" t="0" r="0" b="0"/>
              <a:pathLst>
                <a:path w="221457" h="28537">
                  <a:moveTo>
                    <a:pt x="0" y="21431"/>
                  </a:moveTo>
                  <a:lnTo>
                    <a:pt x="0" y="25224"/>
                  </a:lnTo>
                  <a:lnTo>
                    <a:pt x="1587" y="26341"/>
                  </a:lnTo>
                  <a:lnTo>
                    <a:pt x="12993" y="27913"/>
                  </a:lnTo>
                  <a:lnTo>
                    <a:pt x="37363" y="28379"/>
                  </a:lnTo>
                  <a:lnTo>
                    <a:pt x="61055" y="28488"/>
                  </a:lnTo>
                  <a:lnTo>
                    <a:pt x="85344" y="28536"/>
                  </a:lnTo>
                  <a:lnTo>
                    <a:pt x="110161" y="27764"/>
                  </a:lnTo>
                  <a:lnTo>
                    <a:pt x="137067" y="24775"/>
                  </a:lnTo>
                  <a:lnTo>
                    <a:pt x="171404" y="18630"/>
                  </a:lnTo>
                  <a:lnTo>
                    <a:pt x="201686" y="7989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5438" name="SMARTInkShape-Group711"/>
          <p:cNvGrpSpPr/>
          <p:nvPr/>
        </p:nvGrpSpPr>
        <p:grpSpPr>
          <a:xfrm>
            <a:off x="8458200" y="1222661"/>
            <a:ext cx="242471" cy="397580"/>
            <a:chOff x="8458200" y="1222661"/>
            <a:chExt cx="242471" cy="397580"/>
          </a:xfrm>
        </p:grpSpPr>
        <p:sp>
          <p:nvSpPr>
            <p:cNvPr id="2535436" name="SMARTInkShape-3228"/>
            <p:cNvSpPr/>
            <p:nvPr/>
          </p:nvSpPr>
          <p:spPr bwMode="auto">
            <a:xfrm>
              <a:off x="8643938" y="1222661"/>
              <a:ext cx="56733" cy="56071"/>
            </a:xfrm>
            <a:custGeom>
              <a:avLst/>
              <a:gdLst/>
              <a:ahLst/>
              <a:cxnLst/>
              <a:rect l="0" t="0" r="0" b="0"/>
              <a:pathLst>
                <a:path w="56733" h="56071">
                  <a:moveTo>
                    <a:pt x="14287" y="27495"/>
                  </a:moveTo>
                  <a:lnTo>
                    <a:pt x="21136" y="20646"/>
                  </a:lnTo>
                  <a:lnTo>
                    <a:pt x="21431" y="13216"/>
                  </a:lnTo>
                  <a:lnTo>
                    <a:pt x="38224" y="13208"/>
                  </a:lnTo>
                  <a:lnTo>
                    <a:pt x="42917" y="11091"/>
                  </a:lnTo>
                  <a:lnTo>
                    <a:pt x="47649" y="8298"/>
                  </a:lnTo>
                  <a:lnTo>
                    <a:pt x="52398" y="7057"/>
                  </a:lnTo>
                  <a:lnTo>
                    <a:pt x="53981" y="5932"/>
                  </a:lnTo>
                  <a:lnTo>
                    <a:pt x="55038" y="4389"/>
                  </a:lnTo>
                  <a:lnTo>
                    <a:pt x="56732" y="0"/>
                  </a:lnTo>
                  <a:lnTo>
                    <a:pt x="37227" y="8958"/>
                  </a:lnTo>
                  <a:lnTo>
                    <a:pt x="9448" y="32721"/>
                  </a:lnTo>
                  <a:lnTo>
                    <a:pt x="4198" y="41989"/>
                  </a:lnTo>
                  <a:lnTo>
                    <a:pt x="0" y="5607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37" name="SMARTInkShape-3229"/>
            <p:cNvSpPr/>
            <p:nvPr/>
          </p:nvSpPr>
          <p:spPr bwMode="auto">
            <a:xfrm>
              <a:off x="8458200" y="1407319"/>
              <a:ext cx="207170" cy="212922"/>
            </a:xfrm>
            <a:custGeom>
              <a:avLst/>
              <a:gdLst/>
              <a:ahLst/>
              <a:cxnLst/>
              <a:rect l="0" t="0" r="0" b="0"/>
              <a:pathLst>
                <a:path w="207170" h="212922">
                  <a:moveTo>
                    <a:pt x="207169" y="0"/>
                  </a:moveTo>
                  <a:lnTo>
                    <a:pt x="200320" y="0"/>
                  </a:lnTo>
                  <a:lnTo>
                    <a:pt x="204993" y="5703"/>
                  </a:lnTo>
                  <a:lnTo>
                    <a:pt x="206201" y="9943"/>
                  </a:lnTo>
                  <a:lnTo>
                    <a:pt x="203090" y="20585"/>
                  </a:lnTo>
                  <a:lnTo>
                    <a:pt x="184887" y="50835"/>
                  </a:lnTo>
                  <a:lnTo>
                    <a:pt x="162727" y="86330"/>
                  </a:lnTo>
                  <a:lnTo>
                    <a:pt x="138615" y="116155"/>
                  </a:lnTo>
                  <a:lnTo>
                    <a:pt x="107569" y="148892"/>
                  </a:lnTo>
                  <a:lnTo>
                    <a:pt x="77028" y="179936"/>
                  </a:lnTo>
                  <a:lnTo>
                    <a:pt x="47870" y="205449"/>
                  </a:lnTo>
                  <a:lnTo>
                    <a:pt x="30800" y="212225"/>
                  </a:lnTo>
                  <a:lnTo>
                    <a:pt x="22915" y="212921"/>
                  </a:lnTo>
                  <a:lnTo>
                    <a:pt x="16864" y="211003"/>
                  </a:lnTo>
                  <a:lnTo>
                    <a:pt x="12036" y="207344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5439" name="SMARTInkShape-3230"/>
          <p:cNvSpPr/>
          <p:nvPr/>
        </p:nvSpPr>
        <p:spPr bwMode="auto">
          <a:xfrm>
            <a:off x="428625" y="2886075"/>
            <a:ext cx="992982" cy="135732"/>
          </a:xfrm>
          <a:custGeom>
            <a:avLst/>
            <a:gdLst/>
            <a:ahLst/>
            <a:cxnLst/>
            <a:rect l="0" t="0" r="0" b="0"/>
            <a:pathLst>
              <a:path w="992982" h="135732">
                <a:moveTo>
                  <a:pt x="0" y="135731"/>
                </a:moveTo>
                <a:lnTo>
                  <a:pt x="33491" y="133615"/>
                </a:lnTo>
                <a:lnTo>
                  <a:pt x="60723" y="127960"/>
                </a:lnTo>
                <a:lnTo>
                  <a:pt x="84138" y="122753"/>
                </a:lnTo>
                <a:lnTo>
                  <a:pt x="113066" y="115146"/>
                </a:lnTo>
                <a:lnTo>
                  <a:pt x="148676" y="106474"/>
                </a:lnTo>
                <a:lnTo>
                  <a:pt x="168174" y="101939"/>
                </a:lnTo>
                <a:lnTo>
                  <a:pt x="189903" y="97328"/>
                </a:lnTo>
                <a:lnTo>
                  <a:pt x="213121" y="92667"/>
                </a:lnTo>
                <a:lnTo>
                  <a:pt x="237331" y="87971"/>
                </a:lnTo>
                <a:lnTo>
                  <a:pt x="263789" y="83254"/>
                </a:lnTo>
                <a:lnTo>
                  <a:pt x="291747" y="78521"/>
                </a:lnTo>
                <a:lnTo>
                  <a:pt x="320704" y="73779"/>
                </a:lnTo>
                <a:lnTo>
                  <a:pt x="351915" y="69823"/>
                </a:lnTo>
                <a:lnTo>
                  <a:pt x="384629" y="66393"/>
                </a:lnTo>
                <a:lnTo>
                  <a:pt x="418344" y="63312"/>
                </a:lnTo>
                <a:lnTo>
                  <a:pt x="454315" y="59670"/>
                </a:lnTo>
                <a:lnTo>
                  <a:pt x="491789" y="55655"/>
                </a:lnTo>
                <a:lnTo>
                  <a:pt x="530266" y="51391"/>
                </a:lnTo>
                <a:lnTo>
                  <a:pt x="570204" y="47754"/>
                </a:lnTo>
                <a:lnTo>
                  <a:pt x="611117" y="44536"/>
                </a:lnTo>
                <a:lnTo>
                  <a:pt x="652680" y="41597"/>
                </a:lnTo>
                <a:lnTo>
                  <a:pt x="695470" y="38844"/>
                </a:lnTo>
                <a:lnTo>
                  <a:pt x="739078" y="36215"/>
                </a:lnTo>
                <a:lnTo>
                  <a:pt x="783231" y="33668"/>
                </a:lnTo>
                <a:lnTo>
                  <a:pt x="826160" y="28795"/>
                </a:lnTo>
                <a:lnTo>
                  <a:pt x="868274" y="22372"/>
                </a:lnTo>
                <a:lnTo>
                  <a:pt x="909843" y="14915"/>
                </a:lnTo>
                <a:lnTo>
                  <a:pt x="937556" y="9943"/>
                </a:lnTo>
                <a:lnTo>
                  <a:pt x="992981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5442" name="SMARTInkShape-Group713"/>
          <p:cNvGrpSpPr/>
          <p:nvPr/>
        </p:nvGrpSpPr>
        <p:grpSpPr>
          <a:xfrm>
            <a:off x="692944" y="3321941"/>
            <a:ext cx="1342978" cy="71040"/>
            <a:chOff x="692944" y="3321941"/>
            <a:chExt cx="1342978" cy="71040"/>
          </a:xfrm>
        </p:grpSpPr>
        <p:sp>
          <p:nvSpPr>
            <p:cNvPr id="2535440" name="SMARTInkShape-3231"/>
            <p:cNvSpPr/>
            <p:nvPr/>
          </p:nvSpPr>
          <p:spPr bwMode="auto">
            <a:xfrm>
              <a:off x="692944" y="3321941"/>
              <a:ext cx="214313" cy="28479"/>
            </a:xfrm>
            <a:custGeom>
              <a:avLst/>
              <a:gdLst/>
              <a:ahLst/>
              <a:cxnLst/>
              <a:rect l="0" t="0" r="0" b="0"/>
              <a:pathLst>
                <a:path w="214313" h="28479">
                  <a:moveTo>
                    <a:pt x="0" y="28478"/>
                  </a:moveTo>
                  <a:lnTo>
                    <a:pt x="31783" y="27684"/>
                  </a:lnTo>
                  <a:lnTo>
                    <a:pt x="64513" y="16293"/>
                  </a:lnTo>
                  <a:lnTo>
                    <a:pt x="85298" y="9108"/>
                  </a:lnTo>
                  <a:lnTo>
                    <a:pt x="99886" y="5541"/>
                  </a:lnTo>
                  <a:lnTo>
                    <a:pt x="114262" y="1573"/>
                  </a:lnTo>
                  <a:lnTo>
                    <a:pt x="143843" y="0"/>
                  </a:lnTo>
                  <a:lnTo>
                    <a:pt x="174821" y="7184"/>
                  </a:lnTo>
                  <a:lnTo>
                    <a:pt x="214312" y="1419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41" name="SMARTInkShape-3232"/>
            <p:cNvSpPr/>
            <p:nvPr/>
          </p:nvSpPr>
          <p:spPr bwMode="auto">
            <a:xfrm>
              <a:off x="942975" y="3336131"/>
              <a:ext cx="1092947" cy="56850"/>
            </a:xfrm>
            <a:custGeom>
              <a:avLst/>
              <a:gdLst/>
              <a:ahLst/>
              <a:cxnLst/>
              <a:rect l="0" t="0" r="0" b="0"/>
              <a:pathLst>
                <a:path w="1092947" h="56850">
                  <a:moveTo>
                    <a:pt x="0" y="0"/>
                  </a:moveTo>
                  <a:lnTo>
                    <a:pt x="33622" y="0"/>
                  </a:lnTo>
                  <a:lnTo>
                    <a:pt x="67624" y="0"/>
                  </a:lnTo>
                  <a:lnTo>
                    <a:pt x="99259" y="0"/>
                  </a:lnTo>
                  <a:lnTo>
                    <a:pt x="129232" y="0"/>
                  </a:lnTo>
                  <a:lnTo>
                    <a:pt x="160671" y="2117"/>
                  </a:lnTo>
                  <a:lnTo>
                    <a:pt x="186430" y="6151"/>
                  </a:lnTo>
                  <a:lnTo>
                    <a:pt x="220153" y="6948"/>
                  </a:lnTo>
                  <a:lnTo>
                    <a:pt x="255271" y="7105"/>
                  </a:lnTo>
                  <a:lnTo>
                    <a:pt x="289166" y="10929"/>
                  </a:lnTo>
                  <a:lnTo>
                    <a:pt x="321526" y="13624"/>
                  </a:lnTo>
                  <a:lnTo>
                    <a:pt x="348385" y="14091"/>
                  </a:lnTo>
                  <a:lnTo>
                    <a:pt x="383789" y="14249"/>
                  </a:lnTo>
                  <a:lnTo>
                    <a:pt x="417740" y="14280"/>
                  </a:lnTo>
                  <a:lnTo>
                    <a:pt x="450111" y="19196"/>
                  </a:lnTo>
                  <a:lnTo>
                    <a:pt x="476972" y="20769"/>
                  </a:lnTo>
                  <a:lnTo>
                    <a:pt x="505039" y="22029"/>
                  </a:lnTo>
                  <a:lnTo>
                    <a:pt x="534257" y="26283"/>
                  </a:lnTo>
                  <a:lnTo>
                    <a:pt x="566903" y="27896"/>
                  </a:lnTo>
                  <a:lnTo>
                    <a:pt x="597037" y="28374"/>
                  </a:lnTo>
                  <a:lnTo>
                    <a:pt x="626074" y="28516"/>
                  </a:lnTo>
                  <a:lnTo>
                    <a:pt x="655580" y="28557"/>
                  </a:lnTo>
                  <a:lnTo>
                    <a:pt x="688311" y="28570"/>
                  </a:lnTo>
                  <a:lnTo>
                    <a:pt x="717677" y="28574"/>
                  </a:lnTo>
                  <a:lnTo>
                    <a:pt x="751452" y="28575"/>
                  </a:lnTo>
                  <a:lnTo>
                    <a:pt x="779071" y="28575"/>
                  </a:lnTo>
                  <a:lnTo>
                    <a:pt x="807363" y="28575"/>
                  </a:lnTo>
                  <a:lnTo>
                    <a:pt x="835854" y="28575"/>
                  </a:lnTo>
                  <a:lnTo>
                    <a:pt x="870133" y="32367"/>
                  </a:lnTo>
                  <a:lnTo>
                    <a:pt x="904745" y="35057"/>
                  </a:lnTo>
                  <a:lnTo>
                    <a:pt x="937452" y="37705"/>
                  </a:lnTo>
                  <a:lnTo>
                    <a:pt x="970459" y="41844"/>
                  </a:lnTo>
                  <a:lnTo>
                    <a:pt x="1001471" y="42729"/>
                  </a:lnTo>
                  <a:lnTo>
                    <a:pt x="1035227" y="42845"/>
                  </a:lnTo>
                  <a:lnTo>
                    <a:pt x="1066537" y="43655"/>
                  </a:lnTo>
                  <a:lnTo>
                    <a:pt x="1091154" y="49712"/>
                  </a:lnTo>
                  <a:lnTo>
                    <a:pt x="1091767" y="50604"/>
                  </a:lnTo>
                  <a:lnTo>
                    <a:pt x="1092946" y="56849"/>
                  </a:lnTo>
                  <a:lnTo>
                    <a:pt x="1085850" y="500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5445" name="SMARTInkShape-Group714"/>
          <p:cNvGrpSpPr/>
          <p:nvPr/>
        </p:nvGrpSpPr>
        <p:grpSpPr>
          <a:xfrm>
            <a:off x="2514600" y="2786063"/>
            <a:ext cx="670287" cy="621079"/>
            <a:chOff x="2514600" y="2786063"/>
            <a:chExt cx="670287" cy="621079"/>
          </a:xfrm>
        </p:grpSpPr>
        <p:sp>
          <p:nvSpPr>
            <p:cNvPr id="2535443" name="SMARTInkShape-3233"/>
            <p:cNvSpPr/>
            <p:nvPr/>
          </p:nvSpPr>
          <p:spPr bwMode="auto">
            <a:xfrm>
              <a:off x="2600358" y="2936081"/>
              <a:ext cx="357156" cy="407183"/>
            </a:xfrm>
            <a:custGeom>
              <a:avLst/>
              <a:gdLst/>
              <a:ahLst/>
              <a:cxnLst/>
              <a:rect l="0" t="0" r="0" b="0"/>
              <a:pathLst>
                <a:path w="357156" h="407183">
                  <a:moveTo>
                    <a:pt x="357155" y="0"/>
                  </a:moveTo>
                  <a:lnTo>
                    <a:pt x="353362" y="0"/>
                  </a:lnTo>
                  <a:lnTo>
                    <a:pt x="338473" y="12200"/>
                  </a:lnTo>
                  <a:lnTo>
                    <a:pt x="306570" y="47321"/>
                  </a:lnTo>
                  <a:lnTo>
                    <a:pt x="277961" y="78227"/>
                  </a:lnTo>
                  <a:lnTo>
                    <a:pt x="248141" y="112520"/>
                  </a:lnTo>
                  <a:lnTo>
                    <a:pt x="226683" y="138115"/>
                  </a:lnTo>
                  <a:lnTo>
                    <a:pt x="203917" y="165366"/>
                  </a:lnTo>
                  <a:lnTo>
                    <a:pt x="180570" y="193352"/>
                  </a:lnTo>
                  <a:lnTo>
                    <a:pt x="156964" y="221666"/>
                  </a:lnTo>
                  <a:lnTo>
                    <a:pt x="134037" y="249331"/>
                  </a:lnTo>
                  <a:lnTo>
                    <a:pt x="113264" y="274856"/>
                  </a:lnTo>
                  <a:lnTo>
                    <a:pt x="93448" y="299429"/>
                  </a:lnTo>
                  <a:lnTo>
                    <a:pt x="66559" y="333459"/>
                  </a:lnTo>
                  <a:lnTo>
                    <a:pt x="36140" y="365818"/>
                  </a:lnTo>
                  <a:lnTo>
                    <a:pt x="14491" y="386703"/>
                  </a:lnTo>
                  <a:lnTo>
                    <a:pt x="0" y="407153"/>
                  </a:lnTo>
                  <a:lnTo>
                    <a:pt x="3769" y="407182"/>
                  </a:lnTo>
                  <a:lnTo>
                    <a:pt x="4883" y="406392"/>
                  </a:lnTo>
                  <a:lnTo>
                    <a:pt x="5626" y="405072"/>
                  </a:lnTo>
                  <a:lnTo>
                    <a:pt x="14255" y="3857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44" name="SMARTInkShape-3234"/>
            <p:cNvSpPr/>
            <p:nvPr/>
          </p:nvSpPr>
          <p:spPr bwMode="auto">
            <a:xfrm>
              <a:off x="2514600" y="2786063"/>
              <a:ext cx="670287" cy="621079"/>
            </a:xfrm>
            <a:custGeom>
              <a:avLst/>
              <a:gdLst/>
              <a:ahLst/>
              <a:cxnLst/>
              <a:rect l="0" t="0" r="0" b="0"/>
              <a:pathLst>
                <a:path w="670287" h="621079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23603" y="38478"/>
                  </a:lnTo>
                  <a:lnTo>
                    <a:pt x="45530" y="72594"/>
                  </a:lnTo>
                  <a:lnTo>
                    <a:pt x="68584" y="107855"/>
                  </a:lnTo>
                  <a:lnTo>
                    <a:pt x="92023" y="135938"/>
                  </a:lnTo>
                  <a:lnTo>
                    <a:pt x="116166" y="166484"/>
                  </a:lnTo>
                  <a:lnTo>
                    <a:pt x="134973" y="189880"/>
                  </a:lnTo>
                  <a:lnTo>
                    <a:pt x="156561" y="216153"/>
                  </a:lnTo>
                  <a:lnTo>
                    <a:pt x="179385" y="241589"/>
                  </a:lnTo>
                  <a:lnTo>
                    <a:pt x="202758" y="266916"/>
                  </a:lnTo>
                  <a:lnTo>
                    <a:pt x="226375" y="294048"/>
                  </a:lnTo>
                  <a:lnTo>
                    <a:pt x="252218" y="321981"/>
                  </a:lnTo>
                  <a:lnTo>
                    <a:pt x="279578" y="349478"/>
                  </a:lnTo>
                  <a:lnTo>
                    <a:pt x="307613" y="374927"/>
                  </a:lnTo>
                  <a:lnTo>
                    <a:pt x="335948" y="397351"/>
                  </a:lnTo>
                  <a:lnTo>
                    <a:pt x="364417" y="418694"/>
                  </a:lnTo>
                  <a:lnTo>
                    <a:pt x="392944" y="441409"/>
                  </a:lnTo>
                  <a:lnTo>
                    <a:pt x="421498" y="462617"/>
                  </a:lnTo>
                  <a:lnTo>
                    <a:pt x="450064" y="481832"/>
                  </a:lnTo>
                  <a:lnTo>
                    <a:pt x="478635" y="498310"/>
                  </a:lnTo>
                  <a:lnTo>
                    <a:pt x="505091" y="515687"/>
                  </a:lnTo>
                  <a:lnTo>
                    <a:pt x="530079" y="532407"/>
                  </a:lnTo>
                  <a:lnTo>
                    <a:pt x="564871" y="551538"/>
                  </a:lnTo>
                  <a:lnTo>
                    <a:pt x="598765" y="574700"/>
                  </a:lnTo>
                  <a:lnTo>
                    <a:pt x="634034" y="594940"/>
                  </a:lnTo>
                  <a:lnTo>
                    <a:pt x="658387" y="611739"/>
                  </a:lnTo>
                  <a:lnTo>
                    <a:pt x="663390" y="618259"/>
                  </a:lnTo>
                  <a:lnTo>
                    <a:pt x="670286" y="621078"/>
                  </a:lnTo>
                  <a:lnTo>
                    <a:pt x="667357" y="617587"/>
                  </a:lnTo>
                  <a:lnTo>
                    <a:pt x="642241" y="584473"/>
                  </a:lnTo>
                  <a:lnTo>
                    <a:pt x="623750" y="549368"/>
                  </a:lnTo>
                  <a:lnTo>
                    <a:pt x="614363" y="5286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5446" name="SMARTInkShape-3235"/>
          <p:cNvSpPr/>
          <p:nvPr/>
        </p:nvSpPr>
        <p:spPr bwMode="auto">
          <a:xfrm>
            <a:off x="550093" y="3400454"/>
            <a:ext cx="264293" cy="1502428"/>
          </a:xfrm>
          <a:custGeom>
            <a:avLst/>
            <a:gdLst/>
            <a:ahLst/>
            <a:cxnLst/>
            <a:rect l="0" t="0" r="0" b="0"/>
            <a:pathLst>
              <a:path w="264293" h="1502428">
                <a:moveTo>
                  <a:pt x="250007" y="21402"/>
                </a:moveTo>
                <a:lnTo>
                  <a:pt x="253799" y="21402"/>
                </a:lnTo>
                <a:lnTo>
                  <a:pt x="254916" y="20609"/>
                </a:lnTo>
                <a:lnTo>
                  <a:pt x="255661" y="19286"/>
                </a:lnTo>
                <a:lnTo>
                  <a:pt x="256158" y="17610"/>
                </a:lnTo>
                <a:lnTo>
                  <a:pt x="263214" y="8402"/>
                </a:lnTo>
                <a:lnTo>
                  <a:pt x="264292" y="0"/>
                </a:lnTo>
                <a:lnTo>
                  <a:pt x="258144" y="6125"/>
                </a:lnTo>
                <a:lnTo>
                  <a:pt x="253653" y="6821"/>
                </a:lnTo>
                <a:lnTo>
                  <a:pt x="218753" y="7109"/>
                </a:lnTo>
                <a:lnTo>
                  <a:pt x="187614" y="10906"/>
                </a:lnTo>
                <a:lnTo>
                  <a:pt x="157514" y="19299"/>
                </a:lnTo>
                <a:lnTo>
                  <a:pt x="126521" y="28601"/>
                </a:lnTo>
                <a:lnTo>
                  <a:pt x="91282" y="35550"/>
                </a:lnTo>
                <a:lnTo>
                  <a:pt x="60712" y="45510"/>
                </a:lnTo>
                <a:lnTo>
                  <a:pt x="27108" y="58622"/>
                </a:lnTo>
                <a:lnTo>
                  <a:pt x="15952" y="62593"/>
                </a:lnTo>
                <a:lnTo>
                  <a:pt x="13008" y="63150"/>
                </a:lnTo>
                <a:lnTo>
                  <a:pt x="11045" y="64315"/>
                </a:lnTo>
                <a:lnTo>
                  <a:pt x="9737" y="65886"/>
                </a:lnTo>
                <a:lnTo>
                  <a:pt x="8283" y="69748"/>
                </a:lnTo>
                <a:lnTo>
                  <a:pt x="7133" y="99022"/>
                </a:lnTo>
                <a:lnTo>
                  <a:pt x="12776" y="131489"/>
                </a:lnTo>
                <a:lnTo>
                  <a:pt x="15939" y="158002"/>
                </a:lnTo>
                <a:lnTo>
                  <a:pt x="21904" y="188082"/>
                </a:lnTo>
                <a:lnTo>
                  <a:pt x="26581" y="222131"/>
                </a:lnTo>
                <a:lnTo>
                  <a:pt x="30084" y="257355"/>
                </a:lnTo>
                <a:lnTo>
                  <a:pt x="33995" y="281845"/>
                </a:lnTo>
                <a:lnTo>
                  <a:pt x="38379" y="308604"/>
                </a:lnTo>
                <a:lnTo>
                  <a:pt x="42973" y="336373"/>
                </a:lnTo>
                <a:lnTo>
                  <a:pt x="46867" y="365383"/>
                </a:lnTo>
                <a:lnTo>
                  <a:pt x="48597" y="396797"/>
                </a:lnTo>
                <a:lnTo>
                  <a:pt x="49367" y="431397"/>
                </a:lnTo>
                <a:lnTo>
                  <a:pt x="49572" y="449513"/>
                </a:lnTo>
                <a:lnTo>
                  <a:pt x="49800" y="484459"/>
                </a:lnTo>
                <a:lnTo>
                  <a:pt x="49901" y="519305"/>
                </a:lnTo>
                <a:lnTo>
                  <a:pt x="49928" y="537488"/>
                </a:lnTo>
                <a:lnTo>
                  <a:pt x="49946" y="555959"/>
                </a:lnTo>
                <a:lnTo>
                  <a:pt x="49958" y="574624"/>
                </a:lnTo>
                <a:lnTo>
                  <a:pt x="49966" y="593417"/>
                </a:lnTo>
                <a:lnTo>
                  <a:pt x="49971" y="612295"/>
                </a:lnTo>
                <a:lnTo>
                  <a:pt x="49975" y="631231"/>
                </a:lnTo>
                <a:lnTo>
                  <a:pt x="49977" y="650205"/>
                </a:lnTo>
                <a:lnTo>
                  <a:pt x="49979" y="669204"/>
                </a:lnTo>
                <a:lnTo>
                  <a:pt x="49980" y="688220"/>
                </a:lnTo>
                <a:lnTo>
                  <a:pt x="49981" y="707247"/>
                </a:lnTo>
                <a:lnTo>
                  <a:pt x="49981" y="726282"/>
                </a:lnTo>
                <a:lnTo>
                  <a:pt x="49981" y="745322"/>
                </a:lnTo>
                <a:lnTo>
                  <a:pt x="49982" y="764365"/>
                </a:lnTo>
                <a:lnTo>
                  <a:pt x="49982" y="783411"/>
                </a:lnTo>
                <a:lnTo>
                  <a:pt x="49188" y="802458"/>
                </a:lnTo>
                <a:lnTo>
                  <a:pt x="47865" y="821506"/>
                </a:lnTo>
                <a:lnTo>
                  <a:pt x="46190" y="840555"/>
                </a:lnTo>
                <a:lnTo>
                  <a:pt x="44279" y="859604"/>
                </a:lnTo>
                <a:lnTo>
                  <a:pt x="42211" y="878653"/>
                </a:lnTo>
                <a:lnTo>
                  <a:pt x="40039" y="897703"/>
                </a:lnTo>
                <a:lnTo>
                  <a:pt x="37797" y="916753"/>
                </a:lnTo>
                <a:lnTo>
                  <a:pt x="35509" y="935803"/>
                </a:lnTo>
                <a:lnTo>
                  <a:pt x="33189" y="954853"/>
                </a:lnTo>
                <a:lnTo>
                  <a:pt x="30849" y="973903"/>
                </a:lnTo>
                <a:lnTo>
                  <a:pt x="28496" y="992952"/>
                </a:lnTo>
                <a:lnTo>
                  <a:pt x="26133" y="1012002"/>
                </a:lnTo>
                <a:lnTo>
                  <a:pt x="23764" y="1031052"/>
                </a:lnTo>
                <a:lnTo>
                  <a:pt x="21391" y="1050102"/>
                </a:lnTo>
                <a:lnTo>
                  <a:pt x="19015" y="1069152"/>
                </a:lnTo>
                <a:lnTo>
                  <a:pt x="16637" y="1088202"/>
                </a:lnTo>
                <a:lnTo>
                  <a:pt x="14258" y="1107252"/>
                </a:lnTo>
                <a:lnTo>
                  <a:pt x="11879" y="1126302"/>
                </a:lnTo>
                <a:lnTo>
                  <a:pt x="9499" y="1144559"/>
                </a:lnTo>
                <a:lnTo>
                  <a:pt x="4737" y="1179660"/>
                </a:lnTo>
                <a:lnTo>
                  <a:pt x="2092" y="1209548"/>
                </a:lnTo>
                <a:lnTo>
                  <a:pt x="916" y="1236061"/>
                </a:lnTo>
                <a:lnTo>
                  <a:pt x="394" y="1261073"/>
                </a:lnTo>
                <a:lnTo>
                  <a:pt x="100" y="1293675"/>
                </a:lnTo>
                <a:lnTo>
                  <a:pt x="0" y="1327433"/>
                </a:lnTo>
                <a:lnTo>
                  <a:pt x="2097" y="1354915"/>
                </a:lnTo>
                <a:lnTo>
                  <a:pt x="10618" y="1390482"/>
                </a:lnTo>
                <a:lnTo>
                  <a:pt x="18453" y="1410437"/>
                </a:lnTo>
                <a:lnTo>
                  <a:pt x="22119" y="1429654"/>
                </a:lnTo>
                <a:lnTo>
                  <a:pt x="37386" y="1460770"/>
                </a:lnTo>
                <a:lnTo>
                  <a:pt x="62246" y="1490520"/>
                </a:lnTo>
                <a:lnTo>
                  <a:pt x="80074" y="1501095"/>
                </a:lnTo>
                <a:lnTo>
                  <a:pt x="93519" y="1502427"/>
                </a:lnTo>
                <a:lnTo>
                  <a:pt x="108225" y="1499579"/>
                </a:lnTo>
                <a:lnTo>
                  <a:pt x="125345" y="1493022"/>
                </a:lnTo>
                <a:lnTo>
                  <a:pt x="141420" y="1478466"/>
                </a:lnTo>
                <a:lnTo>
                  <a:pt x="164282" y="145015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5449" name="SMARTInkShape-Group716"/>
          <p:cNvGrpSpPr/>
          <p:nvPr/>
        </p:nvGrpSpPr>
        <p:grpSpPr>
          <a:xfrm>
            <a:off x="1914525" y="4086228"/>
            <a:ext cx="571501" cy="400048"/>
            <a:chOff x="1914525" y="4086228"/>
            <a:chExt cx="571501" cy="400048"/>
          </a:xfrm>
        </p:grpSpPr>
        <p:sp>
          <p:nvSpPr>
            <p:cNvPr id="2535447" name="SMARTInkShape-3236"/>
            <p:cNvSpPr/>
            <p:nvPr/>
          </p:nvSpPr>
          <p:spPr bwMode="auto">
            <a:xfrm>
              <a:off x="1935956" y="4457700"/>
              <a:ext cx="550070" cy="28576"/>
            </a:xfrm>
            <a:custGeom>
              <a:avLst/>
              <a:gdLst/>
              <a:ahLst/>
              <a:cxnLst/>
              <a:rect l="0" t="0" r="0" b="0"/>
              <a:pathLst>
                <a:path w="550070" h="28576">
                  <a:moveTo>
                    <a:pt x="0" y="0"/>
                  </a:moveTo>
                  <a:lnTo>
                    <a:pt x="30528" y="0"/>
                  </a:lnTo>
                  <a:lnTo>
                    <a:pt x="59124" y="794"/>
                  </a:lnTo>
                  <a:lnTo>
                    <a:pt x="90102" y="4909"/>
                  </a:lnTo>
                  <a:lnTo>
                    <a:pt x="124417" y="7276"/>
                  </a:lnTo>
                  <a:lnTo>
                    <a:pt x="147901" y="10642"/>
                  </a:lnTo>
                  <a:lnTo>
                    <a:pt x="175800" y="12667"/>
                  </a:lnTo>
                  <a:lnTo>
                    <a:pt x="205927" y="13567"/>
                  </a:lnTo>
                  <a:lnTo>
                    <a:pt x="235192" y="13967"/>
                  </a:lnTo>
                  <a:lnTo>
                    <a:pt x="266190" y="14145"/>
                  </a:lnTo>
                  <a:lnTo>
                    <a:pt x="297694" y="14224"/>
                  </a:lnTo>
                  <a:lnTo>
                    <a:pt x="327571" y="14259"/>
                  </a:lnTo>
                  <a:lnTo>
                    <a:pt x="356725" y="14275"/>
                  </a:lnTo>
                  <a:lnTo>
                    <a:pt x="385557" y="14282"/>
                  </a:lnTo>
                  <a:lnTo>
                    <a:pt x="414246" y="14285"/>
                  </a:lnTo>
                  <a:lnTo>
                    <a:pt x="440756" y="14286"/>
                  </a:lnTo>
                  <a:lnTo>
                    <a:pt x="465766" y="15081"/>
                  </a:lnTo>
                  <a:lnTo>
                    <a:pt x="490112" y="18080"/>
                  </a:lnTo>
                  <a:lnTo>
                    <a:pt x="514161" y="22058"/>
                  </a:lnTo>
                  <a:lnTo>
                    <a:pt x="550069" y="285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48" name="SMARTInkShape-3237"/>
            <p:cNvSpPr/>
            <p:nvPr/>
          </p:nvSpPr>
          <p:spPr bwMode="auto">
            <a:xfrm>
              <a:off x="1914525" y="4086228"/>
              <a:ext cx="478632" cy="20422"/>
            </a:xfrm>
            <a:custGeom>
              <a:avLst/>
              <a:gdLst/>
              <a:ahLst/>
              <a:cxnLst/>
              <a:rect l="0" t="0" r="0" b="0"/>
              <a:pathLst>
                <a:path w="478632" h="20422">
                  <a:moveTo>
                    <a:pt x="0" y="14285"/>
                  </a:moveTo>
                  <a:lnTo>
                    <a:pt x="0" y="10492"/>
                  </a:lnTo>
                  <a:lnTo>
                    <a:pt x="794" y="9375"/>
                  </a:lnTo>
                  <a:lnTo>
                    <a:pt x="2117" y="8630"/>
                  </a:lnTo>
                  <a:lnTo>
                    <a:pt x="9888" y="7582"/>
                  </a:lnTo>
                  <a:lnTo>
                    <a:pt x="17094" y="6543"/>
                  </a:lnTo>
                  <a:lnTo>
                    <a:pt x="27202" y="2289"/>
                  </a:lnTo>
                  <a:lnTo>
                    <a:pt x="60684" y="198"/>
                  </a:lnTo>
                  <a:lnTo>
                    <a:pt x="94037" y="37"/>
                  </a:lnTo>
                  <a:lnTo>
                    <a:pt x="121790" y="9"/>
                  </a:lnTo>
                  <a:lnTo>
                    <a:pt x="152238" y="0"/>
                  </a:lnTo>
                  <a:lnTo>
                    <a:pt x="175611" y="792"/>
                  </a:lnTo>
                  <a:lnTo>
                    <a:pt x="201874" y="3790"/>
                  </a:lnTo>
                  <a:lnTo>
                    <a:pt x="227305" y="5652"/>
                  </a:lnTo>
                  <a:lnTo>
                    <a:pt x="251837" y="6479"/>
                  </a:lnTo>
                  <a:lnTo>
                    <a:pt x="275969" y="6847"/>
                  </a:lnTo>
                  <a:lnTo>
                    <a:pt x="299924" y="7010"/>
                  </a:lnTo>
                  <a:lnTo>
                    <a:pt x="333606" y="9219"/>
                  </a:lnTo>
                  <a:lnTo>
                    <a:pt x="363694" y="12783"/>
                  </a:lnTo>
                  <a:lnTo>
                    <a:pt x="392718" y="15956"/>
                  </a:lnTo>
                  <a:lnTo>
                    <a:pt x="427177" y="20348"/>
                  </a:lnTo>
                  <a:lnTo>
                    <a:pt x="456120" y="20421"/>
                  </a:lnTo>
                  <a:lnTo>
                    <a:pt x="478631" y="1428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5450" name="SMARTInkShape-3238"/>
          <p:cNvSpPr/>
          <p:nvPr/>
        </p:nvSpPr>
        <p:spPr bwMode="auto">
          <a:xfrm>
            <a:off x="1300163" y="4864894"/>
            <a:ext cx="178594" cy="7145"/>
          </a:xfrm>
          <a:custGeom>
            <a:avLst/>
            <a:gdLst/>
            <a:ahLst/>
            <a:cxnLst/>
            <a:rect l="0" t="0" r="0" b="0"/>
            <a:pathLst>
              <a:path w="178594" h="7145">
                <a:moveTo>
                  <a:pt x="0" y="7144"/>
                </a:moveTo>
                <a:lnTo>
                  <a:pt x="30528" y="7144"/>
                </a:lnTo>
                <a:lnTo>
                  <a:pt x="62445" y="7144"/>
                </a:lnTo>
                <a:lnTo>
                  <a:pt x="96736" y="7144"/>
                </a:lnTo>
                <a:lnTo>
                  <a:pt x="127616" y="7144"/>
                </a:lnTo>
                <a:lnTo>
                  <a:pt x="162703" y="3351"/>
                </a:lnTo>
                <a:lnTo>
                  <a:pt x="178593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5466" name="SMARTInkShape-Group718"/>
          <p:cNvGrpSpPr/>
          <p:nvPr/>
        </p:nvGrpSpPr>
        <p:grpSpPr>
          <a:xfrm>
            <a:off x="2921794" y="3694606"/>
            <a:ext cx="4102626" cy="725808"/>
            <a:chOff x="2921794" y="3694606"/>
            <a:chExt cx="4102626" cy="725808"/>
          </a:xfrm>
        </p:grpSpPr>
        <p:sp>
          <p:nvSpPr>
            <p:cNvPr id="2535451" name="SMARTInkShape-3239"/>
            <p:cNvSpPr/>
            <p:nvPr/>
          </p:nvSpPr>
          <p:spPr bwMode="auto">
            <a:xfrm>
              <a:off x="6640742" y="4155278"/>
              <a:ext cx="383678" cy="237725"/>
            </a:xfrm>
            <a:custGeom>
              <a:avLst/>
              <a:gdLst/>
              <a:ahLst/>
              <a:cxnLst/>
              <a:rect l="0" t="0" r="0" b="0"/>
              <a:pathLst>
                <a:path w="383678" h="237725">
                  <a:moveTo>
                    <a:pt x="38664" y="59535"/>
                  </a:moveTo>
                  <a:lnTo>
                    <a:pt x="31080" y="63327"/>
                  </a:lnTo>
                  <a:lnTo>
                    <a:pt x="15088" y="82332"/>
                  </a:lnTo>
                  <a:lnTo>
                    <a:pt x="6102" y="98921"/>
                  </a:lnTo>
                  <a:lnTo>
                    <a:pt x="0" y="122446"/>
                  </a:lnTo>
                  <a:lnTo>
                    <a:pt x="1107" y="137501"/>
                  </a:lnTo>
                  <a:lnTo>
                    <a:pt x="8478" y="150013"/>
                  </a:lnTo>
                  <a:lnTo>
                    <a:pt x="32613" y="170981"/>
                  </a:lnTo>
                  <a:lnTo>
                    <a:pt x="48410" y="176535"/>
                  </a:lnTo>
                  <a:lnTo>
                    <a:pt x="57068" y="178016"/>
                  </a:lnTo>
                  <a:lnTo>
                    <a:pt x="75154" y="175429"/>
                  </a:lnTo>
                  <a:lnTo>
                    <a:pt x="105303" y="162930"/>
                  </a:lnTo>
                  <a:lnTo>
                    <a:pt x="139371" y="142028"/>
                  </a:lnTo>
                  <a:lnTo>
                    <a:pt x="172485" y="113610"/>
                  </a:lnTo>
                  <a:lnTo>
                    <a:pt x="204521" y="80055"/>
                  </a:lnTo>
                  <a:lnTo>
                    <a:pt x="234915" y="47094"/>
                  </a:lnTo>
                  <a:lnTo>
                    <a:pt x="256886" y="19336"/>
                  </a:lnTo>
                  <a:lnTo>
                    <a:pt x="271333" y="2380"/>
                  </a:lnTo>
                  <a:lnTo>
                    <a:pt x="274740" y="0"/>
                  </a:lnTo>
                  <a:lnTo>
                    <a:pt x="275423" y="795"/>
                  </a:lnTo>
                  <a:lnTo>
                    <a:pt x="265113" y="25530"/>
                  </a:lnTo>
                  <a:lnTo>
                    <a:pt x="255196" y="49184"/>
                  </a:lnTo>
                  <a:lnTo>
                    <a:pt x="240204" y="75572"/>
                  </a:lnTo>
                  <a:lnTo>
                    <a:pt x="227192" y="103175"/>
                  </a:lnTo>
                  <a:lnTo>
                    <a:pt x="216117" y="131318"/>
                  </a:lnTo>
                  <a:lnTo>
                    <a:pt x="205903" y="159701"/>
                  </a:lnTo>
                  <a:lnTo>
                    <a:pt x="200305" y="186074"/>
                  </a:lnTo>
                  <a:lnTo>
                    <a:pt x="198812" y="198662"/>
                  </a:lnTo>
                  <a:lnTo>
                    <a:pt x="200198" y="208643"/>
                  </a:lnTo>
                  <a:lnTo>
                    <a:pt x="208089" y="223965"/>
                  </a:lnTo>
                  <a:lnTo>
                    <a:pt x="221649" y="233950"/>
                  </a:lnTo>
                  <a:lnTo>
                    <a:pt x="229711" y="237724"/>
                  </a:lnTo>
                  <a:lnTo>
                    <a:pt x="251368" y="237684"/>
                  </a:lnTo>
                  <a:lnTo>
                    <a:pt x="276868" y="231581"/>
                  </a:lnTo>
                  <a:lnTo>
                    <a:pt x="304077" y="220931"/>
                  </a:lnTo>
                  <a:lnTo>
                    <a:pt x="329927" y="201910"/>
                  </a:lnTo>
                  <a:lnTo>
                    <a:pt x="353058" y="177581"/>
                  </a:lnTo>
                  <a:lnTo>
                    <a:pt x="371276" y="150893"/>
                  </a:lnTo>
                  <a:lnTo>
                    <a:pt x="380960" y="125274"/>
                  </a:lnTo>
                  <a:lnTo>
                    <a:pt x="383677" y="102246"/>
                  </a:lnTo>
                  <a:lnTo>
                    <a:pt x="379593" y="84074"/>
                  </a:lnTo>
                  <a:lnTo>
                    <a:pt x="373106" y="78275"/>
                  </a:lnTo>
                  <a:lnTo>
                    <a:pt x="353199" y="71833"/>
                  </a:lnTo>
                  <a:lnTo>
                    <a:pt x="326360" y="75319"/>
                  </a:lnTo>
                  <a:lnTo>
                    <a:pt x="295117" y="85600"/>
                  </a:lnTo>
                  <a:lnTo>
                    <a:pt x="260063" y="100752"/>
                  </a:lnTo>
                  <a:lnTo>
                    <a:pt x="241033" y="109238"/>
                  </a:lnTo>
                  <a:lnTo>
                    <a:pt x="221201" y="118070"/>
                  </a:lnTo>
                  <a:lnTo>
                    <a:pt x="187261" y="133175"/>
                  </a:lnTo>
                  <a:lnTo>
                    <a:pt x="160108" y="14526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52" name="SMARTInkShape-3240"/>
            <p:cNvSpPr/>
            <p:nvPr/>
          </p:nvSpPr>
          <p:spPr bwMode="auto">
            <a:xfrm>
              <a:off x="6552771" y="3850481"/>
              <a:ext cx="140924" cy="499872"/>
            </a:xfrm>
            <a:custGeom>
              <a:avLst/>
              <a:gdLst/>
              <a:ahLst/>
              <a:cxnLst/>
              <a:rect l="0" t="0" r="0" b="0"/>
              <a:pathLst>
                <a:path w="140924" h="499872">
                  <a:moveTo>
                    <a:pt x="83773" y="0"/>
                  </a:moveTo>
                  <a:lnTo>
                    <a:pt x="83773" y="3792"/>
                  </a:lnTo>
                  <a:lnTo>
                    <a:pt x="81656" y="7771"/>
                  </a:lnTo>
                  <a:lnTo>
                    <a:pt x="73830" y="20585"/>
                  </a:lnTo>
                  <a:lnTo>
                    <a:pt x="64641" y="51398"/>
                  </a:lnTo>
                  <a:lnTo>
                    <a:pt x="59924" y="75231"/>
                  </a:lnTo>
                  <a:lnTo>
                    <a:pt x="53065" y="105932"/>
                  </a:lnTo>
                  <a:lnTo>
                    <a:pt x="44725" y="140744"/>
                  </a:lnTo>
                  <a:lnTo>
                    <a:pt x="40279" y="158917"/>
                  </a:lnTo>
                  <a:lnTo>
                    <a:pt x="35727" y="177382"/>
                  </a:lnTo>
                  <a:lnTo>
                    <a:pt x="31898" y="197630"/>
                  </a:lnTo>
                  <a:lnTo>
                    <a:pt x="28552" y="219066"/>
                  </a:lnTo>
                  <a:lnTo>
                    <a:pt x="25527" y="241294"/>
                  </a:lnTo>
                  <a:lnTo>
                    <a:pt x="21924" y="262463"/>
                  </a:lnTo>
                  <a:lnTo>
                    <a:pt x="17934" y="282925"/>
                  </a:lnTo>
                  <a:lnTo>
                    <a:pt x="13686" y="302917"/>
                  </a:lnTo>
                  <a:lnTo>
                    <a:pt x="10061" y="322595"/>
                  </a:lnTo>
                  <a:lnTo>
                    <a:pt x="6850" y="342063"/>
                  </a:lnTo>
                  <a:lnTo>
                    <a:pt x="3916" y="361392"/>
                  </a:lnTo>
                  <a:lnTo>
                    <a:pt x="656" y="395569"/>
                  </a:lnTo>
                  <a:lnTo>
                    <a:pt x="0" y="425840"/>
                  </a:lnTo>
                  <a:lnTo>
                    <a:pt x="2356" y="452523"/>
                  </a:lnTo>
                  <a:lnTo>
                    <a:pt x="11936" y="482272"/>
                  </a:lnTo>
                  <a:lnTo>
                    <a:pt x="22476" y="494273"/>
                  </a:lnTo>
                  <a:lnTo>
                    <a:pt x="28621" y="498584"/>
                  </a:lnTo>
                  <a:lnTo>
                    <a:pt x="35893" y="499871"/>
                  </a:lnTo>
                  <a:lnTo>
                    <a:pt x="52438" y="497067"/>
                  </a:lnTo>
                  <a:lnTo>
                    <a:pt x="83396" y="478979"/>
                  </a:lnTo>
                  <a:lnTo>
                    <a:pt x="106095" y="453915"/>
                  </a:lnTo>
                  <a:lnTo>
                    <a:pt x="140923" y="4071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53" name="SMARTInkShape-3241"/>
            <p:cNvSpPr/>
            <p:nvPr/>
          </p:nvSpPr>
          <p:spPr bwMode="auto">
            <a:xfrm>
              <a:off x="6222217" y="3936206"/>
              <a:ext cx="281803" cy="395998"/>
            </a:xfrm>
            <a:custGeom>
              <a:avLst/>
              <a:gdLst/>
              <a:ahLst/>
              <a:cxnLst/>
              <a:rect l="0" t="0" r="0" b="0"/>
              <a:pathLst>
                <a:path w="281803" h="395998">
                  <a:moveTo>
                    <a:pt x="71427" y="0"/>
                  </a:moveTo>
                  <a:lnTo>
                    <a:pt x="65724" y="6497"/>
                  </a:lnTo>
                  <a:lnTo>
                    <a:pt x="50842" y="34321"/>
                  </a:lnTo>
                  <a:lnTo>
                    <a:pt x="37635" y="64321"/>
                  </a:lnTo>
                  <a:lnTo>
                    <a:pt x="28363" y="88912"/>
                  </a:lnTo>
                  <a:lnTo>
                    <a:pt x="20537" y="116511"/>
                  </a:lnTo>
                  <a:lnTo>
                    <a:pt x="17059" y="147297"/>
                  </a:lnTo>
                  <a:lnTo>
                    <a:pt x="13397" y="175267"/>
                  </a:lnTo>
                  <a:lnTo>
                    <a:pt x="9123" y="201722"/>
                  </a:lnTo>
                  <a:lnTo>
                    <a:pt x="4578" y="229354"/>
                  </a:lnTo>
                  <a:lnTo>
                    <a:pt x="1349" y="264102"/>
                  </a:lnTo>
                  <a:lnTo>
                    <a:pt x="258" y="297790"/>
                  </a:lnTo>
                  <a:lnTo>
                    <a:pt x="0" y="320452"/>
                  </a:lnTo>
                  <a:lnTo>
                    <a:pt x="16580" y="290366"/>
                  </a:lnTo>
                  <a:lnTo>
                    <a:pt x="41367" y="260027"/>
                  </a:lnTo>
                  <a:lnTo>
                    <a:pt x="67635" y="232797"/>
                  </a:lnTo>
                  <a:lnTo>
                    <a:pt x="103112" y="208412"/>
                  </a:lnTo>
                  <a:lnTo>
                    <a:pt x="127843" y="195551"/>
                  </a:lnTo>
                  <a:lnTo>
                    <a:pt x="152857" y="186130"/>
                  </a:lnTo>
                  <a:lnTo>
                    <a:pt x="179849" y="181943"/>
                  </a:lnTo>
                  <a:lnTo>
                    <a:pt x="214236" y="187171"/>
                  </a:lnTo>
                  <a:lnTo>
                    <a:pt x="244533" y="206359"/>
                  </a:lnTo>
                  <a:lnTo>
                    <a:pt x="269825" y="232152"/>
                  </a:lnTo>
                  <a:lnTo>
                    <a:pt x="278666" y="254785"/>
                  </a:lnTo>
                  <a:lnTo>
                    <a:pt x="281802" y="279925"/>
                  </a:lnTo>
                  <a:lnTo>
                    <a:pt x="280550" y="304328"/>
                  </a:lnTo>
                  <a:lnTo>
                    <a:pt x="267797" y="336587"/>
                  </a:lnTo>
                  <a:lnTo>
                    <a:pt x="245145" y="366253"/>
                  </a:lnTo>
                  <a:lnTo>
                    <a:pt x="210740" y="387567"/>
                  </a:lnTo>
                  <a:lnTo>
                    <a:pt x="186260" y="394502"/>
                  </a:lnTo>
                  <a:lnTo>
                    <a:pt x="162151" y="395997"/>
                  </a:lnTo>
                  <a:lnTo>
                    <a:pt x="138207" y="391370"/>
                  </a:lnTo>
                  <a:lnTo>
                    <a:pt x="120686" y="379788"/>
                  </a:lnTo>
                  <a:lnTo>
                    <a:pt x="113792" y="372255"/>
                  </a:lnTo>
                  <a:lnTo>
                    <a:pt x="106130" y="353301"/>
                  </a:lnTo>
                  <a:lnTo>
                    <a:pt x="104313" y="330060"/>
                  </a:lnTo>
                  <a:lnTo>
                    <a:pt x="108797" y="301211"/>
                  </a:lnTo>
                  <a:lnTo>
                    <a:pt x="120315" y="265634"/>
                  </a:lnTo>
                  <a:lnTo>
                    <a:pt x="132842" y="233153"/>
                  </a:lnTo>
                  <a:lnTo>
                    <a:pt x="142864" y="2071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54" name="SMARTInkShape-3242"/>
            <p:cNvSpPr/>
            <p:nvPr/>
          </p:nvSpPr>
          <p:spPr bwMode="auto">
            <a:xfrm>
              <a:off x="6116043" y="3694606"/>
              <a:ext cx="113308" cy="48720"/>
            </a:xfrm>
            <a:custGeom>
              <a:avLst/>
              <a:gdLst/>
              <a:ahLst/>
              <a:cxnLst/>
              <a:rect l="0" t="0" r="0" b="0"/>
              <a:pathLst>
                <a:path w="113308" h="48720">
                  <a:moveTo>
                    <a:pt x="6151" y="13000"/>
                  </a:moveTo>
                  <a:lnTo>
                    <a:pt x="2359" y="9208"/>
                  </a:lnTo>
                  <a:lnTo>
                    <a:pt x="496" y="5229"/>
                  </a:lnTo>
                  <a:lnTo>
                    <a:pt x="0" y="3057"/>
                  </a:lnTo>
                  <a:lnTo>
                    <a:pt x="463" y="1609"/>
                  </a:lnTo>
                  <a:lnTo>
                    <a:pt x="1565" y="644"/>
                  </a:lnTo>
                  <a:lnTo>
                    <a:pt x="3094" y="0"/>
                  </a:lnTo>
                  <a:lnTo>
                    <a:pt x="9026" y="3518"/>
                  </a:lnTo>
                  <a:lnTo>
                    <a:pt x="39212" y="27710"/>
                  </a:lnTo>
                  <a:lnTo>
                    <a:pt x="69920" y="42629"/>
                  </a:lnTo>
                  <a:lnTo>
                    <a:pt x="113307" y="487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55" name="SMARTInkShape-3243"/>
            <p:cNvSpPr/>
            <p:nvPr/>
          </p:nvSpPr>
          <p:spPr bwMode="auto">
            <a:xfrm>
              <a:off x="6048508" y="4150519"/>
              <a:ext cx="59399" cy="128748"/>
            </a:xfrm>
            <a:custGeom>
              <a:avLst/>
              <a:gdLst/>
              <a:ahLst/>
              <a:cxnLst/>
              <a:rect l="0" t="0" r="0" b="0"/>
              <a:pathLst>
                <a:path w="59399" h="128748">
                  <a:moveTo>
                    <a:pt x="59398" y="0"/>
                  </a:moveTo>
                  <a:lnTo>
                    <a:pt x="59398" y="3792"/>
                  </a:lnTo>
                  <a:lnTo>
                    <a:pt x="55165" y="7771"/>
                  </a:lnTo>
                  <a:lnTo>
                    <a:pt x="39512" y="20585"/>
                  </a:lnTo>
                  <a:lnTo>
                    <a:pt x="21133" y="49810"/>
                  </a:lnTo>
                  <a:lnTo>
                    <a:pt x="7756" y="76847"/>
                  </a:lnTo>
                  <a:lnTo>
                    <a:pt x="0" y="103379"/>
                  </a:lnTo>
                  <a:lnTo>
                    <a:pt x="720" y="116325"/>
                  </a:lnTo>
                  <a:lnTo>
                    <a:pt x="3685" y="125254"/>
                  </a:lnTo>
                  <a:lnTo>
                    <a:pt x="5588" y="128747"/>
                  </a:lnTo>
                  <a:lnTo>
                    <a:pt x="7649" y="128693"/>
                  </a:lnTo>
                  <a:lnTo>
                    <a:pt x="16536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56" name="SMARTInkShape-3244"/>
            <p:cNvSpPr/>
            <p:nvPr/>
          </p:nvSpPr>
          <p:spPr bwMode="auto">
            <a:xfrm>
              <a:off x="5122069" y="3956449"/>
              <a:ext cx="892970" cy="343870"/>
            </a:xfrm>
            <a:custGeom>
              <a:avLst/>
              <a:gdLst/>
              <a:ahLst/>
              <a:cxnLst/>
              <a:rect l="0" t="0" r="0" b="0"/>
              <a:pathLst>
                <a:path w="892970" h="343870">
                  <a:moveTo>
                    <a:pt x="0" y="58339"/>
                  </a:moveTo>
                  <a:lnTo>
                    <a:pt x="0" y="64489"/>
                  </a:lnTo>
                  <a:lnTo>
                    <a:pt x="7585" y="68980"/>
                  </a:lnTo>
                  <a:lnTo>
                    <a:pt x="43067" y="77609"/>
                  </a:lnTo>
                  <a:lnTo>
                    <a:pt x="70999" y="82249"/>
                  </a:lnTo>
                  <a:lnTo>
                    <a:pt x="89401" y="84598"/>
                  </a:lnTo>
                  <a:lnTo>
                    <a:pt x="110401" y="86957"/>
                  </a:lnTo>
                  <a:lnTo>
                    <a:pt x="133132" y="89324"/>
                  </a:lnTo>
                  <a:lnTo>
                    <a:pt x="157810" y="90902"/>
                  </a:lnTo>
                  <a:lnTo>
                    <a:pt x="183788" y="91954"/>
                  </a:lnTo>
                  <a:lnTo>
                    <a:pt x="210632" y="92655"/>
                  </a:lnTo>
                  <a:lnTo>
                    <a:pt x="237259" y="93916"/>
                  </a:lnTo>
                  <a:lnTo>
                    <a:pt x="263741" y="95551"/>
                  </a:lnTo>
                  <a:lnTo>
                    <a:pt x="290127" y="97434"/>
                  </a:lnTo>
                  <a:lnTo>
                    <a:pt x="317243" y="97896"/>
                  </a:lnTo>
                  <a:lnTo>
                    <a:pt x="344845" y="97410"/>
                  </a:lnTo>
                  <a:lnTo>
                    <a:pt x="372772" y="96293"/>
                  </a:lnTo>
                  <a:lnTo>
                    <a:pt x="399327" y="94754"/>
                  </a:lnTo>
                  <a:lnTo>
                    <a:pt x="424968" y="92934"/>
                  </a:lnTo>
                  <a:lnTo>
                    <a:pt x="449999" y="90927"/>
                  </a:lnTo>
                  <a:lnTo>
                    <a:pt x="473037" y="88002"/>
                  </a:lnTo>
                  <a:lnTo>
                    <a:pt x="494746" y="84464"/>
                  </a:lnTo>
                  <a:lnTo>
                    <a:pt x="515568" y="80518"/>
                  </a:lnTo>
                  <a:lnTo>
                    <a:pt x="535005" y="76300"/>
                  </a:lnTo>
                  <a:lnTo>
                    <a:pt x="553520" y="71900"/>
                  </a:lnTo>
                  <a:lnTo>
                    <a:pt x="588115" y="61984"/>
                  </a:lnTo>
                  <a:lnTo>
                    <a:pt x="619365" y="49640"/>
                  </a:lnTo>
                  <a:lnTo>
                    <a:pt x="652357" y="29303"/>
                  </a:lnTo>
                  <a:lnTo>
                    <a:pt x="688069" y="3872"/>
                  </a:lnTo>
                  <a:lnTo>
                    <a:pt x="692075" y="596"/>
                  </a:lnTo>
                  <a:lnTo>
                    <a:pt x="695539" y="0"/>
                  </a:lnTo>
                  <a:lnTo>
                    <a:pt x="698642" y="1190"/>
                  </a:lnTo>
                  <a:lnTo>
                    <a:pt x="701506" y="3571"/>
                  </a:lnTo>
                  <a:lnTo>
                    <a:pt x="704686" y="12566"/>
                  </a:lnTo>
                  <a:lnTo>
                    <a:pt x="705306" y="26089"/>
                  </a:lnTo>
                  <a:lnTo>
                    <a:pt x="701193" y="57602"/>
                  </a:lnTo>
                  <a:lnTo>
                    <a:pt x="697139" y="86057"/>
                  </a:lnTo>
                  <a:lnTo>
                    <a:pt x="692692" y="119341"/>
                  </a:lnTo>
                  <a:lnTo>
                    <a:pt x="690394" y="137107"/>
                  </a:lnTo>
                  <a:lnTo>
                    <a:pt x="688069" y="155301"/>
                  </a:lnTo>
                  <a:lnTo>
                    <a:pt x="685725" y="173780"/>
                  </a:lnTo>
                  <a:lnTo>
                    <a:pt x="683369" y="192450"/>
                  </a:lnTo>
                  <a:lnTo>
                    <a:pt x="682867" y="228010"/>
                  </a:lnTo>
                  <a:lnTo>
                    <a:pt x="685290" y="260748"/>
                  </a:lnTo>
                  <a:lnTo>
                    <a:pt x="689013" y="288528"/>
                  </a:lnTo>
                  <a:lnTo>
                    <a:pt x="699363" y="318895"/>
                  </a:lnTo>
                  <a:lnTo>
                    <a:pt x="708692" y="339181"/>
                  </a:lnTo>
                  <a:lnTo>
                    <a:pt x="712174" y="342404"/>
                  </a:lnTo>
                  <a:lnTo>
                    <a:pt x="716082" y="343759"/>
                  </a:lnTo>
                  <a:lnTo>
                    <a:pt x="720276" y="343869"/>
                  </a:lnTo>
                  <a:lnTo>
                    <a:pt x="729168" y="339758"/>
                  </a:lnTo>
                  <a:lnTo>
                    <a:pt x="733762" y="336439"/>
                  </a:lnTo>
                  <a:lnTo>
                    <a:pt x="740983" y="324285"/>
                  </a:lnTo>
                  <a:lnTo>
                    <a:pt x="749511" y="297475"/>
                  </a:lnTo>
                  <a:lnTo>
                    <a:pt x="753803" y="274159"/>
                  </a:lnTo>
                  <a:lnTo>
                    <a:pt x="755711" y="245275"/>
                  </a:lnTo>
                  <a:lnTo>
                    <a:pt x="756559" y="216034"/>
                  </a:lnTo>
                  <a:lnTo>
                    <a:pt x="757729" y="187957"/>
                  </a:lnTo>
                  <a:lnTo>
                    <a:pt x="760896" y="162249"/>
                  </a:lnTo>
                  <a:lnTo>
                    <a:pt x="767141" y="129255"/>
                  </a:lnTo>
                  <a:lnTo>
                    <a:pt x="770226" y="106956"/>
                  </a:lnTo>
                  <a:lnTo>
                    <a:pt x="773040" y="102656"/>
                  </a:lnTo>
                  <a:lnTo>
                    <a:pt x="777298" y="99790"/>
                  </a:lnTo>
                  <a:lnTo>
                    <a:pt x="782517" y="97879"/>
                  </a:lnTo>
                  <a:lnTo>
                    <a:pt x="792550" y="97873"/>
                  </a:lnTo>
                  <a:lnTo>
                    <a:pt x="797448" y="98982"/>
                  </a:lnTo>
                  <a:lnTo>
                    <a:pt x="829266" y="122105"/>
                  </a:lnTo>
                  <a:lnTo>
                    <a:pt x="864471" y="144788"/>
                  </a:lnTo>
                  <a:lnTo>
                    <a:pt x="892969" y="1512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57" name="SMARTInkShape-3245"/>
            <p:cNvSpPr/>
            <p:nvPr/>
          </p:nvSpPr>
          <p:spPr bwMode="auto">
            <a:xfrm>
              <a:off x="5076627" y="3838960"/>
              <a:ext cx="545494" cy="568431"/>
            </a:xfrm>
            <a:custGeom>
              <a:avLst/>
              <a:gdLst/>
              <a:ahLst/>
              <a:cxnLst/>
              <a:rect l="0" t="0" r="0" b="0"/>
              <a:pathLst>
                <a:path w="545494" h="568431">
                  <a:moveTo>
                    <a:pt x="145454" y="297271"/>
                  </a:moveTo>
                  <a:lnTo>
                    <a:pt x="145454" y="289686"/>
                  </a:lnTo>
                  <a:lnTo>
                    <a:pt x="141221" y="281730"/>
                  </a:lnTo>
                  <a:lnTo>
                    <a:pt x="111869" y="249573"/>
                  </a:lnTo>
                  <a:lnTo>
                    <a:pt x="97756" y="239129"/>
                  </a:lnTo>
                  <a:lnTo>
                    <a:pt x="92224" y="238666"/>
                  </a:lnTo>
                  <a:lnTo>
                    <a:pt x="79728" y="242385"/>
                  </a:lnTo>
                  <a:lnTo>
                    <a:pt x="59305" y="260989"/>
                  </a:lnTo>
                  <a:lnTo>
                    <a:pt x="41964" y="294194"/>
                  </a:lnTo>
                  <a:lnTo>
                    <a:pt x="29609" y="324743"/>
                  </a:lnTo>
                  <a:lnTo>
                    <a:pt x="17767" y="359487"/>
                  </a:lnTo>
                  <a:lnTo>
                    <a:pt x="13498" y="377642"/>
                  </a:lnTo>
                  <a:lnTo>
                    <a:pt x="6638" y="413160"/>
                  </a:lnTo>
                  <a:lnTo>
                    <a:pt x="944" y="444822"/>
                  </a:lnTo>
                  <a:lnTo>
                    <a:pt x="0" y="472651"/>
                  </a:lnTo>
                  <a:lnTo>
                    <a:pt x="3020" y="495868"/>
                  </a:lnTo>
                  <a:lnTo>
                    <a:pt x="9654" y="511478"/>
                  </a:lnTo>
                  <a:lnTo>
                    <a:pt x="17895" y="521591"/>
                  </a:lnTo>
                  <a:lnTo>
                    <a:pt x="22314" y="525399"/>
                  </a:lnTo>
                  <a:lnTo>
                    <a:pt x="27642" y="527144"/>
                  </a:lnTo>
                  <a:lnTo>
                    <a:pt x="39912" y="526966"/>
                  </a:lnTo>
                  <a:lnTo>
                    <a:pt x="51186" y="522125"/>
                  </a:lnTo>
                  <a:lnTo>
                    <a:pt x="75152" y="502289"/>
                  </a:lnTo>
                  <a:lnTo>
                    <a:pt x="91992" y="474787"/>
                  </a:lnTo>
                  <a:lnTo>
                    <a:pt x="103244" y="441503"/>
                  </a:lnTo>
                  <a:lnTo>
                    <a:pt x="111604" y="410298"/>
                  </a:lnTo>
                  <a:lnTo>
                    <a:pt x="120746" y="378600"/>
                  </a:lnTo>
                  <a:lnTo>
                    <a:pt x="122566" y="369665"/>
                  </a:lnTo>
                  <a:lnTo>
                    <a:pt x="122259" y="366965"/>
                  </a:lnTo>
                  <a:lnTo>
                    <a:pt x="121259" y="365165"/>
                  </a:lnTo>
                  <a:lnTo>
                    <a:pt x="119799" y="363965"/>
                  </a:lnTo>
                  <a:lnTo>
                    <a:pt x="118826" y="364752"/>
                  </a:lnTo>
                  <a:lnTo>
                    <a:pt x="113343" y="389247"/>
                  </a:lnTo>
                  <a:lnTo>
                    <a:pt x="114597" y="415099"/>
                  </a:lnTo>
                  <a:lnTo>
                    <a:pt x="119995" y="435283"/>
                  </a:lnTo>
                  <a:lnTo>
                    <a:pt x="128582" y="446187"/>
                  </a:lnTo>
                  <a:lnTo>
                    <a:pt x="141130" y="455531"/>
                  </a:lnTo>
                  <a:lnTo>
                    <a:pt x="166045" y="464460"/>
                  </a:lnTo>
                  <a:lnTo>
                    <a:pt x="193536" y="466665"/>
                  </a:lnTo>
                  <a:lnTo>
                    <a:pt x="212332" y="464368"/>
                  </a:lnTo>
                  <a:lnTo>
                    <a:pt x="240765" y="451027"/>
                  </a:lnTo>
                  <a:lnTo>
                    <a:pt x="273113" y="424392"/>
                  </a:lnTo>
                  <a:lnTo>
                    <a:pt x="294404" y="397731"/>
                  </a:lnTo>
                  <a:lnTo>
                    <a:pt x="310326" y="365049"/>
                  </a:lnTo>
                  <a:lnTo>
                    <a:pt x="321217" y="330230"/>
                  </a:lnTo>
                  <a:lnTo>
                    <a:pt x="333351" y="294778"/>
                  </a:lnTo>
                  <a:lnTo>
                    <a:pt x="343120" y="259138"/>
                  </a:lnTo>
                  <a:lnTo>
                    <a:pt x="354923" y="223442"/>
                  </a:lnTo>
                  <a:lnTo>
                    <a:pt x="363800" y="187731"/>
                  </a:lnTo>
                  <a:lnTo>
                    <a:pt x="372250" y="152808"/>
                  </a:lnTo>
                  <a:lnTo>
                    <a:pt x="383662" y="122793"/>
                  </a:lnTo>
                  <a:lnTo>
                    <a:pt x="393772" y="87293"/>
                  </a:lnTo>
                  <a:lnTo>
                    <a:pt x="393549" y="83467"/>
                  </a:lnTo>
                  <a:lnTo>
                    <a:pt x="392607" y="80916"/>
                  </a:lnTo>
                  <a:lnTo>
                    <a:pt x="391185" y="79216"/>
                  </a:lnTo>
                  <a:lnTo>
                    <a:pt x="390238" y="79670"/>
                  </a:lnTo>
                  <a:lnTo>
                    <a:pt x="377102" y="112584"/>
                  </a:lnTo>
                  <a:lnTo>
                    <a:pt x="364815" y="146594"/>
                  </a:lnTo>
                  <a:lnTo>
                    <a:pt x="358571" y="178445"/>
                  </a:lnTo>
                  <a:lnTo>
                    <a:pt x="355794" y="196623"/>
                  </a:lnTo>
                  <a:lnTo>
                    <a:pt x="353150" y="215885"/>
                  </a:lnTo>
                  <a:lnTo>
                    <a:pt x="350593" y="235870"/>
                  </a:lnTo>
                  <a:lnTo>
                    <a:pt x="348888" y="254749"/>
                  </a:lnTo>
                  <a:lnTo>
                    <a:pt x="347752" y="272892"/>
                  </a:lnTo>
                  <a:lnTo>
                    <a:pt x="348077" y="307074"/>
                  </a:lnTo>
                  <a:lnTo>
                    <a:pt x="353513" y="338140"/>
                  </a:lnTo>
                  <a:lnTo>
                    <a:pt x="363337" y="363589"/>
                  </a:lnTo>
                  <a:lnTo>
                    <a:pt x="369291" y="374821"/>
                  </a:lnTo>
                  <a:lnTo>
                    <a:pt x="384373" y="389417"/>
                  </a:lnTo>
                  <a:lnTo>
                    <a:pt x="401659" y="397756"/>
                  </a:lnTo>
                  <a:lnTo>
                    <a:pt x="419925" y="401462"/>
                  </a:lnTo>
                  <a:lnTo>
                    <a:pt x="438626" y="398876"/>
                  </a:lnTo>
                  <a:lnTo>
                    <a:pt x="448059" y="395964"/>
                  </a:lnTo>
                  <a:lnTo>
                    <a:pt x="464889" y="384262"/>
                  </a:lnTo>
                  <a:lnTo>
                    <a:pt x="485635" y="359823"/>
                  </a:lnTo>
                  <a:lnTo>
                    <a:pt x="503953" y="328241"/>
                  </a:lnTo>
                  <a:lnTo>
                    <a:pt x="515925" y="302304"/>
                  </a:lnTo>
                  <a:lnTo>
                    <a:pt x="523891" y="274902"/>
                  </a:lnTo>
                  <a:lnTo>
                    <a:pt x="530078" y="246848"/>
                  </a:lnTo>
                  <a:lnTo>
                    <a:pt x="535473" y="217711"/>
                  </a:lnTo>
                  <a:lnTo>
                    <a:pt x="540517" y="186240"/>
                  </a:lnTo>
                  <a:lnTo>
                    <a:pt x="543287" y="155849"/>
                  </a:lnTo>
                  <a:lnTo>
                    <a:pt x="544519" y="125673"/>
                  </a:lnTo>
                  <a:lnTo>
                    <a:pt x="545066" y="93741"/>
                  </a:lnTo>
                  <a:lnTo>
                    <a:pt x="545310" y="67378"/>
                  </a:lnTo>
                  <a:lnTo>
                    <a:pt x="545447" y="34686"/>
                  </a:lnTo>
                  <a:lnTo>
                    <a:pt x="545493" y="6572"/>
                  </a:lnTo>
                  <a:lnTo>
                    <a:pt x="544703" y="3459"/>
                  </a:lnTo>
                  <a:lnTo>
                    <a:pt x="543383" y="1384"/>
                  </a:lnTo>
                  <a:lnTo>
                    <a:pt x="541708" y="0"/>
                  </a:lnTo>
                  <a:lnTo>
                    <a:pt x="539799" y="1459"/>
                  </a:lnTo>
                  <a:lnTo>
                    <a:pt x="533318" y="15684"/>
                  </a:lnTo>
                  <a:lnTo>
                    <a:pt x="526371" y="41242"/>
                  </a:lnTo>
                  <a:lnTo>
                    <a:pt x="521655" y="65212"/>
                  </a:lnTo>
                  <a:lnTo>
                    <a:pt x="512680" y="98090"/>
                  </a:lnTo>
                  <a:lnTo>
                    <a:pt x="506952" y="116859"/>
                  </a:lnTo>
                  <a:lnTo>
                    <a:pt x="501546" y="137309"/>
                  </a:lnTo>
                  <a:lnTo>
                    <a:pt x="496355" y="158880"/>
                  </a:lnTo>
                  <a:lnTo>
                    <a:pt x="491307" y="181198"/>
                  </a:lnTo>
                  <a:lnTo>
                    <a:pt x="487148" y="205601"/>
                  </a:lnTo>
                  <a:lnTo>
                    <a:pt x="483581" y="231395"/>
                  </a:lnTo>
                  <a:lnTo>
                    <a:pt x="480410" y="258117"/>
                  </a:lnTo>
                  <a:lnTo>
                    <a:pt x="476708" y="284662"/>
                  </a:lnTo>
                  <a:lnTo>
                    <a:pt x="472652" y="311090"/>
                  </a:lnTo>
                  <a:lnTo>
                    <a:pt x="468361" y="337440"/>
                  </a:lnTo>
                  <a:lnTo>
                    <a:pt x="466294" y="362944"/>
                  </a:lnTo>
                  <a:lnTo>
                    <a:pt x="465710" y="387884"/>
                  </a:lnTo>
                  <a:lnTo>
                    <a:pt x="466115" y="412449"/>
                  </a:lnTo>
                  <a:lnTo>
                    <a:pt x="467178" y="434381"/>
                  </a:lnTo>
                  <a:lnTo>
                    <a:pt x="468680" y="454559"/>
                  </a:lnTo>
                  <a:lnTo>
                    <a:pt x="473261" y="490208"/>
                  </a:lnTo>
                  <a:lnTo>
                    <a:pt x="480587" y="519282"/>
                  </a:lnTo>
                  <a:lnTo>
                    <a:pt x="493638" y="550377"/>
                  </a:lnTo>
                  <a:lnTo>
                    <a:pt x="502873" y="562692"/>
                  </a:lnTo>
                  <a:lnTo>
                    <a:pt x="507559" y="567087"/>
                  </a:lnTo>
                  <a:lnTo>
                    <a:pt x="511476" y="568430"/>
                  </a:lnTo>
                  <a:lnTo>
                    <a:pt x="514881" y="567737"/>
                  </a:lnTo>
                  <a:lnTo>
                    <a:pt x="517945" y="565688"/>
                  </a:lnTo>
                  <a:lnTo>
                    <a:pt x="526050" y="547635"/>
                  </a:lnTo>
                  <a:lnTo>
                    <a:pt x="526804" y="524696"/>
                  </a:lnTo>
                  <a:lnTo>
                    <a:pt x="522905" y="494393"/>
                  </a:lnTo>
                  <a:lnTo>
                    <a:pt x="518532" y="476311"/>
                  </a:lnTo>
                  <a:lnTo>
                    <a:pt x="513235" y="457112"/>
                  </a:lnTo>
                  <a:lnTo>
                    <a:pt x="506529" y="436376"/>
                  </a:lnTo>
                  <a:lnTo>
                    <a:pt x="498883" y="414614"/>
                  </a:lnTo>
                  <a:lnTo>
                    <a:pt x="490611" y="392169"/>
                  </a:lnTo>
                  <a:lnTo>
                    <a:pt x="474067" y="34727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58" name="SMARTInkShape-3246"/>
            <p:cNvSpPr/>
            <p:nvPr/>
          </p:nvSpPr>
          <p:spPr bwMode="auto">
            <a:xfrm>
              <a:off x="4394399" y="3800475"/>
              <a:ext cx="32339" cy="192882"/>
            </a:xfrm>
            <a:custGeom>
              <a:avLst/>
              <a:gdLst/>
              <a:ahLst/>
              <a:cxnLst/>
              <a:rect l="0" t="0" r="0" b="0"/>
              <a:pathLst>
                <a:path w="32339" h="192882">
                  <a:moveTo>
                    <a:pt x="6151" y="0"/>
                  </a:moveTo>
                  <a:lnTo>
                    <a:pt x="0" y="0"/>
                  </a:lnTo>
                  <a:lnTo>
                    <a:pt x="11250" y="31661"/>
                  </a:lnTo>
                  <a:lnTo>
                    <a:pt x="18951" y="63444"/>
                  </a:lnTo>
                  <a:lnTo>
                    <a:pt x="26656" y="91962"/>
                  </a:lnTo>
                  <a:lnTo>
                    <a:pt x="31139" y="121041"/>
                  </a:lnTo>
                  <a:lnTo>
                    <a:pt x="32338" y="148252"/>
                  </a:lnTo>
                  <a:lnTo>
                    <a:pt x="28550" y="178246"/>
                  </a:lnTo>
                  <a:lnTo>
                    <a:pt x="20439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59" name="SMARTInkShape-3247"/>
            <p:cNvSpPr/>
            <p:nvPr/>
          </p:nvSpPr>
          <p:spPr bwMode="auto">
            <a:xfrm>
              <a:off x="4066870" y="4164806"/>
              <a:ext cx="673464" cy="255608"/>
            </a:xfrm>
            <a:custGeom>
              <a:avLst/>
              <a:gdLst/>
              <a:ahLst/>
              <a:cxnLst/>
              <a:rect l="0" t="0" r="0" b="0"/>
              <a:pathLst>
                <a:path w="673464" h="255608">
                  <a:moveTo>
                    <a:pt x="119368" y="0"/>
                  </a:moveTo>
                  <a:lnTo>
                    <a:pt x="109425" y="0"/>
                  </a:lnTo>
                  <a:lnTo>
                    <a:pt x="98782" y="3792"/>
                  </a:lnTo>
                  <a:lnTo>
                    <a:pt x="67816" y="30528"/>
                  </a:lnTo>
                  <a:lnTo>
                    <a:pt x="51264" y="58170"/>
                  </a:lnTo>
                  <a:lnTo>
                    <a:pt x="39093" y="82210"/>
                  </a:lnTo>
                  <a:lnTo>
                    <a:pt x="26540" y="109563"/>
                  </a:lnTo>
                  <a:lnTo>
                    <a:pt x="15669" y="140241"/>
                  </a:lnTo>
                  <a:lnTo>
                    <a:pt x="7663" y="170279"/>
                  </a:lnTo>
                  <a:lnTo>
                    <a:pt x="2252" y="197917"/>
                  </a:lnTo>
                  <a:lnTo>
                    <a:pt x="0" y="230533"/>
                  </a:lnTo>
                  <a:lnTo>
                    <a:pt x="2286" y="247716"/>
                  </a:lnTo>
                  <a:lnTo>
                    <a:pt x="5595" y="252456"/>
                  </a:lnTo>
                  <a:lnTo>
                    <a:pt x="10181" y="254823"/>
                  </a:lnTo>
                  <a:lnTo>
                    <a:pt x="15620" y="255607"/>
                  </a:lnTo>
                  <a:lnTo>
                    <a:pt x="28014" y="252245"/>
                  </a:lnTo>
                  <a:lnTo>
                    <a:pt x="48379" y="239310"/>
                  </a:lnTo>
                  <a:lnTo>
                    <a:pt x="80386" y="209814"/>
                  </a:lnTo>
                  <a:lnTo>
                    <a:pt x="104113" y="178937"/>
                  </a:lnTo>
                  <a:lnTo>
                    <a:pt x="122432" y="144653"/>
                  </a:lnTo>
                  <a:lnTo>
                    <a:pt x="137914" y="113151"/>
                  </a:lnTo>
                  <a:lnTo>
                    <a:pt x="144971" y="83709"/>
                  </a:lnTo>
                  <a:lnTo>
                    <a:pt x="147769" y="53261"/>
                  </a:lnTo>
                  <a:lnTo>
                    <a:pt x="147865" y="54892"/>
                  </a:lnTo>
                  <a:lnTo>
                    <a:pt x="140162" y="90053"/>
                  </a:lnTo>
                  <a:lnTo>
                    <a:pt x="133466" y="122726"/>
                  </a:lnTo>
                  <a:lnTo>
                    <a:pt x="128572" y="157543"/>
                  </a:lnTo>
                  <a:lnTo>
                    <a:pt x="129239" y="190877"/>
                  </a:lnTo>
                  <a:lnTo>
                    <a:pt x="136575" y="223001"/>
                  </a:lnTo>
                  <a:lnTo>
                    <a:pt x="143155" y="232197"/>
                  </a:lnTo>
                  <a:lnTo>
                    <a:pt x="147132" y="235761"/>
                  </a:lnTo>
                  <a:lnTo>
                    <a:pt x="152165" y="237342"/>
                  </a:lnTo>
                  <a:lnTo>
                    <a:pt x="164107" y="236984"/>
                  </a:lnTo>
                  <a:lnTo>
                    <a:pt x="177352" y="229945"/>
                  </a:lnTo>
                  <a:lnTo>
                    <a:pt x="212346" y="198468"/>
                  </a:lnTo>
                  <a:lnTo>
                    <a:pt x="232906" y="171871"/>
                  </a:lnTo>
                  <a:lnTo>
                    <a:pt x="249405" y="140001"/>
                  </a:lnTo>
                  <a:lnTo>
                    <a:pt x="263554" y="110097"/>
                  </a:lnTo>
                  <a:lnTo>
                    <a:pt x="273126" y="81922"/>
                  </a:lnTo>
                  <a:lnTo>
                    <a:pt x="282643" y="49006"/>
                  </a:lnTo>
                  <a:lnTo>
                    <a:pt x="282987" y="48546"/>
                  </a:lnTo>
                  <a:lnTo>
                    <a:pt x="283216" y="49033"/>
                  </a:lnTo>
                  <a:lnTo>
                    <a:pt x="273690" y="83543"/>
                  </a:lnTo>
                  <a:lnTo>
                    <a:pt x="266869" y="114094"/>
                  </a:lnTo>
                  <a:lnTo>
                    <a:pt x="259821" y="148283"/>
                  </a:lnTo>
                  <a:lnTo>
                    <a:pt x="256498" y="179755"/>
                  </a:lnTo>
                  <a:lnTo>
                    <a:pt x="259954" y="197366"/>
                  </a:lnTo>
                  <a:lnTo>
                    <a:pt x="271315" y="224283"/>
                  </a:lnTo>
                  <a:lnTo>
                    <a:pt x="274641" y="228103"/>
                  </a:lnTo>
                  <a:lnTo>
                    <a:pt x="282570" y="232348"/>
                  </a:lnTo>
                  <a:lnTo>
                    <a:pt x="291385" y="232118"/>
                  </a:lnTo>
                  <a:lnTo>
                    <a:pt x="301389" y="228576"/>
                  </a:lnTo>
                  <a:lnTo>
                    <a:pt x="319614" y="216863"/>
                  </a:lnTo>
                  <a:lnTo>
                    <a:pt x="345302" y="185133"/>
                  </a:lnTo>
                  <a:lnTo>
                    <a:pt x="364580" y="152134"/>
                  </a:lnTo>
                  <a:lnTo>
                    <a:pt x="383675" y="121862"/>
                  </a:lnTo>
                  <a:lnTo>
                    <a:pt x="393737" y="104370"/>
                  </a:lnTo>
                  <a:lnTo>
                    <a:pt x="396091" y="98774"/>
                  </a:lnTo>
                  <a:lnTo>
                    <a:pt x="396718" y="98393"/>
                  </a:lnTo>
                  <a:lnTo>
                    <a:pt x="397137" y="98933"/>
                  </a:lnTo>
                  <a:lnTo>
                    <a:pt x="397015" y="117703"/>
                  </a:lnTo>
                  <a:lnTo>
                    <a:pt x="390170" y="153278"/>
                  </a:lnTo>
                  <a:lnTo>
                    <a:pt x="385607" y="184587"/>
                  </a:lnTo>
                  <a:lnTo>
                    <a:pt x="386128" y="203482"/>
                  </a:lnTo>
                  <a:lnTo>
                    <a:pt x="391650" y="219818"/>
                  </a:lnTo>
                  <a:lnTo>
                    <a:pt x="399397" y="230783"/>
                  </a:lnTo>
                  <a:lnTo>
                    <a:pt x="403685" y="234818"/>
                  </a:lnTo>
                  <a:lnTo>
                    <a:pt x="414799" y="239301"/>
                  </a:lnTo>
                  <a:lnTo>
                    <a:pt x="427677" y="240500"/>
                  </a:lnTo>
                  <a:lnTo>
                    <a:pt x="441337" y="238387"/>
                  </a:lnTo>
                  <a:lnTo>
                    <a:pt x="470304" y="219156"/>
                  </a:lnTo>
                  <a:lnTo>
                    <a:pt x="495781" y="197756"/>
                  </a:lnTo>
                  <a:lnTo>
                    <a:pt x="519558" y="167779"/>
                  </a:lnTo>
                  <a:lnTo>
                    <a:pt x="546358" y="138436"/>
                  </a:lnTo>
                  <a:lnTo>
                    <a:pt x="581742" y="104310"/>
                  </a:lnTo>
                  <a:lnTo>
                    <a:pt x="597124" y="93985"/>
                  </a:lnTo>
                  <a:lnTo>
                    <a:pt x="611897" y="89396"/>
                  </a:lnTo>
                  <a:lnTo>
                    <a:pt x="626401" y="91590"/>
                  </a:lnTo>
                  <a:lnTo>
                    <a:pt x="640785" y="98651"/>
                  </a:lnTo>
                  <a:lnTo>
                    <a:pt x="655115" y="109726"/>
                  </a:lnTo>
                  <a:lnTo>
                    <a:pt x="665188" y="126819"/>
                  </a:lnTo>
                  <a:lnTo>
                    <a:pt x="673205" y="158755"/>
                  </a:lnTo>
                  <a:lnTo>
                    <a:pt x="673463" y="191237"/>
                  </a:lnTo>
                  <a:lnTo>
                    <a:pt x="669639" y="210407"/>
                  </a:lnTo>
                  <a:lnTo>
                    <a:pt x="662647" y="226864"/>
                  </a:lnTo>
                  <a:lnTo>
                    <a:pt x="658560" y="232205"/>
                  </a:lnTo>
                  <a:lnTo>
                    <a:pt x="649786" y="238140"/>
                  </a:lnTo>
                  <a:lnTo>
                    <a:pt x="644430" y="237341"/>
                  </a:lnTo>
                  <a:lnTo>
                    <a:pt x="619430" y="2214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60" name="SMARTInkShape-3248"/>
            <p:cNvSpPr/>
            <p:nvPr/>
          </p:nvSpPr>
          <p:spPr bwMode="auto">
            <a:xfrm>
              <a:off x="3907631" y="4159808"/>
              <a:ext cx="207170" cy="201650"/>
            </a:xfrm>
            <a:custGeom>
              <a:avLst/>
              <a:gdLst/>
              <a:ahLst/>
              <a:cxnLst/>
              <a:rect l="0" t="0" r="0" b="0"/>
              <a:pathLst>
                <a:path w="207170" h="201650">
                  <a:moveTo>
                    <a:pt x="0" y="40717"/>
                  </a:moveTo>
                  <a:lnTo>
                    <a:pt x="0" y="51359"/>
                  </a:lnTo>
                  <a:lnTo>
                    <a:pt x="2117" y="55501"/>
                  </a:lnTo>
                  <a:lnTo>
                    <a:pt x="23849" y="78826"/>
                  </a:lnTo>
                  <a:lnTo>
                    <a:pt x="48047" y="93105"/>
                  </a:lnTo>
                  <a:lnTo>
                    <a:pt x="52669" y="93899"/>
                  </a:lnTo>
                  <a:lnTo>
                    <a:pt x="62038" y="92664"/>
                  </a:lnTo>
                  <a:lnTo>
                    <a:pt x="80194" y="85403"/>
                  </a:lnTo>
                  <a:lnTo>
                    <a:pt x="86706" y="80951"/>
                  </a:lnTo>
                  <a:lnTo>
                    <a:pt x="94835" y="70189"/>
                  </a:lnTo>
                  <a:lnTo>
                    <a:pt x="102271" y="53153"/>
                  </a:lnTo>
                  <a:lnTo>
                    <a:pt x="102868" y="42011"/>
                  </a:lnTo>
                  <a:lnTo>
                    <a:pt x="96784" y="18130"/>
                  </a:lnTo>
                  <a:lnTo>
                    <a:pt x="90376" y="8718"/>
                  </a:lnTo>
                  <a:lnTo>
                    <a:pt x="86445" y="5097"/>
                  </a:lnTo>
                  <a:lnTo>
                    <a:pt x="75726" y="1073"/>
                  </a:lnTo>
                  <a:lnTo>
                    <a:pt x="69534" y="0"/>
                  </a:lnTo>
                  <a:lnTo>
                    <a:pt x="63819" y="873"/>
                  </a:lnTo>
                  <a:lnTo>
                    <a:pt x="53235" y="6075"/>
                  </a:lnTo>
                  <a:lnTo>
                    <a:pt x="34559" y="25514"/>
                  </a:lnTo>
                  <a:lnTo>
                    <a:pt x="17736" y="58966"/>
                  </a:lnTo>
                  <a:lnTo>
                    <a:pt x="9735" y="83224"/>
                  </a:lnTo>
                  <a:lnTo>
                    <a:pt x="4327" y="108028"/>
                  </a:lnTo>
                  <a:lnTo>
                    <a:pt x="1923" y="134926"/>
                  </a:lnTo>
                  <a:lnTo>
                    <a:pt x="8155" y="169261"/>
                  </a:lnTo>
                  <a:lnTo>
                    <a:pt x="17912" y="185425"/>
                  </a:lnTo>
                  <a:lnTo>
                    <a:pt x="23848" y="191958"/>
                  </a:lnTo>
                  <a:lnTo>
                    <a:pt x="38910" y="199216"/>
                  </a:lnTo>
                  <a:lnTo>
                    <a:pt x="56981" y="201649"/>
                  </a:lnTo>
                  <a:lnTo>
                    <a:pt x="89467" y="197762"/>
                  </a:lnTo>
                  <a:lnTo>
                    <a:pt x="124228" y="186115"/>
                  </a:lnTo>
                  <a:lnTo>
                    <a:pt x="158076" y="167141"/>
                  </a:lnTo>
                  <a:lnTo>
                    <a:pt x="183098" y="141764"/>
                  </a:lnTo>
                  <a:lnTo>
                    <a:pt x="207169" y="10501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61" name="SMARTInkShape-3249"/>
            <p:cNvSpPr/>
            <p:nvPr/>
          </p:nvSpPr>
          <p:spPr bwMode="auto">
            <a:xfrm>
              <a:off x="3807950" y="3943350"/>
              <a:ext cx="78251" cy="407000"/>
            </a:xfrm>
            <a:custGeom>
              <a:avLst/>
              <a:gdLst/>
              <a:ahLst/>
              <a:cxnLst/>
              <a:rect l="0" t="0" r="0" b="0"/>
              <a:pathLst>
                <a:path w="78251" h="407000">
                  <a:moveTo>
                    <a:pt x="78250" y="0"/>
                  </a:moveTo>
                  <a:lnTo>
                    <a:pt x="74458" y="0"/>
                  </a:lnTo>
                  <a:lnTo>
                    <a:pt x="70479" y="2117"/>
                  </a:lnTo>
                  <a:lnTo>
                    <a:pt x="57665" y="13735"/>
                  </a:lnTo>
                  <a:lnTo>
                    <a:pt x="53226" y="26477"/>
                  </a:lnTo>
                  <a:lnTo>
                    <a:pt x="46494" y="53618"/>
                  </a:lnTo>
                  <a:lnTo>
                    <a:pt x="36561" y="88912"/>
                  </a:lnTo>
                  <a:lnTo>
                    <a:pt x="31147" y="117304"/>
                  </a:lnTo>
                  <a:lnTo>
                    <a:pt x="26094" y="151089"/>
                  </a:lnTo>
                  <a:lnTo>
                    <a:pt x="23636" y="168989"/>
                  </a:lnTo>
                  <a:lnTo>
                    <a:pt x="21203" y="187272"/>
                  </a:lnTo>
                  <a:lnTo>
                    <a:pt x="18787" y="205810"/>
                  </a:lnTo>
                  <a:lnTo>
                    <a:pt x="16383" y="224519"/>
                  </a:lnTo>
                  <a:lnTo>
                    <a:pt x="13987" y="243342"/>
                  </a:lnTo>
                  <a:lnTo>
                    <a:pt x="11595" y="262241"/>
                  </a:lnTo>
                  <a:lnTo>
                    <a:pt x="8938" y="295939"/>
                  </a:lnTo>
                  <a:lnTo>
                    <a:pt x="6964" y="325997"/>
                  </a:lnTo>
                  <a:lnTo>
                    <a:pt x="3440" y="352585"/>
                  </a:lnTo>
                  <a:lnTo>
                    <a:pt x="786" y="382282"/>
                  </a:lnTo>
                  <a:lnTo>
                    <a:pt x="0" y="402370"/>
                  </a:lnTo>
                  <a:lnTo>
                    <a:pt x="683" y="405566"/>
                  </a:lnTo>
                  <a:lnTo>
                    <a:pt x="1933" y="406902"/>
                  </a:lnTo>
                  <a:lnTo>
                    <a:pt x="3559" y="406999"/>
                  </a:lnTo>
                  <a:lnTo>
                    <a:pt x="7483" y="404991"/>
                  </a:lnTo>
                  <a:lnTo>
                    <a:pt x="9641" y="403344"/>
                  </a:lnTo>
                  <a:lnTo>
                    <a:pt x="21100" y="3714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62" name="SMARTInkShape-3250"/>
            <p:cNvSpPr/>
            <p:nvPr/>
          </p:nvSpPr>
          <p:spPr bwMode="auto">
            <a:xfrm>
              <a:off x="3645167" y="4188104"/>
              <a:ext cx="103152" cy="131891"/>
            </a:xfrm>
            <a:custGeom>
              <a:avLst/>
              <a:gdLst/>
              <a:ahLst/>
              <a:cxnLst/>
              <a:rect l="0" t="0" r="0" b="0"/>
              <a:pathLst>
                <a:path w="103152" h="131891">
                  <a:moveTo>
                    <a:pt x="91014" y="12421"/>
                  </a:moveTo>
                  <a:lnTo>
                    <a:pt x="64279" y="12421"/>
                  </a:lnTo>
                  <a:lnTo>
                    <a:pt x="46580" y="20006"/>
                  </a:lnTo>
                  <a:lnTo>
                    <a:pt x="30047" y="32307"/>
                  </a:lnTo>
                  <a:lnTo>
                    <a:pt x="15094" y="49799"/>
                  </a:lnTo>
                  <a:lnTo>
                    <a:pt x="4402" y="73855"/>
                  </a:lnTo>
                  <a:lnTo>
                    <a:pt x="0" y="97299"/>
                  </a:lnTo>
                  <a:lnTo>
                    <a:pt x="3203" y="109940"/>
                  </a:lnTo>
                  <a:lnTo>
                    <a:pt x="6279" y="115534"/>
                  </a:lnTo>
                  <a:lnTo>
                    <a:pt x="16048" y="123866"/>
                  </a:lnTo>
                  <a:lnTo>
                    <a:pt x="28327" y="129421"/>
                  </a:lnTo>
                  <a:lnTo>
                    <a:pt x="41722" y="131890"/>
                  </a:lnTo>
                  <a:lnTo>
                    <a:pt x="66443" y="125695"/>
                  </a:lnTo>
                  <a:lnTo>
                    <a:pt x="86292" y="113805"/>
                  </a:lnTo>
                  <a:lnTo>
                    <a:pt x="95001" y="100607"/>
                  </a:lnTo>
                  <a:lnTo>
                    <a:pt x="102250" y="77444"/>
                  </a:lnTo>
                  <a:lnTo>
                    <a:pt x="103151" y="62751"/>
                  </a:lnTo>
                  <a:lnTo>
                    <a:pt x="100906" y="48284"/>
                  </a:lnTo>
                  <a:lnTo>
                    <a:pt x="93030" y="36033"/>
                  </a:lnTo>
                  <a:lnTo>
                    <a:pt x="68570" y="15233"/>
                  </a:lnTo>
                  <a:lnTo>
                    <a:pt x="41602" y="2334"/>
                  </a:lnTo>
                  <a:lnTo>
                    <a:pt x="30424" y="0"/>
                  </a:lnTo>
                  <a:lnTo>
                    <a:pt x="26014" y="965"/>
                  </a:lnTo>
                  <a:lnTo>
                    <a:pt x="18998" y="6271"/>
                  </a:lnTo>
                  <a:lnTo>
                    <a:pt x="15351" y="11804"/>
                  </a:lnTo>
                  <a:lnTo>
                    <a:pt x="14378" y="14391"/>
                  </a:lnTo>
                  <a:lnTo>
                    <a:pt x="14524" y="16909"/>
                  </a:lnTo>
                  <a:lnTo>
                    <a:pt x="16802" y="21824"/>
                  </a:lnTo>
                  <a:lnTo>
                    <a:pt x="30132" y="29054"/>
                  </a:lnTo>
                  <a:lnTo>
                    <a:pt x="44641" y="27486"/>
                  </a:lnTo>
                  <a:lnTo>
                    <a:pt x="69583" y="1956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63" name="SMARTInkShape-3251"/>
            <p:cNvSpPr/>
            <p:nvPr/>
          </p:nvSpPr>
          <p:spPr bwMode="auto">
            <a:xfrm>
              <a:off x="3459426" y="4175198"/>
              <a:ext cx="157837" cy="170732"/>
            </a:xfrm>
            <a:custGeom>
              <a:avLst/>
              <a:gdLst/>
              <a:ahLst/>
              <a:cxnLst/>
              <a:rect l="0" t="0" r="0" b="0"/>
              <a:pathLst>
                <a:path w="157837" h="170732">
                  <a:moveTo>
                    <a:pt x="76730" y="39615"/>
                  </a:moveTo>
                  <a:lnTo>
                    <a:pt x="72938" y="39615"/>
                  </a:lnTo>
                  <a:lnTo>
                    <a:pt x="40503" y="64778"/>
                  </a:lnTo>
                  <a:lnTo>
                    <a:pt x="19950" y="92475"/>
                  </a:lnTo>
                  <a:lnTo>
                    <a:pt x="4396" y="124492"/>
                  </a:lnTo>
                  <a:lnTo>
                    <a:pt x="0" y="146520"/>
                  </a:lnTo>
                  <a:lnTo>
                    <a:pt x="1088" y="156713"/>
                  </a:lnTo>
                  <a:lnTo>
                    <a:pt x="2490" y="160543"/>
                  </a:lnTo>
                  <a:lnTo>
                    <a:pt x="10397" y="166914"/>
                  </a:lnTo>
                  <a:lnTo>
                    <a:pt x="15839" y="169725"/>
                  </a:lnTo>
                  <a:lnTo>
                    <a:pt x="28236" y="170731"/>
                  </a:lnTo>
                  <a:lnTo>
                    <a:pt x="34876" y="169888"/>
                  </a:lnTo>
                  <a:lnTo>
                    <a:pt x="68345" y="151425"/>
                  </a:lnTo>
                  <a:lnTo>
                    <a:pt x="103414" y="124848"/>
                  </a:lnTo>
                  <a:lnTo>
                    <a:pt x="133507" y="92875"/>
                  </a:lnTo>
                  <a:lnTo>
                    <a:pt x="150975" y="61689"/>
                  </a:lnTo>
                  <a:lnTo>
                    <a:pt x="156824" y="47044"/>
                  </a:lnTo>
                  <a:lnTo>
                    <a:pt x="157836" y="32598"/>
                  </a:lnTo>
                  <a:lnTo>
                    <a:pt x="154846" y="19034"/>
                  </a:lnTo>
                  <a:lnTo>
                    <a:pt x="148225" y="7713"/>
                  </a:lnTo>
                  <a:lnTo>
                    <a:pt x="142650" y="4060"/>
                  </a:lnTo>
                  <a:lnTo>
                    <a:pt x="127988" y="0"/>
                  </a:lnTo>
                  <a:lnTo>
                    <a:pt x="110889" y="2429"/>
                  </a:lnTo>
                  <a:lnTo>
                    <a:pt x="83412" y="12722"/>
                  </a:lnTo>
                  <a:lnTo>
                    <a:pt x="57279" y="27942"/>
                  </a:lnTo>
                  <a:lnTo>
                    <a:pt x="38688" y="45416"/>
                  </a:lnTo>
                  <a:lnTo>
                    <a:pt x="34699" y="50626"/>
                  </a:lnTo>
                  <a:lnTo>
                    <a:pt x="32835" y="54893"/>
                  </a:lnTo>
                  <a:lnTo>
                    <a:pt x="32385" y="58532"/>
                  </a:lnTo>
                  <a:lnTo>
                    <a:pt x="32879" y="61751"/>
                  </a:lnTo>
                  <a:lnTo>
                    <a:pt x="35590" y="63103"/>
                  </a:lnTo>
                  <a:lnTo>
                    <a:pt x="55299" y="6104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64" name="SMARTInkShape-3252"/>
            <p:cNvSpPr/>
            <p:nvPr/>
          </p:nvSpPr>
          <p:spPr bwMode="auto">
            <a:xfrm>
              <a:off x="2921794" y="3944876"/>
              <a:ext cx="507653" cy="389625"/>
            </a:xfrm>
            <a:custGeom>
              <a:avLst/>
              <a:gdLst/>
              <a:ahLst/>
              <a:cxnLst/>
              <a:rect l="0" t="0" r="0" b="0"/>
              <a:pathLst>
                <a:path w="507653" h="389625">
                  <a:moveTo>
                    <a:pt x="0" y="69912"/>
                  </a:moveTo>
                  <a:lnTo>
                    <a:pt x="27471" y="56176"/>
                  </a:lnTo>
                  <a:lnTo>
                    <a:pt x="61056" y="46968"/>
                  </a:lnTo>
                  <a:lnTo>
                    <a:pt x="93811" y="39606"/>
                  </a:lnTo>
                  <a:lnTo>
                    <a:pt x="112547" y="35420"/>
                  </a:lnTo>
                  <a:lnTo>
                    <a:pt x="132975" y="31043"/>
                  </a:lnTo>
                  <a:lnTo>
                    <a:pt x="154531" y="26536"/>
                  </a:lnTo>
                  <a:lnTo>
                    <a:pt x="176839" y="21945"/>
                  </a:lnTo>
                  <a:lnTo>
                    <a:pt x="200443" y="18090"/>
                  </a:lnTo>
                  <a:lnTo>
                    <a:pt x="224910" y="14726"/>
                  </a:lnTo>
                  <a:lnTo>
                    <a:pt x="249952" y="11690"/>
                  </a:lnTo>
                  <a:lnTo>
                    <a:pt x="273791" y="8872"/>
                  </a:lnTo>
                  <a:lnTo>
                    <a:pt x="296827" y="6200"/>
                  </a:lnTo>
                  <a:lnTo>
                    <a:pt x="319329" y="3624"/>
                  </a:lnTo>
                  <a:lnTo>
                    <a:pt x="342267" y="1908"/>
                  </a:lnTo>
                  <a:lnTo>
                    <a:pt x="365496" y="763"/>
                  </a:lnTo>
                  <a:lnTo>
                    <a:pt x="388921" y="0"/>
                  </a:lnTo>
                  <a:lnTo>
                    <a:pt x="409299" y="285"/>
                  </a:lnTo>
                  <a:lnTo>
                    <a:pt x="444642" y="2719"/>
                  </a:lnTo>
                  <a:lnTo>
                    <a:pt x="471991" y="6446"/>
                  </a:lnTo>
                  <a:lnTo>
                    <a:pt x="492349" y="11542"/>
                  </a:lnTo>
                  <a:lnTo>
                    <a:pt x="504042" y="19099"/>
                  </a:lnTo>
                  <a:lnTo>
                    <a:pt x="506684" y="23336"/>
                  </a:lnTo>
                  <a:lnTo>
                    <a:pt x="507652" y="27749"/>
                  </a:lnTo>
                  <a:lnTo>
                    <a:pt x="507503" y="32278"/>
                  </a:lnTo>
                  <a:lnTo>
                    <a:pt x="498872" y="43660"/>
                  </a:lnTo>
                  <a:lnTo>
                    <a:pt x="471928" y="63456"/>
                  </a:lnTo>
                  <a:lnTo>
                    <a:pt x="447077" y="77361"/>
                  </a:lnTo>
                  <a:lnTo>
                    <a:pt x="420157" y="91479"/>
                  </a:lnTo>
                  <a:lnTo>
                    <a:pt x="390201" y="103574"/>
                  </a:lnTo>
                  <a:lnTo>
                    <a:pt x="359954" y="114241"/>
                  </a:lnTo>
                  <a:lnTo>
                    <a:pt x="333281" y="124274"/>
                  </a:lnTo>
                  <a:lnTo>
                    <a:pt x="299745" y="135055"/>
                  </a:lnTo>
                  <a:lnTo>
                    <a:pt x="264368" y="146947"/>
                  </a:lnTo>
                  <a:lnTo>
                    <a:pt x="263558" y="147462"/>
                  </a:lnTo>
                  <a:lnTo>
                    <a:pt x="296289" y="154087"/>
                  </a:lnTo>
                  <a:lnTo>
                    <a:pt x="326708" y="157294"/>
                  </a:lnTo>
                  <a:lnTo>
                    <a:pt x="351579" y="161930"/>
                  </a:lnTo>
                  <a:lnTo>
                    <a:pt x="375861" y="169281"/>
                  </a:lnTo>
                  <a:lnTo>
                    <a:pt x="399883" y="179957"/>
                  </a:lnTo>
                  <a:lnTo>
                    <a:pt x="423788" y="193433"/>
                  </a:lnTo>
                  <a:lnTo>
                    <a:pt x="457971" y="218870"/>
                  </a:lnTo>
                  <a:lnTo>
                    <a:pt x="482299" y="246515"/>
                  </a:lnTo>
                  <a:lnTo>
                    <a:pt x="491638" y="265348"/>
                  </a:lnTo>
                  <a:lnTo>
                    <a:pt x="494202" y="282185"/>
                  </a:lnTo>
                  <a:lnTo>
                    <a:pt x="493774" y="290008"/>
                  </a:lnTo>
                  <a:lnTo>
                    <a:pt x="486949" y="305051"/>
                  </a:lnTo>
                  <a:lnTo>
                    <a:pt x="474390" y="319674"/>
                  </a:lnTo>
                  <a:lnTo>
                    <a:pt x="455580" y="334111"/>
                  </a:lnTo>
                  <a:lnTo>
                    <a:pt x="427640" y="344231"/>
                  </a:lnTo>
                  <a:lnTo>
                    <a:pt x="394056" y="352169"/>
                  </a:lnTo>
                  <a:lnTo>
                    <a:pt x="376210" y="356508"/>
                  </a:lnTo>
                  <a:lnTo>
                    <a:pt x="357963" y="360988"/>
                  </a:lnTo>
                  <a:lnTo>
                    <a:pt x="339448" y="364769"/>
                  </a:lnTo>
                  <a:lnTo>
                    <a:pt x="320755" y="368083"/>
                  </a:lnTo>
                  <a:lnTo>
                    <a:pt x="301943" y="371087"/>
                  </a:lnTo>
                  <a:lnTo>
                    <a:pt x="268340" y="376540"/>
                  </a:lnTo>
                  <a:lnTo>
                    <a:pt x="238325" y="381610"/>
                  </a:lnTo>
                  <a:lnTo>
                    <a:pt x="211755" y="386508"/>
                  </a:lnTo>
                  <a:lnTo>
                    <a:pt x="176148" y="389624"/>
                  </a:lnTo>
                  <a:lnTo>
                    <a:pt x="172201" y="388622"/>
                  </a:lnTo>
                  <a:lnTo>
                    <a:pt x="169569" y="387160"/>
                  </a:lnTo>
                  <a:lnTo>
                    <a:pt x="168609" y="384598"/>
                  </a:lnTo>
                  <a:lnTo>
                    <a:pt x="171450" y="36994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65" name="SMARTInkShape-3253"/>
            <p:cNvSpPr/>
            <p:nvPr/>
          </p:nvSpPr>
          <p:spPr bwMode="auto">
            <a:xfrm>
              <a:off x="3157538" y="4014788"/>
              <a:ext cx="21406" cy="307003"/>
            </a:xfrm>
            <a:custGeom>
              <a:avLst/>
              <a:gdLst/>
              <a:ahLst/>
              <a:cxnLst/>
              <a:rect l="0" t="0" r="0" b="0"/>
              <a:pathLst>
                <a:path w="21406" h="307003">
                  <a:moveTo>
                    <a:pt x="7143" y="0"/>
                  </a:moveTo>
                  <a:lnTo>
                    <a:pt x="10936" y="3792"/>
                  </a:lnTo>
                  <a:lnTo>
                    <a:pt x="13294" y="17527"/>
                  </a:lnTo>
                  <a:lnTo>
                    <a:pt x="14091" y="50793"/>
                  </a:lnTo>
                  <a:lnTo>
                    <a:pt x="14200" y="74962"/>
                  </a:lnTo>
                  <a:lnTo>
                    <a:pt x="14248" y="103695"/>
                  </a:lnTo>
                  <a:lnTo>
                    <a:pt x="15063" y="135780"/>
                  </a:lnTo>
                  <a:lnTo>
                    <a:pt x="18072" y="171207"/>
                  </a:lnTo>
                  <a:lnTo>
                    <a:pt x="19938" y="203886"/>
                  </a:lnTo>
                  <a:lnTo>
                    <a:pt x="20767" y="233491"/>
                  </a:lnTo>
                  <a:lnTo>
                    <a:pt x="21136" y="259877"/>
                  </a:lnTo>
                  <a:lnTo>
                    <a:pt x="21344" y="289461"/>
                  </a:lnTo>
                  <a:lnTo>
                    <a:pt x="21405" y="305723"/>
                  </a:lnTo>
                  <a:lnTo>
                    <a:pt x="20620" y="307002"/>
                  </a:lnTo>
                  <a:lnTo>
                    <a:pt x="19303" y="306268"/>
                  </a:lnTo>
                  <a:lnTo>
                    <a:pt x="15722" y="300425"/>
                  </a:lnTo>
                  <a:lnTo>
                    <a:pt x="4638" y="266780"/>
                  </a:lnTo>
                  <a:lnTo>
                    <a:pt x="0" y="2500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5488" name="SMARTInkShape-Group719"/>
          <p:cNvGrpSpPr/>
          <p:nvPr/>
        </p:nvGrpSpPr>
        <p:grpSpPr>
          <a:xfrm>
            <a:off x="2300288" y="2107406"/>
            <a:ext cx="6528958" cy="1164352"/>
            <a:chOff x="2300288" y="2107406"/>
            <a:chExt cx="6528958" cy="1164352"/>
          </a:xfrm>
        </p:grpSpPr>
        <p:sp>
          <p:nvSpPr>
            <p:cNvPr id="2535467" name="SMARTInkShape-3254"/>
            <p:cNvSpPr/>
            <p:nvPr/>
          </p:nvSpPr>
          <p:spPr bwMode="auto">
            <a:xfrm>
              <a:off x="2300288" y="3093244"/>
              <a:ext cx="7144" cy="1"/>
            </a:xfrm>
            <a:custGeom>
              <a:avLst/>
              <a:gdLst/>
              <a:ahLst/>
              <a:cxnLst/>
              <a:rect l="0" t="0" r="0" b="0"/>
              <a:pathLst>
                <a:path w="7144" h="1">
                  <a:moveTo>
                    <a:pt x="0" y="0"/>
                  </a:move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68" name="SMARTInkShape-3255"/>
            <p:cNvSpPr/>
            <p:nvPr/>
          </p:nvSpPr>
          <p:spPr bwMode="auto">
            <a:xfrm>
              <a:off x="2336006" y="2657475"/>
              <a:ext cx="1350170" cy="421482"/>
            </a:xfrm>
            <a:custGeom>
              <a:avLst/>
              <a:gdLst/>
              <a:ahLst/>
              <a:cxnLst/>
              <a:rect l="0" t="0" r="0" b="0"/>
              <a:pathLst>
                <a:path w="1350170" h="421482">
                  <a:moveTo>
                    <a:pt x="0" y="421481"/>
                  </a:moveTo>
                  <a:lnTo>
                    <a:pt x="30898" y="414191"/>
                  </a:lnTo>
                  <a:lnTo>
                    <a:pt x="61093" y="403953"/>
                  </a:lnTo>
                  <a:lnTo>
                    <a:pt x="79623" y="397890"/>
                  </a:lnTo>
                  <a:lnTo>
                    <a:pt x="99913" y="391466"/>
                  </a:lnTo>
                  <a:lnTo>
                    <a:pt x="121377" y="384802"/>
                  </a:lnTo>
                  <a:lnTo>
                    <a:pt x="146006" y="377185"/>
                  </a:lnTo>
                  <a:lnTo>
                    <a:pt x="172744" y="368932"/>
                  </a:lnTo>
                  <a:lnTo>
                    <a:pt x="200887" y="360254"/>
                  </a:lnTo>
                  <a:lnTo>
                    <a:pt x="231556" y="350501"/>
                  </a:lnTo>
                  <a:lnTo>
                    <a:pt x="263908" y="340030"/>
                  </a:lnTo>
                  <a:lnTo>
                    <a:pt x="297383" y="329080"/>
                  </a:lnTo>
                  <a:lnTo>
                    <a:pt x="332399" y="318606"/>
                  </a:lnTo>
                  <a:lnTo>
                    <a:pt x="368443" y="308447"/>
                  </a:lnTo>
                  <a:lnTo>
                    <a:pt x="405173" y="298500"/>
                  </a:lnTo>
                  <a:lnTo>
                    <a:pt x="443153" y="287900"/>
                  </a:lnTo>
                  <a:lnTo>
                    <a:pt x="481967" y="276865"/>
                  </a:lnTo>
                  <a:lnTo>
                    <a:pt x="521336" y="265539"/>
                  </a:lnTo>
                  <a:lnTo>
                    <a:pt x="561076" y="254020"/>
                  </a:lnTo>
                  <a:lnTo>
                    <a:pt x="601063" y="242372"/>
                  </a:lnTo>
                  <a:lnTo>
                    <a:pt x="641215" y="230637"/>
                  </a:lnTo>
                  <a:lnTo>
                    <a:pt x="680683" y="218846"/>
                  </a:lnTo>
                  <a:lnTo>
                    <a:pt x="719695" y="207016"/>
                  </a:lnTo>
                  <a:lnTo>
                    <a:pt x="758403" y="195161"/>
                  </a:lnTo>
                  <a:lnTo>
                    <a:pt x="796908" y="182495"/>
                  </a:lnTo>
                  <a:lnTo>
                    <a:pt x="835279" y="169288"/>
                  </a:lnTo>
                  <a:lnTo>
                    <a:pt x="873559" y="155721"/>
                  </a:lnTo>
                  <a:lnTo>
                    <a:pt x="910985" y="143502"/>
                  </a:lnTo>
                  <a:lnTo>
                    <a:pt x="947842" y="132180"/>
                  </a:lnTo>
                  <a:lnTo>
                    <a:pt x="984320" y="121458"/>
                  </a:lnTo>
                  <a:lnTo>
                    <a:pt x="1018957" y="110341"/>
                  </a:lnTo>
                  <a:lnTo>
                    <a:pt x="1052367" y="98961"/>
                  </a:lnTo>
                  <a:lnTo>
                    <a:pt x="1084960" y="87405"/>
                  </a:lnTo>
                  <a:lnTo>
                    <a:pt x="1115419" y="77320"/>
                  </a:lnTo>
                  <a:lnTo>
                    <a:pt x="1144456" y="68215"/>
                  </a:lnTo>
                  <a:lnTo>
                    <a:pt x="1172546" y="59764"/>
                  </a:lnTo>
                  <a:lnTo>
                    <a:pt x="1198416" y="51749"/>
                  </a:lnTo>
                  <a:lnTo>
                    <a:pt x="1222807" y="44024"/>
                  </a:lnTo>
                  <a:lnTo>
                    <a:pt x="1246211" y="36494"/>
                  </a:lnTo>
                  <a:lnTo>
                    <a:pt x="1266576" y="29885"/>
                  </a:lnTo>
                  <a:lnTo>
                    <a:pt x="1301904" y="18309"/>
                  </a:lnTo>
                  <a:lnTo>
                    <a:pt x="1333399" y="6660"/>
                  </a:lnTo>
                  <a:lnTo>
                    <a:pt x="135016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69" name="SMARTInkShape-3256"/>
            <p:cNvSpPr/>
            <p:nvPr/>
          </p:nvSpPr>
          <p:spPr bwMode="auto">
            <a:xfrm>
              <a:off x="3813708" y="2270804"/>
              <a:ext cx="1272643" cy="478540"/>
            </a:xfrm>
            <a:custGeom>
              <a:avLst/>
              <a:gdLst/>
              <a:ahLst/>
              <a:cxnLst/>
              <a:rect l="0" t="0" r="0" b="0"/>
              <a:pathLst>
                <a:path w="1272643" h="478540">
                  <a:moveTo>
                    <a:pt x="322523" y="179502"/>
                  </a:moveTo>
                  <a:lnTo>
                    <a:pt x="318731" y="175710"/>
                  </a:lnTo>
                  <a:lnTo>
                    <a:pt x="316869" y="171731"/>
                  </a:lnTo>
                  <a:lnTo>
                    <a:pt x="316372" y="169559"/>
                  </a:lnTo>
                  <a:lnTo>
                    <a:pt x="314454" y="168111"/>
                  </a:lnTo>
                  <a:lnTo>
                    <a:pt x="304169" y="166073"/>
                  </a:lnTo>
                  <a:lnTo>
                    <a:pt x="290274" y="166263"/>
                  </a:lnTo>
                  <a:lnTo>
                    <a:pt x="278028" y="169120"/>
                  </a:lnTo>
                  <a:lnTo>
                    <a:pt x="244266" y="188828"/>
                  </a:lnTo>
                  <a:lnTo>
                    <a:pt x="212464" y="209517"/>
                  </a:lnTo>
                  <a:lnTo>
                    <a:pt x="183374" y="234610"/>
                  </a:lnTo>
                  <a:lnTo>
                    <a:pt x="160908" y="258272"/>
                  </a:lnTo>
                  <a:lnTo>
                    <a:pt x="152005" y="275894"/>
                  </a:lnTo>
                  <a:lnTo>
                    <a:pt x="149635" y="287960"/>
                  </a:lnTo>
                  <a:lnTo>
                    <a:pt x="150114" y="292289"/>
                  </a:lnTo>
                  <a:lnTo>
                    <a:pt x="156997" y="301332"/>
                  </a:lnTo>
                  <a:lnTo>
                    <a:pt x="162166" y="305965"/>
                  </a:lnTo>
                  <a:lnTo>
                    <a:pt x="176376" y="311114"/>
                  </a:lnTo>
                  <a:lnTo>
                    <a:pt x="204343" y="314013"/>
                  </a:lnTo>
                  <a:lnTo>
                    <a:pt x="237765" y="316989"/>
                  </a:lnTo>
                  <a:lnTo>
                    <a:pt x="268570" y="320780"/>
                  </a:lnTo>
                  <a:lnTo>
                    <a:pt x="285050" y="323255"/>
                  </a:lnTo>
                  <a:lnTo>
                    <a:pt x="300312" y="329647"/>
                  </a:lnTo>
                  <a:lnTo>
                    <a:pt x="305335" y="334367"/>
                  </a:lnTo>
                  <a:lnTo>
                    <a:pt x="310915" y="345962"/>
                  </a:lnTo>
                  <a:lnTo>
                    <a:pt x="310022" y="352388"/>
                  </a:lnTo>
                  <a:lnTo>
                    <a:pt x="302680" y="365878"/>
                  </a:lnTo>
                  <a:lnTo>
                    <a:pt x="273781" y="394445"/>
                  </a:lnTo>
                  <a:lnTo>
                    <a:pt x="242123" y="414468"/>
                  </a:lnTo>
                  <a:lnTo>
                    <a:pt x="223679" y="424252"/>
                  </a:lnTo>
                  <a:lnTo>
                    <a:pt x="204240" y="433156"/>
                  </a:lnTo>
                  <a:lnTo>
                    <a:pt x="184136" y="441474"/>
                  </a:lnTo>
                  <a:lnTo>
                    <a:pt x="163590" y="449400"/>
                  </a:lnTo>
                  <a:lnTo>
                    <a:pt x="143543" y="456271"/>
                  </a:lnTo>
                  <a:lnTo>
                    <a:pt x="123828" y="462440"/>
                  </a:lnTo>
                  <a:lnTo>
                    <a:pt x="104335" y="468140"/>
                  </a:lnTo>
                  <a:lnTo>
                    <a:pt x="69975" y="474473"/>
                  </a:lnTo>
                  <a:lnTo>
                    <a:pt x="40417" y="477288"/>
                  </a:lnTo>
                  <a:lnTo>
                    <a:pt x="16697" y="478539"/>
                  </a:lnTo>
                  <a:lnTo>
                    <a:pt x="9102" y="476491"/>
                  </a:lnTo>
                  <a:lnTo>
                    <a:pt x="4038" y="472745"/>
                  </a:lnTo>
                  <a:lnTo>
                    <a:pt x="662" y="467866"/>
                  </a:lnTo>
                  <a:lnTo>
                    <a:pt x="0" y="463026"/>
                  </a:lnTo>
                  <a:lnTo>
                    <a:pt x="3496" y="453415"/>
                  </a:lnTo>
                  <a:lnTo>
                    <a:pt x="30876" y="428606"/>
                  </a:lnTo>
                  <a:lnTo>
                    <a:pt x="63160" y="407034"/>
                  </a:lnTo>
                  <a:lnTo>
                    <a:pt x="88982" y="389900"/>
                  </a:lnTo>
                  <a:lnTo>
                    <a:pt x="118450" y="373819"/>
                  </a:lnTo>
                  <a:lnTo>
                    <a:pt x="150068" y="358734"/>
                  </a:lnTo>
                  <a:lnTo>
                    <a:pt x="182641" y="344092"/>
                  </a:lnTo>
                  <a:lnTo>
                    <a:pt x="215639" y="327530"/>
                  </a:lnTo>
                  <a:lnTo>
                    <a:pt x="248032" y="309586"/>
                  </a:lnTo>
                  <a:lnTo>
                    <a:pt x="278303" y="291028"/>
                  </a:lnTo>
                  <a:lnTo>
                    <a:pt x="305516" y="272196"/>
                  </a:lnTo>
                  <a:lnTo>
                    <a:pt x="341032" y="243744"/>
                  </a:lnTo>
                  <a:lnTo>
                    <a:pt x="367430" y="215205"/>
                  </a:lnTo>
                  <a:lnTo>
                    <a:pt x="390572" y="180910"/>
                  </a:lnTo>
                  <a:lnTo>
                    <a:pt x="397984" y="158488"/>
                  </a:lnTo>
                  <a:lnTo>
                    <a:pt x="401282" y="136075"/>
                  </a:lnTo>
                  <a:lnTo>
                    <a:pt x="404623" y="128981"/>
                  </a:lnTo>
                  <a:lnTo>
                    <a:pt x="406625" y="126771"/>
                  </a:lnTo>
                  <a:lnTo>
                    <a:pt x="410966" y="124316"/>
                  </a:lnTo>
                  <a:lnTo>
                    <a:pt x="413236" y="124455"/>
                  </a:lnTo>
                  <a:lnTo>
                    <a:pt x="417873" y="126727"/>
                  </a:lnTo>
                  <a:lnTo>
                    <a:pt x="424946" y="140053"/>
                  </a:lnTo>
                  <a:lnTo>
                    <a:pt x="432069" y="166667"/>
                  </a:lnTo>
                  <a:lnTo>
                    <a:pt x="436827" y="190466"/>
                  </a:lnTo>
                  <a:lnTo>
                    <a:pt x="440794" y="218506"/>
                  </a:lnTo>
                  <a:lnTo>
                    <a:pt x="442557" y="252135"/>
                  </a:lnTo>
                  <a:lnTo>
                    <a:pt x="443340" y="286131"/>
                  </a:lnTo>
                  <a:lnTo>
                    <a:pt x="444482" y="318968"/>
                  </a:lnTo>
                  <a:lnTo>
                    <a:pt x="447635" y="349437"/>
                  </a:lnTo>
                  <a:lnTo>
                    <a:pt x="451683" y="374621"/>
                  </a:lnTo>
                  <a:lnTo>
                    <a:pt x="456921" y="394809"/>
                  </a:lnTo>
                  <a:lnTo>
                    <a:pt x="468002" y="413512"/>
                  </a:lnTo>
                  <a:lnTo>
                    <a:pt x="473964" y="418444"/>
                  </a:lnTo>
                  <a:lnTo>
                    <a:pt x="477459" y="418172"/>
                  </a:lnTo>
                  <a:lnTo>
                    <a:pt x="485575" y="413636"/>
                  </a:lnTo>
                  <a:lnTo>
                    <a:pt x="499069" y="398365"/>
                  </a:lnTo>
                  <a:lnTo>
                    <a:pt x="509330" y="371174"/>
                  </a:lnTo>
                  <a:lnTo>
                    <a:pt x="517397" y="337982"/>
                  </a:lnTo>
                  <a:lnTo>
                    <a:pt x="524814" y="306804"/>
                  </a:lnTo>
                  <a:lnTo>
                    <a:pt x="528247" y="277458"/>
                  </a:lnTo>
                  <a:lnTo>
                    <a:pt x="535716" y="247483"/>
                  </a:lnTo>
                  <a:lnTo>
                    <a:pt x="536883" y="247841"/>
                  </a:lnTo>
                  <a:lnTo>
                    <a:pt x="540296" y="252473"/>
                  </a:lnTo>
                  <a:lnTo>
                    <a:pt x="543252" y="280582"/>
                  </a:lnTo>
                  <a:lnTo>
                    <a:pt x="544558" y="312198"/>
                  </a:lnTo>
                  <a:lnTo>
                    <a:pt x="550412" y="346702"/>
                  </a:lnTo>
                  <a:lnTo>
                    <a:pt x="561849" y="381266"/>
                  </a:lnTo>
                  <a:lnTo>
                    <a:pt x="570707" y="401996"/>
                  </a:lnTo>
                  <a:lnTo>
                    <a:pt x="584169" y="417559"/>
                  </a:lnTo>
                  <a:lnTo>
                    <a:pt x="600735" y="428180"/>
                  </a:lnTo>
                  <a:lnTo>
                    <a:pt x="618681" y="432901"/>
                  </a:lnTo>
                  <a:lnTo>
                    <a:pt x="642842" y="431766"/>
                  </a:lnTo>
                  <a:lnTo>
                    <a:pt x="668875" y="418818"/>
                  </a:lnTo>
                  <a:lnTo>
                    <a:pt x="692904" y="392315"/>
                  </a:lnTo>
                  <a:lnTo>
                    <a:pt x="715105" y="359327"/>
                  </a:lnTo>
                  <a:lnTo>
                    <a:pt x="725339" y="334037"/>
                  </a:lnTo>
                  <a:lnTo>
                    <a:pt x="733328" y="308509"/>
                  </a:lnTo>
                  <a:lnTo>
                    <a:pt x="745163" y="277082"/>
                  </a:lnTo>
                  <a:lnTo>
                    <a:pt x="749966" y="246843"/>
                  </a:lnTo>
                  <a:lnTo>
                    <a:pt x="750798" y="236761"/>
                  </a:lnTo>
                  <a:lnTo>
                    <a:pt x="750915" y="236725"/>
                  </a:lnTo>
                  <a:lnTo>
                    <a:pt x="741185" y="270280"/>
                  </a:lnTo>
                  <a:lnTo>
                    <a:pt x="738142" y="300768"/>
                  </a:lnTo>
                  <a:lnTo>
                    <a:pt x="737430" y="325473"/>
                  </a:lnTo>
                  <a:lnTo>
                    <a:pt x="737908" y="350741"/>
                  </a:lnTo>
                  <a:lnTo>
                    <a:pt x="742639" y="381228"/>
                  </a:lnTo>
                  <a:lnTo>
                    <a:pt x="746837" y="395100"/>
                  </a:lnTo>
                  <a:lnTo>
                    <a:pt x="753466" y="404440"/>
                  </a:lnTo>
                  <a:lnTo>
                    <a:pt x="757456" y="408042"/>
                  </a:lnTo>
                  <a:lnTo>
                    <a:pt x="760909" y="409649"/>
                  </a:lnTo>
                  <a:lnTo>
                    <a:pt x="764006" y="409927"/>
                  </a:lnTo>
                  <a:lnTo>
                    <a:pt x="766864" y="409319"/>
                  </a:lnTo>
                  <a:lnTo>
                    <a:pt x="772156" y="402293"/>
                  </a:lnTo>
                  <a:lnTo>
                    <a:pt x="776360" y="391233"/>
                  </a:lnTo>
                  <a:lnTo>
                    <a:pt x="777933" y="370031"/>
                  </a:lnTo>
                  <a:lnTo>
                    <a:pt x="773725" y="339319"/>
                  </a:lnTo>
                  <a:lnTo>
                    <a:pt x="766657" y="305084"/>
                  </a:lnTo>
                  <a:lnTo>
                    <a:pt x="755655" y="270598"/>
                  </a:lnTo>
                  <a:lnTo>
                    <a:pt x="747016" y="240713"/>
                  </a:lnTo>
                  <a:lnTo>
                    <a:pt x="734562" y="205261"/>
                  </a:lnTo>
                  <a:lnTo>
                    <a:pt x="733741" y="201437"/>
                  </a:lnTo>
                  <a:lnTo>
                    <a:pt x="733987" y="198888"/>
                  </a:lnTo>
                  <a:lnTo>
                    <a:pt x="734945" y="197188"/>
                  </a:lnTo>
                  <a:lnTo>
                    <a:pt x="736377" y="196056"/>
                  </a:lnTo>
                  <a:lnTo>
                    <a:pt x="740085" y="194797"/>
                  </a:lnTo>
                  <a:lnTo>
                    <a:pt x="746496" y="200587"/>
                  </a:lnTo>
                  <a:lnTo>
                    <a:pt x="761147" y="215118"/>
                  </a:lnTo>
                  <a:lnTo>
                    <a:pt x="795180" y="244723"/>
                  </a:lnTo>
                  <a:lnTo>
                    <a:pt x="830431" y="270438"/>
                  </a:lnTo>
                  <a:lnTo>
                    <a:pt x="864175" y="291039"/>
                  </a:lnTo>
                  <a:lnTo>
                    <a:pt x="891112" y="305295"/>
                  </a:lnTo>
                  <a:lnTo>
                    <a:pt x="894464" y="306227"/>
                  </a:lnTo>
                  <a:lnTo>
                    <a:pt x="897492" y="305260"/>
                  </a:lnTo>
                  <a:lnTo>
                    <a:pt x="902973" y="299953"/>
                  </a:lnTo>
                  <a:lnTo>
                    <a:pt x="905938" y="294419"/>
                  </a:lnTo>
                  <a:lnTo>
                    <a:pt x="907257" y="287726"/>
                  </a:lnTo>
                  <a:lnTo>
                    <a:pt x="908249" y="253328"/>
                  </a:lnTo>
                  <a:lnTo>
                    <a:pt x="908303" y="240935"/>
                  </a:lnTo>
                  <a:lnTo>
                    <a:pt x="910427" y="266872"/>
                  </a:lnTo>
                  <a:lnTo>
                    <a:pt x="918198" y="287146"/>
                  </a:lnTo>
                  <a:lnTo>
                    <a:pt x="935046" y="315330"/>
                  </a:lnTo>
                  <a:lnTo>
                    <a:pt x="946387" y="325330"/>
                  </a:lnTo>
                  <a:lnTo>
                    <a:pt x="959365" y="331627"/>
                  </a:lnTo>
                  <a:lnTo>
                    <a:pt x="973070" y="334426"/>
                  </a:lnTo>
                  <a:lnTo>
                    <a:pt x="989216" y="331436"/>
                  </a:lnTo>
                  <a:lnTo>
                    <a:pt x="1006181" y="324022"/>
                  </a:lnTo>
                  <a:lnTo>
                    <a:pt x="1029120" y="304873"/>
                  </a:lnTo>
                  <a:lnTo>
                    <a:pt x="1050204" y="274769"/>
                  </a:lnTo>
                  <a:lnTo>
                    <a:pt x="1066858" y="240714"/>
                  </a:lnTo>
                  <a:lnTo>
                    <a:pt x="1076937" y="217291"/>
                  </a:lnTo>
                  <a:lnTo>
                    <a:pt x="1084591" y="191535"/>
                  </a:lnTo>
                  <a:lnTo>
                    <a:pt x="1090638" y="163419"/>
                  </a:lnTo>
                  <a:lnTo>
                    <a:pt x="1095973" y="132402"/>
                  </a:lnTo>
                  <a:lnTo>
                    <a:pt x="1098872" y="102213"/>
                  </a:lnTo>
                  <a:lnTo>
                    <a:pt x="1099367" y="74507"/>
                  </a:lnTo>
                  <a:lnTo>
                    <a:pt x="1095977" y="41060"/>
                  </a:lnTo>
                  <a:lnTo>
                    <a:pt x="1094429" y="7664"/>
                  </a:lnTo>
                  <a:lnTo>
                    <a:pt x="1094302" y="3031"/>
                  </a:lnTo>
                  <a:lnTo>
                    <a:pt x="1093424" y="736"/>
                  </a:lnTo>
                  <a:lnTo>
                    <a:pt x="1092044" y="0"/>
                  </a:lnTo>
                  <a:lnTo>
                    <a:pt x="1090331" y="303"/>
                  </a:lnTo>
                  <a:lnTo>
                    <a:pt x="1084127" y="15898"/>
                  </a:lnTo>
                  <a:lnTo>
                    <a:pt x="1081054" y="48212"/>
                  </a:lnTo>
                  <a:lnTo>
                    <a:pt x="1078219" y="80670"/>
                  </a:lnTo>
                  <a:lnTo>
                    <a:pt x="1076352" y="99327"/>
                  </a:lnTo>
                  <a:lnTo>
                    <a:pt x="1075107" y="118908"/>
                  </a:lnTo>
                  <a:lnTo>
                    <a:pt x="1074277" y="139106"/>
                  </a:lnTo>
                  <a:lnTo>
                    <a:pt x="1073724" y="159715"/>
                  </a:lnTo>
                  <a:lnTo>
                    <a:pt x="1074942" y="179805"/>
                  </a:lnTo>
                  <a:lnTo>
                    <a:pt x="1077342" y="199548"/>
                  </a:lnTo>
                  <a:lnTo>
                    <a:pt x="1080530" y="219060"/>
                  </a:lnTo>
                  <a:lnTo>
                    <a:pt x="1092538" y="253440"/>
                  </a:lnTo>
                  <a:lnTo>
                    <a:pt x="1110046" y="282213"/>
                  </a:lnTo>
                  <a:lnTo>
                    <a:pt x="1133702" y="302939"/>
                  </a:lnTo>
                  <a:lnTo>
                    <a:pt x="1160091" y="313738"/>
                  </a:lnTo>
                  <a:lnTo>
                    <a:pt x="1186901" y="316950"/>
                  </a:lnTo>
                  <a:lnTo>
                    <a:pt x="1212045" y="313086"/>
                  </a:lnTo>
                  <a:lnTo>
                    <a:pt x="1236450" y="299727"/>
                  </a:lnTo>
                  <a:lnTo>
                    <a:pt x="1272642" y="27237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0" name="SMARTInkShape-3257"/>
            <p:cNvSpPr/>
            <p:nvPr/>
          </p:nvSpPr>
          <p:spPr bwMode="auto">
            <a:xfrm>
              <a:off x="5060197" y="2230318"/>
              <a:ext cx="333335" cy="352115"/>
            </a:xfrm>
            <a:custGeom>
              <a:avLst/>
              <a:gdLst/>
              <a:ahLst/>
              <a:cxnLst/>
              <a:rect l="0" t="0" r="0" b="0"/>
              <a:pathLst>
                <a:path w="333335" h="352115">
                  <a:moveTo>
                    <a:pt x="97591" y="162838"/>
                  </a:moveTo>
                  <a:lnTo>
                    <a:pt x="93798" y="162838"/>
                  </a:lnTo>
                  <a:lnTo>
                    <a:pt x="89820" y="164955"/>
                  </a:lnTo>
                  <a:lnTo>
                    <a:pt x="87648" y="166631"/>
                  </a:lnTo>
                  <a:lnTo>
                    <a:pt x="66463" y="201431"/>
                  </a:lnTo>
                  <a:lnTo>
                    <a:pt x="50953" y="235969"/>
                  </a:lnTo>
                  <a:lnTo>
                    <a:pt x="47716" y="260995"/>
                  </a:lnTo>
                  <a:lnTo>
                    <a:pt x="46878" y="260819"/>
                  </a:lnTo>
                  <a:lnTo>
                    <a:pt x="43831" y="258508"/>
                  </a:lnTo>
                  <a:lnTo>
                    <a:pt x="41947" y="254835"/>
                  </a:lnTo>
                  <a:lnTo>
                    <a:pt x="41445" y="252745"/>
                  </a:lnTo>
                  <a:lnTo>
                    <a:pt x="39523" y="251351"/>
                  </a:lnTo>
                  <a:lnTo>
                    <a:pt x="33153" y="249802"/>
                  </a:lnTo>
                  <a:lnTo>
                    <a:pt x="30026" y="250183"/>
                  </a:lnTo>
                  <a:lnTo>
                    <a:pt x="24435" y="252723"/>
                  </a:lnTo>
                  <a:lnTo>
                    <a:pt x="5750" y="279124"/>
                  </a:lnTo>
                  <a:lnTo>
                    <a:pt x="0" y="299158"/>
                  </a:lnTo>
                  <a:lnTo>
                    <a:pt x="2888" y="313118"/>
                  </a:lnTo>
                  <a:lnTo>
                    <a:pt x="10256" y="327261"/>
                  </a:lnTo>
                  <a:lnTo>
                    <a:pt x="21469" y="341484"/>
                  </a:lnTo>
                  <a:lnTo>
                    <a:pt x="36507" y="349393"/>
                  </a:lnTo>
                  <a:lnTo>
                    <a:pt x="53773" y="352114"/>
                  </a:lnTo>
                  <a:lnTo>
                    <a:pt x="72031" y="350677"/>
                  </a:lnTo>
                  <a:lnTo>
                    <a:pt x="88612" y="341043"/>
                  </a:lnTo>
                  <a:lnTo>
                    <a:pt x="118659" y="308988"/>
                  </a:lnTo>
                  <a:lnTo>
                    <a:pt x="136553" y="277668"/>
                  </a:lnTo>
                  <a:lnTo>
                    <a:pt x="144805" y="252767"/>
                  </a:lnTo>
                  <a:lnTo>
                    <a:pt x="150324" y="225825"/>
                  </a:lnTo>
                  <a:lnTo>
                    <a:pt x="152778" y="197976"/>
                  </a:lnTo>
                  <a:lnTo>
                    <a:pt x="153868" y="167607"/>
                  </a:lnTo>
                  <a:lnTo>
                    <a:pt x="153559" y="136383"/>
                  </a:lnTo>
                  <a:lnTo>
                    <a:pt x="150776" y="106630"/>
                  </a:lnTo>
                  <a:lnTo>
                    <a:pt x="146893" y="79649"/>
                  </a:lnTo>
                  <a:lnTo>
                    <a:pt x="140244" y="44262"/>
                  </a:lnTo>
                  <a:lnTo>
                    <a:pt x="133248" y="15786"/>
                  </a:lnTo>
                  <a:lnTo>
                    <a:pt x="128520" y="3026"/>
                  </a:lnTo>
                  <a:lnTo>
                    <a:pt x="126148" y="734"/>
                  </a:lnTo>
                  <a:lnTo>
                    <a:pt x="123772" y="0"/>
                  </a:lnTo>
                  <a:lnTo>
                    <a:pt x="121395" y="1098"/>
                  </a:lnTo>
                  <a:lnTo>
                    <a:pt x="116637" y="6552"/>
                  </a:lnTo>
                  <a:lnTo>
                    <a:pt x="107115" y="35982"/>
                  </a:lnTo>
                  <a:lnTo>
                    <a:pt x="102353" y="59627"/>
                  </a:lnTo>
                  <a:lnTo>
                    <a:pt x="99707" y="88127"/>
                  </a:lnTo>
                  <a:lnTo>
                    <a:pt x="100119" y="119314"/>
                  </a:lnTo>
                  <a:lnTo>
                    <a:pt x="105593" y="151696"/>
                  </a:lnTo>
                  <a:lnTo>
                    <a:pt x="117551" y="182493"/>
                  </a:lnTo>
                  <a:lnTo>
                    <a:pt x="135037" y="210467"/>
                  </a:lnTo>
                  <a:lnTo>
                    <a:pt x="158683" y="233484"/>
                  </a:lnTo>
                  <a:lnTo>
                    <a:pt x="187184" y="250064"/>
                  </a:lnTo>
                  <a:lnTo>
                    <a:pt x="219166" y="260342"/>
                  </a:lnTo>
                  <a:lnTo>
                    <a:pt x="254547" y="262265"/>
                  </a:lnTo>
                  <a:lnTo>
                    <a:pt x="287205" y="256240"/>
                  </a:lnTo>
                  <a:lnTo>
                    <a:pt x="333334" y="24142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1" name="SMARTInkShape-3258"/>
            <p:cNvSpPr/>
            <p:nvPr/>
          </p:nvSpPr>
          <p:spPr bwMode="auto">
            <a:xfrm>
              <a:off x="5522537" y="2107406"/>
              <a:ext cx="183161" cy="430592"/>
            </a:xfrm>
            <a:custGeom>
              <a:avLst/>
              <a:gdLst/>
              <a:ahLst/>
              <a:cxnLst/>
              <a:rect l="0" t="0" r="0" b="0"/>
              <a:pathLst>
                <a:path w="183161" h="430592">
                  <a:moveTo>
                    <a:pt x="49588" y="0"/>
                  </a:moveTo>
                  <a:lnTo>
                    <a:pt x="45796" y="0"/>
                  </a:lnTo>
                  <a:lnTo>
                    <a:pt x="44678" y="1588"/>
                  </a:lnTo>
                  <a:lnTo>
                    <a:pt x="36937" y="30867"/>
                  </a:lnTo>
                  <a:lnTo>
                    <a:pt x="30317" y="57741"/>
                  </a:lnTo>
                  <a:lnTo>
                    <a:pt x="25677" y="82019"/>
                  </a:lnTo>
                  <a:lnTo>
                    <a:pt x="20970" y="112918"/>
                  </a:lnTo>
                  <a:lnTo>
                    <a:pt x="16231" y="147817"/>
                  </a:lnTo>
                  <a:lnTo>
                    <a:pt x="13856" y="166014"/>
                  </a:lnTo>
                  <a:lnTo>
                    <a:pt x="11479" y="184494"/>
                  </a:lnTo>
                  <a:lnTo>
                    <a:pt x="9101" y="203165"/>
                  </a:lnTo>
                  <a:lnTo>
                    <a:pt x="6722" y="221962"/>
                  </a:lnTo>
                  <a:lnTo>
                    <a:pt x="4342" y="240844"/>
                  </a:lnTo>
                  <a:lnTo>
                    <a:pt x="1697" y="274523"/>
                  </a:lnTo>
                  <a:lnTo>
                    <a:pt x="522" y="304573"/>
                  </a:lnTo>
                  <a:lnTo>
                    <a:pt x="0" y="331158"/>
                  </a:lnTo>
                  <a:lnTo>
                    <a:pt x="4001" y="347735"/>
                  </a:lnTo>
                  <a:lnTo>
                    <a:pt x="10277" y="356956"/>
                  </a:lnTo>
                  <a:lnTo>
                    <a:pt x="15712" y="361053"/>
                  </a:lnTo>
                  <a:lnTo>
                    <a:pt x="19860" y="360558"/>
                  </a:lnTo>
                  <a:lnTo>
                    <a:pt x="30819" y="355775"/>
                  </a:lnTo>
                  <a:lnTo>
                    <a:pt x="41511" y="342008"/>
                  </a:lnTo>
                  <a:lnTo>
                    <a:pt x="58572" y="311944"/>
                  </a:lnTo>
                  <a:lnTo>
                    <a:pt x="78708" y="277901"/>
                  </a:lnTo>
                  <a:lnTo>
                    <a:pt x="99756" y="244795"/>
                  </a:lnTo>
                  <a:lnTo>
                    <a:pt x="121074" y="216995"/>
                  </a:lnTo>
                  <a:lnTo>
                    <a:pt x="145818" y="193852"/>
                  </a:lnTo>
                  <a:lnTo>
                    <a:pt x="151841" y="192735"/>
                  </a:lnTo>
                  <a:lnTo>
                    <a:pt x="164884" y="195727"/>
                  </a:lnTo>
                  <a:lnTo>
                    <a:pt x="170108" y="200335"/>
                  </a:lnTo>
                  <a:lnTo>
                    <a:pt x="178030" y="213921"/>
                  </a:lnTo>
                  <a:lnTo>
                    <a:pt x="183160" y="243213"/>
                  </a:lnTo>
                  <a:lnTo>
                    <a:pt x="180126" y="269755"/>
                  </a:lnTo>
                  <a:lnTo>
                    <a:pt x="172693" y="300072"/>
                  </a:lnTo>
                  <a:lnTo>
                    <a:pt x="161451" y="332068"/>
                  </a:lnTo>
                  <a:lnTo>
                    <a:pt x="144284" y="362692"/>
                  </a:lnTo>
                  <a:lnTo>
                    <a:pt x="124219" y="390590"/>
                  </a:lnTo>
                  <a:lnTo>
                    <a:pt x="104718" y="413573"/>
                  </a:lnTo>
                  <a:lnTo>
                    <a:pt x="85467" y="425904"/>
                  </a:lnTo>
                  <a:lnTo>
                    <a:pt x="68709" y="430591"/>
                  </a:lnTo>
                  <a:lnTo>
                    <a:pt x="58615" y="430028"/>
                  </a:lnTo>
                  <a:lnTo>
                    <a:pt x="54812" y="426385"/>
                  </a:lnTo>
                  <a:lnTo>
                    <a:pt x="42444" y="4000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2" name="SMARTInkShape-3259"/>
            <p:cNvSpPr/>
            <p:nvPr/>
          </p:nvSpPr>
          <p:spPr bwMode="auto">
            <a:xfrm>
              <a:off x="5715000" y="2301098"/>
              <a:ext cx="228601" cy="134922"/>
            </a:xfrm>
            <a:custGeom>
              <a:avLst/>
              <a:gdLst/>
              <a:ahLst/>
              <a:cxnLst/>
              <a:rect l="0" t="0" r="0" b="0"/>
              <a:pathLst>
                <a:path w="228601" h="134922">
                  <a:moveTo>
                    <a:pt x="0" y="134921"/>
                  </a:moveTo>
                  <a:lnTo>
                    <a:pt x="3792" y="134921"/>
                  </a:lnTo>
                  <a:lnTo>
                    <a:pt x="32905" y="121942"/>
                  </a:lnTo>
                  <a:lnTo>
                    <a:pt x="63502" y="107780"/>
                  </a:lnTo>
                  <a:lnTo>
                    <a:pt x="96505" y="89519"/>
                  </a:lnTo>
                  <a:lnTo>
                    <a:pt x="124197" y="73667"/>
                  </a:lnTo>
                  <a:lnTo>
                    <a:pt x="156295" y="54088"/>
                  </a:lnTo>
                  <a:lnTo>
                    <a:pt x="185566" y="37051"/>
                  </a:lnTo>
                  <a:lnTo>
                    <a:pt x="205001" y="26283"/>
                  </a:lnTo>
                  <a:lnTo>
                    <a:pt x="218698" y="13038"/>
                  </a:lnTo>
                  <a:lnTo>
                    <a:pt x="226644" y="1925"/>
                  </a:lnTo>
                  <a:lnTo>
                    <a:pt x="226502" y="1013"/>
                  </a:lnTo>
                  <a:lnTo>
                    <a:pt x="225614" y="405"/>
                  </a:lnTo>
                  <a:lnTo>
                    <a:pt x="224228" y="0"/>
                  </a:lnTo>
                  <a:lnTo>
                    <a:pt x="222510" y="524"/>
                  </a:lnTo>
                  <a:lnTo>
                    <a:pt x="218485" y="3222"/>
                  </a:lnTo>
                  <a:lnTo>
                    <a:pt x="199320" y="31353"/>
                  </a:lnTo>
                  <a:lnTo>
                    <a:pt x="191774" y="48409"/>
                  </a:lnTo>
                  <a:lnTo>
                    <a:pt x="188420" y="66573"/>
                  </a:lnTo>
                  <a:lnTo>
                    <a:pt x="191164" y="85230"/>
                  </a:lnTo>
                  <a:lnTo>
                    <a:pt x="201633" y="109349"/>
                  </a:lnTo>
                  <a:lnTo>
                    <a:pt x="210265" y="119587"/>
                  </a:lnTo>
                  <a:lnTo>
                    <a:pt x="228600" y="12777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3" name="SMARTInkShape-3260"/>
            <p:cNvSpPr/>
            <p:nvPr/>
          </p:nvSpPr>
          <p:spPr bwMode="auto">
            <a:xfrm>
              <a:off x="4942188" y="2771775"/>
              <a:ext cx="315613" cy="264362"/>
            </a:xfrm>
            <a:custGeom>
              <a:avLst/>
              <a:gdLst/>
              <a:ahLst/>
              <a:cxnLst/>
              <a:rect l="0" t="0" r="0" b="0"/>
              <a:pathLst>
                <a:path w="315613" h="264362">
                  <a:moveTo>
                    <a:pt x="115587" y="0"/>
                  </a:moveTo>
                  <a:lnTo>
                    <a:pt x="109090" y="5703"/>
                  </a:lnTo>
                  <a:lnTo>
                    <a:pt x="81267" y="28170"/>
                  </a:lnTo>
                  <a:lnTo>
                    <a:pt x="58852" y="57471"/>
                  </a:lnTo>
                  <a:lnTo>
                    <a:pt x="44334" y="81899"/>
                  </a:lnTo>
                  <a:lnTo>
                    <a:pt x="29944" y="109424"/>
                  </a:lnTo>
                  <a:lnTo>
                    <a:pt x="15611" y="140179"/>
                  </a:lnTo>
                  <a:lnTo>
                    <a:pt x="5536" y="170252"/>
                  </a:lnTo>
                  <a:lnTo>
                    <a:pt x="0" y="197905"/>
                  </a:lnTo>
                  <a:lnTo>
                    <a:pt x="186" y="220779"/>
                  </a:lnTo>
                  <a:lnTo>
                    <a:pt x="8545" y="247714"/>
                  </a:lnTo>
                  <a:lnTo>
                    <a:pt x="18801" y="259056"/>
                  </a:lnTo>
                  <a:lnTo>
                    <a:pt x="24869" y="263191"/>
                  </a:lnTo>
                  <a:lnTo>
                    <a:pt x="31296" y="264361"/>
                  </a:lnTo>
                  <a:lnTo>
                    <a:pt x="44787" y="261427"/>
                  </a:lnTo>
                  <a:lnTo>
                    <a:pt x="73354" y="247058"/>
                  </a:lnTo>
                  <a:lnTo>
                    <a:pt x="91261" y="228072"/>
                  </a:lnTo>
                  <a:lnTo>
                    <a:pt x="107157" y="203759"/>
                  </a:lnTo>
                  <a:lnTo>
                    <a:pt x="122159" y="177078"/>
                  </a:lnTo>
                  <a:lnTo>
                    <a:pt x="134647" y="151462"/>
                  </a:lnTo>
                  <a:lnTo>
                    <a:pt x="145490" y="126848"/>
                  </a:lnTo>
                  <a:lnTo>
                    <a:pt x="159725" y="93853"/>
                  </a:lnTo>
                  <a:lnTo>
                    <a:pt x="170867" y="74546"/>
                  </a:lnTo>
                  <a:lnTo>
                    <a:pt x="171490" y="75891"/>
                  </a:lnTo>
                  <a:lnTo>
                    <a:pt x="172573" y="105332"/>
                  </a:lnTo>
                  <a:lnTo>
                    <a:pt x="176481" y="135632"/>
                  </a:lnTo>
                  <a:lnTo>
                    <a:pt x="186458" y="165953"/>
                  </a:lnTo>
                  <a:lnTo>
                    <a:pt x="199469" y="195045"/>
                  </a:lnTo>
                  <a:lnTo>
                    <a:pt x="212928" y="209982"/>
                  </a:lnTo>
                  <a:lnTo>
                    <a:pt x="229493" y="220326"/>
                  </a:lnTo>
                  <a:lnTo>
                    <a:pt x="247439" y="224922"/>
                  </a:lnTo>
                  <a:lnTo>
                    <a:pt x="263882" y="222732"/>
                  </a:lnTo>
                  <a:lnTo>
                    <a:pt x="279920" y="214880"/>
                  </a:lnTo>
                  <a:lnTo>
                    <a:pt x="315612" y="1857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4" name="SMARTInkShape-3261"/>
            <p:cNvSpPr/>
            <p:nvPr/>
          </p:nvSpPr>
          <p:spPr bwMode="auto">
            <a:xfrm>
              <a:off x="5364586" y="2628900"/>
              <a:ext cx="171821" cy="369725"/>
            </a:xfrm>
            <a:custGeom>
              <a:avLst/>
              <a:gdLst/>
              <a:ahLst/>
              <a:cxnLst/>
              <a:rect l="0" t="0" r="0" b="0"/>
              <a:pathLst>
                <a:path w="171821" h="369725">
                  <a:moveTo>
                    <a:pt x="71808" y="0"/>
                  </a:moveTo>
                  <a:lnTo>
                    <a:pt x="66105" y="6497"/>
                  </a:lnTo>
                  <a:lnTo>
                    <a:pt x="51223" y="34321"/>
                  </a:lnTo>
                  <a:lnTo>
                    <a:pt x="42551" y="57852"/>
                  </a:lnTo>
                  <a:lnTo>
                    <a:pt x="32611" y="88418"/>
                  </a:lnTo>
                  <a:lnTo>
                    <a:pt x="26626" y="106571"/>
                  </a:lnTo>
                  <a:lnTo>
                    <a:pt x="20256" y="125816"/>
                  </a:lnTo>
                  <a:lnTo>
                    <a:pt x="14421" y="145790"/>
                  </a:lnTo>
                  <a:lnTo>
                    <a:pt x="8943" y="166250"/>
                  </a:lnTo>
                  <a:lnTo>
                    <a:pt x="3705" y="187033"/>
                  </a:lnTo>
                  <a:lnTo>
                    <a:pt x="1006" y="208032"/>
                  </a:lnTo>
                  <a:lnTo>
                    <a:pt x="0" y="229176"/>
                  </a:lnTo>
                  <a:lnTo>
                    <a:pt x="124" y="250415"/>
                  </a:lnTo>
                  <a:lnTo>
                    <a:pt x="1793" y="270131"/>
                  </a:lnTo>
                  <a:lnTo>
                    <a:pt x="4494" y="288831"/>
                  </a:lnTo>
                  <a:lnTo>
                    <a:pt x="13315" y="322044"/>
                  </a:lnTo>
                  <a:lnTo>
                    <a:pt x="27820" y="347389"/>
                  </a:lnTo>
                  <a:lnTo>
                    <a:pt x="46966" y="362887"/>
                  </a:lnTo>
                  <a:lnTo>
                    <a:pt x="57628" y="368131"/>
                  </a:lnTo>
                  <a:lnTo>
                    <a:pt x="77941" y="369724"/>
                  </a:lnTo>
                  <a:lnTo>
                    <a:pt x="98346" y="363553"/>
                  </a:lnTo>
                  <a:lnTo>
                    <a:pt x="120644" y="350227"/>
                  </a:lnTo>
                  <a:lnTo>
                    <a:pt x="147926" y="317290"/>
                  </a:lnTo>
                  <a:lnTo>
                    <a:pt x="159348" y="288920"/>
                  </a:lnTo>
                  <a:lnTo>
                    <a:pt x="171820" y="2428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5" name="SMARTInkShape-3262"/>
            <p:cNvSpPr/>
            <p:nvPr/>
          </p:nvSpPr>
          <p:spPr bwMode="auto">
            <a:xfrm>
              <a:off x="5357813" y="2772768"/>
              <a:ext cx="114301" cy="49014"/>
            </a:xfrm>
            <a:custGeom>
              <a:avLst/>
              <a:gdLst/>
              <a:ahLst/>
              <a:cxnLst/>
              <a:rect l="0" t="0" r="0" b="0"/>
              <a:pathLst>
                <a:path w="114301" h="49014">
                  <a:moveTo>
                    <a:pt x="0" y="6151"/>
                  </a:moveTo>
                  <a:lnTo>
                    <a:pt x="3792" y="6151"/>
                  </a:lnTo>
                  <a:lnTo>
                    <a:pt x="30528" y="0"/>
                  </a:lnTo>
                  <a:lnTo>
                    <a:pt x="54377" y="3094"/>
                  </a:lnTo>
                  <a:lnTo>
                    <a:pt x="77759" y="12830"/>
                  </a:lnTo>
                  <a:lnTo>
                    <a:pt x="95976" y="25769"/>
                  </a:lnTo>
                  <a:lnTo>
                    <a:pt x="114300" y="4901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6" name="SMARTInkShape-3263"/>
            <p:cNvSpPr/>
            <p:nvPr/>
          </p:nvSpPr>
          <p:spPr bwMode="auto">
            <a:xfrm>
              <a:off x="5351501" y="2736056"/>
              <a:ext cx="243973" cy="535702"/>
            </a:xfrm>
            <a:custGeom>
              <a:avLst/>
              <a:gdLst/>
              <a:ahLst/>
              <a:cxnLst/>
              <a:rect l="0" t="0" r="0" b="0"/>
              <a:pathLst>
                <a:path w="243973" h="535702">
                  <a:moveTo>
                    <a:pt x="77749" y="0"/>
                  </a:moveTo>
                  <a:lnTo>
                    <a:pt x="72046" y="6497"/>
                  </a:lnTo>
                  <a:lnTo>
                    <a:pt x="65564" y="19476"/>
                  </a:lnTo>
                  <a:lnTo>
                    <a:pt x="57823" y="44312"/>
                  </a:lnTo>
                  <a:lnTo>
                    <a:pt x="50108" y="68113"/>
                  </a:lnTo>
                  <a:lnTo>
                    <a:pt x="41387" y="100917"/>
                  </a:lnTo>
                  <a:lnTo>
                    <a:pt x="36839" y="119665"/>
                  </a:lnTo>
                  <a:lnTo>
                    <a:pt x="32219" y="140896"/>
                  </a:lnTo>
                  <a:lnTo>
                    <a:pt x="27552" y="163781"/>
                  </a:lnTo>
                  <a:lnTo>
                    <a:pt x="22853" y="187768"/>
                  </a:lnTo>
                  <a:lnTo>
                    <a:pt x="18133" y="213285"/>
                  </a:lnTo>
                  <a:lnTo>
                    <a:pt x="13399" y="239821"/>
                  </a:lnTo>
                  <a:lnTo>
                    <a:pt x="8655" y="267037"/>
                  </a:lnTo>
                  <a:lnTo>
                    <a:pt x="5492" y="293913"/>
                  </a:lnTo>
                  <a:lnTo>
                    <a:pt x="3385" y="320561"/>
                  </a:lnTo>
                  <a:lnTo>
                    <a:pt x="1978" y="347057"/>
                  </a:lnTo>
                  <a:lnTo>
                    <a:pt x="1041" y="371865"/>
                  </a:lnTo>
                  <a:lnTo>
                    <a:pt x="417" y="395548"/>
                  </a:lnTo>
                  <a:lnTo>
                    <a:pt x="0" y="418480"/>
                  </a:lnTo>
                  <a:lnTo>
                    <a:pt x="517" y="439324"/>
                  </a:lnTo>
                  <a:lnTo>
                    <a:pt x="1654" y="458777"/>
                  </a:lnTo>
                  <a:lnTo>
                    <a:pt x="5036" y="492826"/>
                  </a:lnTo>
                  <a:lnTo>
                    <a:pt x="11401" y="526670"/>
                  </a:lnTo>
                  <a:lnTo>
                    <a:pt x="15982" y="535701"/>
                  </a:lnTo>
                  <a:lnTo>
                    <a:pt x="18315" y="534934"/>
                  </a:lnTo>
                  <a:lnTo>
                    <a:pt x="23023" y="525615"/>
                  </a:lnTo>
                  <a:lnTo>
                    <a:pt x="26344" y="494934"/>
                  </a:lnTo>
                  <a:lnTo>
                    <a:pt x="25005" y="462858"/>
                  </a:lnTo>
                  <a:lnTo>
                    <a:pt x="23536" y="444304"/>
                  </a:lnTo>
                  <a:lnTo>
                    <a:pt x="23351" y="423203"/>
                  </a:lnTo>
                  <a:lnTo>
                    <a:pt x="24021" y="400404"/>
                  </a:lnTo>
                  <a:lnTo>
                    <a:pt x="25262" y="376473"/>
                  </a:lnTo>
                  <a:lnTo>
                    <a:pt x="26089" y="351789"/>
                  </a:lnTo>
                  <a:lnTo>
                    <a:pt x="26640" y="326601"/>
                  </a:lnTo>
                  <a:lnTo>
                    <a:pt x="27008" y="301078"/>
                  </a:lnTo>
                  <a:lnTo>
                    <a:pt x="28046" y="274537"/>
                  </a:lnTo>
                  <a:lnTo>
                    <a:pt x="29533" y="247318"/>
                  </a:lnTo>
                  <a:lnTo>
                    <a:pt x="31317" y="219648"/>
                  </a:lnTo>
                  <a:lnTo>
                    <a:pt x="33301" y="194057"/>
                  </a:lnTo>
                  <a:lnTo>
                    <a:pt x="35417" y="169853"/>
                  </a:lnTo>
                  <a:lnTo>
                    <a:pt x="37621" y="146573"/>
                  </a:lnTo>
                  <a:lnTo>
                    <a:pt x="40678" y="125496"/>
                  </a:lnTo>
                  <a:lnTo>
                    <a:pt x="44304" y="105890"/>
                  </a:lnTo>
                  <a:lnTo>
                    <a:pt x="53360" y="70875"/>
                  </a:lnTo>
                  <a:lnTo>
                    <a:pt x="65322" y="42083"/>
                  </a:lnTo>
                  <a:lnTo>
                    <a:pt x="85444" y="14939"/>
                  </a:lnTo>
                  <a:lnTo>
                    <a:pt x="101542" y="6640"/>
                  </a:lnTo>
                  <a:lnTo>
                    <a:pt x="120074" y="3745"/>
                  </a:lnTo>
                  <a:lnTo>
                    <a:pt x="141539" y="5104"/>
                  </a:lnTo>
                  <a:lnTo>
                    <a:pt x="175937" y="17917"/>
                  </a:lnTo>
                  <a:lnTo>
                    <a:pt x="203679" y="40587"/>
                  </a:lnTo>
                  <a:lnTo>
                    <a:pt x="230773" y="74997"/>
                  </a:lnTo>
                  <a:lnTo>
                    <a:pt x="241010" y="101594"/>
                  </a:lnTo>
                  <a:lnTo>
                    <a:pt x="243972" y="129291"/>
                  </a:lnTo>
                  <a:lnTo>
                    <a:pt x="239996" y="157475"/>
                  </a:lnTo>
                  <a:lnTo>
                    <a:pt x="230822" y="183760"/>
                  </a:lnTo>
                  <a:lnTo>
                    <a:pt x="217219" y="207877"/>
                  </a:lnTo>
                  <a:lnTo>
                    <a:pt x="188041" y="237718"/>
                  </a:lnTo>
                  <a:lnTo>
                    <a:pt x="158936" y="255732"/>
                  </a:lnTo>
                  <a:lnTo>
                    <a:pt x="139761" y="260502"/>
                  </a:lnTo>
                  <a:lnTo>
                    <a:pt x="132584" y="260187"/>
                  </a:lnTo>
                  <a:lnTo>
                    <a:pt x="127006" y="258390"/>
                  </a:lnTo>
                  <a:lnTo>
                    <a:pt x="122493" y="255603"/>
                  </a:lnTo>
                  <a:lnTo>
                    <a:pt x="119485" y="250571"/>
                  </a:lnTo>
                  <a:lnTo>
                    <a:pt x="116142" y="236513"/>
                  </a:lnTo>
                  <a:lnTo>
                    <a:pt x="118890" y="219682"/>
                  </a:lnTo>
                  <a:lnTo>
                    <a:pt x="126990" y="200824"/>
                  </a:lnTo>
                  <a:lnTo>
                    <a:pt x="156330" y="1571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7" name="SMARTInkShape-3264"/>
            <p:cNvSpPr/>
            <p:nvPr/>
          </p:nvSpPr>
          <p:spPr bwMode="auto">
            <a:xfrm>
              <a:off x="5677476" y="2600325"/>
              <a:ext cx="216119" cy="384633"/>
            </a:xfrm>
            <a:custGeom>
              <a:avLst/>
              <a:gdLst/>
              <a:ahLst/>
              <a:cxnLst/>
              <a:rect l="0" t="0" r="0" b="0"/>
              <a:pathLst>
                <a:path w="216119" h="384633">
                  <a:moveTo>
                    <a:pt x="101818" y="0"/>
                  </a:moveTo>
                  <a:lnTo>
                    <a:pt x="98026" y="0"/>
                  </a:lnTo>
                  <a:lnTo>
                    <a:pt x="94047" y="2117"/>
                  </a:lnTo>
                  <a:lnTo>
                    <a:pt x="76982" y="18682"/>
                  </a:lnTo>
                  <a:lnTo>
                    <a:pt x="56636" y="50080"/>
                  </a:lnTo>
                  <a:lnTo>
                    <a:pt x="44431" y="76233"/>
                  </a:lnTo>
                  <a:lnTo>
                    <a:pt x="33715" y="109023"/>
                  </a:lnTo>
                  <a:lnTo>
                    <a:pt x="27841" y="127451"/>
                  </a:lnTo>
                  <a:lnTo>
                    <a:pt x="21544" y="146880"/>
                  </a:lnTo>
                  <a:lnTo>
                    <a:pt x="14964" y="166976"/>
                  </a:lnTo>
                  <a:lnTo>
                    <a:pt x="9784" y="186723"/>
                  </a:lnTo>
                  <a:lnTo>
                    <a:pt x="5537" y="206239"/>
                  </a:lnTo>
                  <a:lnTo>
                    <a:pt x="1911" y="225599"/>
                  </a:lnTo>
                  <a:lnTo>
                    <a:pt x="288" y="244855"/>
                  </a:lnTo>
                  <a:lnTo>
                    <a:pt x="0" y="264043"/>
                  </a:lnTo>
                  <a:lnTo>
                    <a:pt x="602" y="283185"/>
                  </a:lnTo>
                  <a:lnTo>
                    <a:pt x="5504" y="317154"/>
                  </a:lnTo>
                  <a:lnTo>
                    <a:pt x="9033" y="332880"/>
                  </a:lnTo>
                  <a:lnTo>
                    <a:pt x="23539" y="356703"/>
                  </a:lnTo>
                  <a:lnTo>
                    <a:pt x="43214" y="373641"/>
                  </a:lnTo>
                  <a:lnTo>
                    <a:pt x="65189" y="383815"/>
                  </a:lnTo>
                  <a:lnTo>
                    <a:pt x="90301" y="384632"/>
                  </a:lnTo>
                  <a:lnTo>
                    <a:pt x="116543" y="378910"/>
                  </a:lnTo>
                  <a:lnTo>
                    <a:pt x="141435" y="368429"/>
                  </a:lnTo>
                  <a:lnTo>
                    <a:pt x="173969" y="337764"/>
                  </a:lnTo>
                  <a:lnTo>
                    <a:pt x="189712" y="307809"/>
                  </a:lnTo>
                  <a:lnTo>
                    <a:pt x="201207" y="272535"/>
                  </a:lnTo>
                  <a:lnTo>
                    <a:pt x="205384" y="253128"/>
                  </a:lnTo>
                  <a:lnTo>
                    <a:pt x="211347" y="219658"/>
                  </a:lnTo>
                  <a:lnTo>
                    <a:pt x="216118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8" name="SMARTInkShape-3265"/>
            <p:cNvSpPr/>
            <p:nvPr/>
          </p:nvSpPr>
          <p:spPr bwMode="auto">
            <a:xfrm>
              <a:off x="5543550" y="2650331"/>
              <a:ext cx="400051" cy="121445"/>
            </a:xfrm>
            <a:custGeom>
              <a:avLst/>
              <a:gdLst/>
              <a:ahLst/>
              <a:cxnLst/>
              <a:rect l="0" t="0" r="0" b="0"/>
              <a:pathLst>
                <a:path w="400051" h="121445">
                  <a:moveTo>
                    <a:pt x="0" y="121444"/>
                  </a:moveTo>
                  <a:lnTo>
                    <a:pt x="0" y="117652"/>
                  </a:lnTo>
                  <a:lnTo>
                    <a:pt x="7585" y="107708"/>
                  </a:lnTo>
                  <a:lnTo>
                    <a:pt x="37364" y="94242"/>
                  </a:lnTo>
                  <a:lnTo>
                    <a:pt x="61056" y="83161"/>
                  </a:lnTo>
                  <a:lnTo>
                    <a:pt x="91694" y="70298"/>
                  </a:lnTo>
                  <a:lnTo>
                    <a:pt x="127272" y="57437"/>
                  </a:lnTo>
                  <a:lnTo>
                    <a:pt x="146760" y="51785"/>
                  </a:lnTo>
                  <a:lnTo>
                    <a:pt x="166897" y="46430"/>
                  </a:lnTo>
                  <a:lnTo>
                    <a:pt x="186671" y="41272"/>
                  </a:lnTo>
                  <a:lnTo>
                    <a:pt x="206203" y="36246"/>
                  </a:lnTo>
                  <a:lnTo>
                    <a:pt x="225575" y="31308"/>
                  </a:lnTo>
                  <a:lnTo>
                    <a:pt x="244046" y="26428"/>
                  </a:lnTo>
                  <a:lnTo>
                    <a:pt x="279386" y="16773"/>
                  </a:lnTo>
                  <a:lnTo>
                    <a:pt x="311496" y="11424"/>
                  </a:lnTo>
                  <a:lnTo>
                    <a:pt x="340055" y="8252"/>
                  </a:lnTo>
                  <a:lnTo>
                    <a:pt x="372396" y="2798"/>
                  </a:lnTo>
                  <a:lnTo>
                    <a:pt x="4000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79" name="SMARTInkShape-3266"/>
            <p:cNvSpPr/>
            <p:nvPr/>
          </p:nvSpPr>
          <p:spPr bwMode="auto">
            <a:xfrm>
              <a:off x="5918072" y="2636044"/>
              <a:ext cx="254129" cy="287866"/>
            </a:xfrm>
            <a:custGeom>
              <a:avLst/>
              <a:gdLst/>
              <a:ahLst/>
              <a:cxnLst/>
              <a:rect l="0" t="0" r="0" b="0"/>
              <a:pathLst>
                <a:path w="254129" h="287866">
                  <a:moveTo>
                    <a:pt x="18384" y="185737"/>
                  </a:moveTo>
                  <a:lnTo>
                    <a:pt x="14592" y="185737"/>
                  </a:lnTo>
                  <a:lnTo>
                    <a:pt x="13474" y="186531"/>
                  </a:lnTo>
                  <a:lnTo>
                    <a:pt x="12730" y="187854"/>
                  </a:lnTo>
                  <a:lnTo>
                    <a:pt x="12233" y="189530"/>
                  </a:lnTo>
                  <a:lnTo>
                    <a:pt x="6527" y="198716"/>
                  </a:lnTo>
                  <a:lnTo>
                    <a:pt x="4239" y="230919"/>
                  </a:lnTo>
                  <a:lnTo>
                    <a:pt x="2022" y="250718"/>
                  </a:lnTo>
                  <a:lnTo>
                    <a:pt x="0" y="263830"/>
                  </a:lnTo>
                  <a:lnTo>
                    <a:pt x="3400" y="286342"/>
                  </a:lnTo>
                  <a:lnTo>
                    <a:pt x="4426" y="287732"/>
                  </a:lnTo>
                  <a:lnTo>
                    <a:pt x="5904" y="287865"/>
                  </a:lnTo>
                  <a:lnTo>
                    <a:pt x="7683" y="287160"/>
                  </a:lnTo>
                  <a:lnTo>
                    <a:pt x="28431" y="258389"/>
                  </a:lnTo>
                  <a:lnTo>
                    <a:pt x="41105" y="236283"/>
                  </a:lnTo>
                  <a:lnTo>
                    <a:pt x="54676" y="207938"/>
                  </a:lnTo>
                  <a:lnTo>
                    <a:pt x="70762" y="176819"/>
                  </a:lnTo>
                  <a:lnTo>
                    <a:pt x="88495" y="145261"/>
                  </a:lnTo>
                  <a:lnTo>
                    <a:pt x="106959" y="115360"/>
                  </a:lnTo>
                  <a:lnTo>
                    <a:pt x="125749" y="88313"/>
                  </a:lnTo>
                  <a:lnTo>
                    <a:pt x="154177" y="55006"/>
                  </a:lnTo>
                  <a:lnTo>
                    <a:pt x="173193" y="40322"/>
                  </a:lnTo>
                  <a:lnTo>
                    <a:pt x="207037" y="28779"/>
                  </a:lnTo>
                  <a:lnTo>
                    <a:pt x="226417" y="23608"/>
                  </a:lnTo>
                  <a:lnTo>
                    <a:pt x="233273" y="22882"/>
                  </a:lnTo>
                  <a:lnTo>
                    <a:pt x="238637" y="20018"/>
                  </a:lnTo>
                  <a:lnTo>
                    <a:pt x="25412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80" name="SMARTInkShape-3267"/>
            <p:cNvSpPr/>
            <p:nvPr/>
          </p:nvSpPr>
          <p:spPr bwMode="auto">
            <a:xfrm>
              <a:off x="6443663" y="2357438"/>
              <a:ext cx="121444" cy="500063"/>
            </a:xfrm>
            <a:custGeom>
              <a:avLst/>
              <a:gdLst/>
              <a:ahLst/>
              <a:cxnLst/>
              <a:rect l="0" t="0" r="0" b="0"/>
              <a:pathLst>
                <a:path w="121444" h="500063">
                  <a:moveTo>
                    <a:pt x="121443" y="0"/>
                  </a:moveTo>
                  <a:lnTo>
                    <a:pt x="121443" y="3792"/>
                  </a:lnTo>
                  <a:lnTo>
                    <a:pt x="101558" y="34320"/>
                  </a:lnTo>
                  <a:lnTo>
                    <a:pt x="87858" y="68112"/>
                  </a:lnTo>
                  <a:lnTo>
                    <a:pt x="78471" y="100916"/>
                  </a:lnTo>
                  <a:lnTo>
                    <a:pt x="73745" y="119664"/>
                  </a:lnTo>
                  <a:lnTo>
                    <a:pt x="68213" y="140101"/>
                  </a:lnTo>
                  <a:lnTo>
                    <a:pt x="62144" y="161663"/>
                  </a:lnTo>
                  <a:lnTo>
                    <a:pt x="55716" y="183975"/>
                  </a:lnTo>
                  <a:lnTo>
                    <a:pt x="49051" y="207581"/>
                  </a:lnTo>
                  <a:lnTo>
                    <a:pt x="42226" y="232050"/>
                  </a:lnTo>
                  <a:lnTo>
                    <a:pt x="35294" y="257093"/>
                  </a:lnTo>
                  <a:lnTo>
                    <a:pt x="29879" y="281727"/>
                  </a:lnTo>
                  <a:lnTo>
                    <a:pt x="25475" y="306086"/>
                  </a:lnTo>
                  <a:lnTo>
                    <a:pt x="21746" y="330264"/>
                  </a:lnTo>
                  <a:lnTo>
                    <a:pt x="17672" y="353526"/>
                  </a:lnTo>
                  <a:lnTo>
                    <a:pt x="13369" y="376177"/>
                  </a:lnTo>
                  <a:lnTo>
                    <a:pt x="8912" y="398422"/>
                  </a:lnTo>
                  <a:lnTo>
                    <a:pt x="5942" y="418015"/>
                  </a:lnTo>
                  <a:lnTo>
                    <a:pt x="2640" y="452484"/>
                  </a:lnTo>
                  <a:lnTo>
                    <a:pt x="782" y="483496"/>
                  </a:lnTo>
                  <a:lnTo>
                    <a:pt x="0" y="5000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81" name="SMARTInkShape-3268"/>
            <p:cNvSpPr/>
            <p:nvPr/>
          </p:nvSpPr>
          <p:spPr bwMode="auto">
            <a:xfrm>
              <a:off x="6255601" y="2600706"/>
              <a:ext cx="426232" cy="145025"/>
            </a:xfrm>
            <a:custGeom>
              <a:avLst/>
              <a:gdLst/>
              <a:ahLst/>
              <a:cxnLst/>
              <a:rect l="0" t="0" r="0" b="0"/>
              <a:pathLst>
                <a:path w="426232" h="145025">
                  <a:moveTo>
                    <a:pt x="45187" y="13907"/>
                  </a:moveTo>
                  <a:lnTo>
                    <a:pt x="35244" y="3964"/>
                  </a:lnTo>
                  <a:lnTo>
                    <a:pt x="28596" y="1550"/>
                  </a:lnTo>
                  <a:lnTo>
                    <a:pt x="11394" y="0"/>
                  </a:lnTo>
                  <a:lnTo>
                    <a:pt x="7577" y="1461"/>
                  </a:lnTo>
                  <a:lnTo>
                    <a:pt x="1219" y="7317"/>
                  </a:lnTo>
                  <a:lnTo>
                    <a:pt x="0" y="11895"/>
                  </a:lnTo>
                  <a:lnTo>
                    <a:pt x="762" y="23331"/>
                  </a:lnTo>
                  <a:lnTo>
                    <a:pt x="7980" y="34235"/>
                  </a:lnTo>
                  <a:lnTo>
                    <a:pt x="27547" y="49298"/>
                  </a:lnTo>
                  <a:lnTo>
                    <a:pt x="59803" y="63816"/>
                  </a:lnTo>
                  <a:lnTo>
                    <a:pt x="88196" y="72601"/>
                  </a:lnTo>
                  <a:lnTo>
                    <a:pt x="116689" y="79151"/>
                  </a:lnTo>
                  <a:lnTo>
                    <a:pt x="147345" y="84708"/>
                  </a:lnTo>
                  <a:lnTo>
                    <a:pt x="178696" y="89030"/>
                  </a:lnTo>
                  <a:lnTo>
                    <a:pt x="208506" y="90951"/>
                  </a:lnTo>
                  <a:lnTo>
                    <a:pt x="237629" y="91805"/>
                  </a:lnTo>
                  <a:lnTo>
                    <a:pt x="264860" y="90597"/>
                  </a:lnTo>
                  <a:lnTo>
                    <a:pt x="296453" y="80991"/>
                  </a:lnTo>
                  <a:lnTo>
                    <a:pt x="327464" y="58891"/>
                  </a:lnTo>
                  <a:lnTo>
                    <a:pt x="333362" y="49510"/>
                  </a:lnTo>
                  <a:lnTo>
                    <a:pt x="337148" y="34345"/>
                  </a:lnTo>
                  <a:lnTo>
                    <a:pt x="336665" y="32295"/>
                  </a:lnTo>
                  <a:lnTo>
                    <a:pt x="335549" y="30928"/>
                  </a:lnTo>
                  <a:lnTo>
                    <a:pt x="334012" y="30017"/>
                  </a:lnTo>
                  <a:lnTo>
                    <a:pt x="332987" y="30997"/>
                  </a:lnTo>
                  <a:lnTo>
                    <a:pt x="331847" y="36319"/>
                  </a:lnTo>
                  <a:lnTo>
                    <a:pt x="331910" y="59168"/>
                  </a:lnTo>
                  <a:lnTo>
                    <a:pt x="337486" y="83585"/>
                  </a:lnTo>
                  <a:lnTo>
                    <a:pt x="353191" y="113572"/>
                  </a:lnTo>
                  <a:lnTo>
                    <a:pt x="363052" y="126464"/>
                  </a:lnTo>
                  <a:lnTo>
                    <a:pt x="375373" y="134841"/>
                  </a:lnTo>
                  <a:lnTo>
                    <a:pt x="399489" y="144019"/>
                  </a:lnTo>
                  <a:lnTo>
                    <a:pt x="411146" y="145024"/>
                  </a:lnTo>
                  <a:lnTo>
                    <a:pt x="415365" y="144181"/>
                  </a:lnTo>
                  <a:lnTo>
                    <a:pt x="418972" y="141237"/>
                  </a:lnTo>
                  <a:lnTo>
                    <a:pt x="425097" y="131617"/>
                  </a:lnTo>
                  <a:lnTo>
                    <a:pt x="426231" y="119403"/>
                  </a:lnTo>
                  <a:lnTo>
                    <a:pt x="423296" y="105244"/>
                  </a:lnTo>
                  <a:lnTo>
                    <a:pt x="406360" y="70284"/>
                  </a:lnTo>
                  <a:lnTo>
                    <a:pt x="385034" y="44369"/>
                  </a:lnTo>
                  <a:lnTo>
                    <a:pt x="349383" y="14279"/>
                  </a:lnTo>
                  <a:lnTo>
                    <a:pt x="328818" y="3963"/>
                  </a:lnTo>
                  <a:lnTo>
                    <a:pt x="317824" y="3666"/>
                  </a:lnTo>
                  <a:lnTo>
                    <a:pt x="312670" y="4698"/>
                  </a:lnTo>
                  <a:lnTo>
                    <a:pt x="309234" y="6974"/>
                  </a:lnTo>
                  <a:lnTo>
                    <a:pt x="306943" y="10078"/>
                  </a:lnTo>
                  <a:lnTo>
                    <a:pt x="305416" y="13736"/>
                  </a:lnTo>
                  <a:lnTo>
                    <a:pt x="307953" y="24149"/>
                  </a:lnTo>
                  <a:lnTo>
                    <a:pt x="310852" y="30260"/>
                  </a:lnTo>
                  <a:lnTo>
                    <a:pt x="320422" y="39166"/>
                  </a:lnTo>
                  <a:lnTo>
                    <a:pt x="326308" y="42653"/>
                  </a:lnTo>
                  <a:lnTo>
                    <a:pt x="343432" y="44410"/>
                  </a:lnTo>
                  <a:lnTo>
                    <a:pt x="373799" y="4248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82" name="SMARTInkShape-3269"/>
            <p:cNvSpPr/>
            <p:nvPr/>
          </p:nvSpPr>
          <p:spPr bwMode="auto">
            <a:xfrm>
              <a:off x="6726349" y="2451820"/>
              <a:ext cx="288815" cy="350514"/>
            </a:xfrm>
            <a:custGeom>
              <a:avLst/>
              <a:gdLst/>
              <a:ahLst/>
              <a:cxnLst/>
              <a:rect l="0" t="0" r="0" b="0"/>
              <a:pathLst>
                <a:path w="288815" h="350514">
                  <a:moveTo>
                    <a:pt x="288814" y="12774"/>
                  </a:moveTo>
                  <a:lnTo>
                    <a:pt x="288814" y="8981"/>
                  </a:lnTo>
                  <a:lnTo>
                    <a:pt x="287226" y="7864"/>
                  </a:lnTo>
                  <a:lnTo>
                    <a:pt x="257750" y="106"/>
                  </a:lnTo>
                  <a:lnTo>
                    <a:pt x="244846" y="0"/>
                  </a:lnTo>
                  <a:lnTo>
                    <a:pt x="231172" y="2599"/>
                  </a:lnTo>
                  <a:lnTo>
                    <a:pt x="210087" y="16109"/>
                  </a:lnTo>
                  <a:lnTo>
                    <a:pt x="192550" y="35193"/>
                  </a:lnTo>
                  <a:lnTo>
                    <a:pt x="186499" y="53165"/>
                  </a:lnTo>
                  <a:lnTo>
                    <a:pt x="185208" y="83479"/>
                  </a:lnTo>
                  <a:lnTo>
                    <a:pt x="191970" y="114686"/>
                  </a:lnTo>
                  <a:lnTo>
                    <a:pt x="206144" y="146951"/>
                  </a:lnTo>
                  <a:lnTo>
                    <a:pt x="223308" y="176620"/>
                  </a:lnTo>
                  <a:lnTo>
                    <a:pt x="234300" y="194338"/>
                  </a:lnTo>
                  <a:lnTo>
                    <a:pt x="252289" y="214825"/>
                  </a:lnTo>
                  <a:lnTo>
                    <a:pt x="260145" y="231427"/>
                  </a:lnTo>
                  <a:lnTo>
                    <a:pt x="260176" y="237917"/>
                  </a:lnTo>
                  <a:lnTo>
                    <a:pt x="257815" y="243038"/>
                  </a:lnTo>
                  <a:lnTo>
                    <a:pt x="253861" y="247246"/>
                  </a:lnTo>
                  <a:lnTo>
                    <a:pt x="229333" y="260752"/>
                  </a:lnTo>
                  <a:lnTo>
                    <a:pt x="203905" y="270095"/>
                  </a:lnTo>
                  <a:lnTo>
                    <a:pt x="172495" y="280332"/>
                  </a:lnTo>
                  <a:lnTo>
                    <a:pt x="154118" y="286396"/>
                  </a:lnTo>
                  <a:lnTo>
                    <a:pt x="134723" y="292820"/>
                  </a:lnTo>
                  <a:lnTo>
                    <a:pt x="116236" y="300278"/>
                  </a:lnTo>
                  <a:lnTo>
                    <a:pt x="80880" y="317030"/>
                  </a:lnTo>
                  <a:lnTo>
                    <a:pt x="48761" y="330826"/>
                  </a:lnTo>
                  <a:lnTo>
                    <a:pt x="21786" y="341455"/>
                  </a:lnTo>
                  <a:lnTo>
                    <a:pt x="0" y="350513"/>
                  </a:lnTo>
                  <a:lnTo>
                    <a:pt x="1021" y="349852"/>
                  </a:lnTo>
                  <a:lnTo>
                    <a:pt x="27060" y="318687"/>
                  </a:lnTo>
                  <a:lnTo>
                    <a:pt x="50241" y="291346"/>
                  </a:lnTo>
                  <a:lnTo>
                    <a:pt x="74501" y="26280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83" name="SMARTInkShape-3270"/>
            <p:cNvSpPr/>
            <p:nvPr/>
          </p:nvSpPr>
          <p:spPr bwMode="auto">
            <a:xfrm>
              <a:off x="7079456" y="2510129"/>
              <a:ext cx="198248" cy="512426"/>
            </a:xfrm>
            <a:custGeom>
              <a:avLst/>
              <a:gdLst/>
              <a:ahLst/>
              <a:cxnLst/>
              <a:rect l="0" t="0" r="0" b="0"/>
              <a:pathLst>
                <a:path w="198248" h="512426">
                  <a:moveTo>
                    <a:pt x="35719" y="4471"/>
                  </a:moveTo>
                  <a:lnTo>
                    <a:pt x="35719" y="34471"/>
                  </a:lnTo>
                  <a:lnTo>
                    <a:pt x="46332" y="54582"/>
                  </a:lnTo>
                  <a:lnTo>
                    <a:pt x="55180" y="65003"/>
                  </a:lnTo>
                  <a:lnTo>
                    <a:pt x="63153" y="70533"/>
                  </a:lnTo>
                  <a:lnTo>
                    <a:pt x="80360" y="74316"/>
                  </a:lnTo>
                  <a:lnTo>
                    <a:pt x="91543" y="73084"/>
                  </a:lnTo>
                  <a:lnTo>
                    <a:pt x="108880" y="65811"/>
                  </a:lnTo>
                  <a:lnTo>
                    <a:pt x="143102" y="44563"/>
                  </a:lnTo>
                  <a:lnTo>
                    <a:pt x="162786" y="30550"/>
                  </a:lnTo>
                  <a:lnTo>
                    <a:pt x="187714" y="3667"/>
                  </a:lnTo>
                  <a:lnTo>
                    <a:pt x="194024" y="145"/>
                  </a:lnTo>
                  <a:lnTo>
                    <a:pt x="196025" y="0"/>
                  </a:lnTo>
                  <a:lnTo>
                    <a:pt x="197358" y="696"/>
                  </a:lnTo>
                  <a:lnTo>
                    <a:pt x="198247" y="1954"/>
                  </a:lnTo>
                  <a:lnTo>
                    <a:pt x="192020" y="33802"/>
                  </a:lnTo>
                  <a:lnTo>
                    <a:pt x="186149" y="58782"/>
                  </a:lnTo>
                  <a:lnTo>
                    <a:pt x="175601" y="88405"/>
                  </a:lnTo>
                  <a:lnTo>
                    <a:pt x="162976" y="122208"/>
                  </a:lnTo>
                  <a:lnTo>
                    <a:pt x="156276" y="140113"/>
                  </a:lnTo>
                  <a:lnTo>
                    <a:pt x="150221" y="159192"/>
                  </a:lnTo>
                  <a:lnTo>
                    <a:pt x="144598" y="179056"/>
                  </a:lnTo>
                  <a:lnTo>
                    <a:pt x="139261" y="199442"/>
                  </a:lnTo>
                  <a:lnTo>
                    <a:pt x="134116" y="219383"/>
                  </a:lnTo>
                  <a:lnTo>
                    <a:pt x="129098" y="239027"/>
                  </a:lnTo>
                  <a:lnTo>
                    <a:pt x="124166" y="258473"/>
                  </a:lnTo>
                  <a:lnTo>
                    <a:pt x="120083" y="277787"/>
                  </a:lnTo>
                  <a:lnTo>
                    <a:pt x="116568" y="297013"/>
                  </a:lnTo>
                  <a:lnTo>
                    <a:pt x="113431" y="316180"/>
                  </a:lnTo>
                  <a:lnTo>
                    <a:pt x="109945" y="348060"/>
                  </a:lnTo>
                  <a:lnTo>
                    <a:pt x="109190" y="374665"/>
                  </a:lnTo>
                  <a:lnTo>
                    <a:pt x="112434" y="406699"/>
                  </a:lnTo>
                  <a:lnTo>
                    <a:pt x="113931" y="437142"/>
                  </a:lnTo>
                  <a:lnTo>
                    <a:pt x="114055" y="442937"/>
                  </a:lnTo>
                  <a:lnTo>
                    <a:pt x="106643" y="462470"/>
                  </a:lnTo>
                  <a:lnTo>
                    <a:pt x="94392" y="479547"/>
                  </a:lnTo>
                  <a:lnTo>
                    <a:pt x="76916" y="494660"/>
                  </a:lnTo>
                  <a:lnTo>
                    <a:pt x="49072" y="509193"/>
                  </a:lnTo>
                  <a:lnTo>
                    <a:pt x="29219" y="512425"/>
                  </a:lnTo>
                  <a:lnTo>
                    <a:pt x="0" y="51167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84" name="SMARTInkShape-3271"/>
            <p:cNvSpPr/>
            <p:nvPr/>
          </p:nvSpPr>
          <p:spPr bwMode="auto">
            <a:xfrm>
              <a:off x="7450931" y="2378869"/>
              <a:ext cx="371476" cy="257971"/>
            </a:xfrm>
            <a:custGeom>
              <a:avLst/>
              <a:gdLst/>
              <a:ahLst/>
              <a:cxnLst/>
              <a:rect l="0" t="0" r="0" b="0"/>
              <a:pathLst>
                <a:path w="371476" h="257971">
                  <a:moveTo>
                    <a:pt x="0" y="0"/>
                  </a:moveTo>
                  <a:lnTo>
                    <a:pt x="3793" y="0"/>
                  </a:lnTo>
                  <a:lnTo>
                    <a:pt x="13736" y="3792"/>
                  </a:lnTo>
                  <a:lnTo>
                    <a:pt x="26736" y="13735"/>
                  </a:lnTo>
                  <a:lnTo>
                    <a:pt x="50078" y="45847"/>
                  </a:lnTo>
                  <a:lnTo>
                    <a:pt x="62199" y="74438"/>
                  </a:lnTo>
                  <a:lnTo>
                    <a:pt x="67332" y="97377"/>
                  </a:lnTo>
                  <a:lnTo>
                    <a:pt x="69612" y="123447"/>
                  </a:lnTo>
                  <a:lnTo>
                    <a:pt x="66393" y="150909"/>
                  </a:lnTo>
                  <a:lnTo>
                    <a:pt x="60465" y="178195"/>
                  </a:lnTo>
                  <a:lnTo>
                    <a:pt x="55184" y="203552"/>
                  </a:lnTo>
                  <a:lnTo>
                    <a:pt x="47748" y="236348"/>
                  </a:lnTo>
                  <a:lnTo>
                    <a:pt x="43506" y="257970"/>
                  </a:lnTo>
                  <a:lnTo>
                    <a:pt x="43292" y="257705"/>
                  </a:lnTo>
                  <a:lnTo>
                    <a:pt x="49445" y="240170"/>
                  </a:lnTo>
                  <a:lnTo>
                    <a:pt x="65124" y="209542"/>
                  </a:lnTo>
                  <a:lnTo>
                    <a:pt x="78827" y="177180"/>
                  </a:lnTo>
                  <a:lnTo>
                    <a:pt x="92942" y="142456"/>
                  </a:lnTo>
                  <a:lnTo>
                    <a:pt x="105061" y="109149"/>
                  </a:lnTo>
                  <a:lnTo>
                    <a:pt x="113679" y="81288"/>
                  </a:lnTo>
                  <a:lnTo>
                    <a:pt x="126125" y="49716"/>
                  </a:lnTo>
                  <a:lnTo>
                    <a:pt x="134310" y="37719"/>
                  </a:lnTo>
                  <a:lnTo>
                    <a:pt x="135577" y="38639"/>
                  </a:lnTo>
                  <a:lnTo>
                    <a:pt x="139103" y="43896"/>
                  </a:lnTo>
                  <a:lnTo>
                    <a:pt x="142130" y="72406"/>
                  </a:lnTo>
                  <a:lnTo>
                    <a:pt x="142654" y="104885"/>
                  </a:lnTo>
                  <a:lnTo>
                    <a:pt x="142777" y="130753"/>
                  </a:lnTo>
                  <a:lnTo>
                    <a:pt x="147065" y="156008"/>
                  </a:lnTo>
                  <a:lnTo>
                    <a:pt x="154262" y="180462"/>
                  </a:lnTo>
                  <a:lnTo>
                    <a:pt x="168033" y="214954"/>
                  </a:lnTo>
                  <a:lnTo>
                    <a:pt x="180250" y="232854"/>
                  </a:lnTo>
                  <a:lnTo>
                    <a:pt x="195734" y="244513"/>
                  </a:lnTo>
                  <a:lnTo>
                    <a:pt x="212405" y="250754"/>
                  </a:lnTo>
                  <a:lnTo>
                    <a:pt x="227752" y="250881"/>
                  </a:lnTo>
                  <a:lnTo>
                    <a:pt x="253573" y="242698"/>
                  </a:lnTo>
                  <a:lnTo>
                    <a:pt x="277539" y="222635"/>
                  </a:lnTo>
                  <a:lnTo>
                    <a:pt x="306971" y="187411"/>
                  </a:lnTo>
                  <a:lnTo>
                    <a:pt x="333598" y="151996"/>
                  </a:lnTo>
                  <a:lnTo>
                    <a:pt x="359909" y="117217"/>
                  </a:lnTo>
                  <a:lnTo>
                    <a:pt x="362366" y="112421"/>
                  </a:lnTo>
                  <a:lnTo>
                    <a:pt x="363021" y="112254"/>
                  </a:lnTo>
                  <a:lnTo>
                    <a:pt x="363458" y="112936"/>
                  </a:lnTo>
                  <a:lnTo>
                    <a:pt x="354311" y="144009"/>
                  </a:lnTo>
                  <a:lnTo>
                    <a:pt x="350418" y="178252"/>
                  </a:lnTo>
                  <a:lnTo>
                    <a:pt x="351087" y="179953"/>
                  </a:lnTo>
                  <a:lnTo>
                    <a:pt x="352327" y="180294"/>
                  </a:lnTo>
                  <a:lnTo>
                    <a:pt x="353948" y="179727"/>
                  </a:lnTo>
                  <a:lnTo>
                    <a:pt x="371475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85" name="SMARTInkShape-3272"/>
            <p:cNvSpPr/>
            <p:nvPr/>
          </p:nvSpPr>
          <p:spPr bwMode="auto">
            <a:xfrm>
              <a:off x="7944624" y="2107406"/>
              <a:ext cx="105369" cy="392344"/>
            </a:xfrm>
            <a:custGeom>
              <a:avLst/>
              <a:gdLst/>
              <a:ahLst/>
              <a:cxnLst/>
              <a:rect l="0" t="0" r="0" b="0"/>
              <a:pathLst>
                <a:path w="105369" h="392344">
                  <a:moveTo>
                    <a:pt x="70664" y="0"/>
                  </a:moveTo>
                  <a:lnTo>
                    <a:pt x="87456" y="0"/>
                  </a:lnTo>
                  <a:lnTo>
                    <a:pt x="92150" y="2117"/>
                  </a:lnTo>
                  <a:lnTo>
                    <a:pt x="94512" y="3793"/>
                  </a:lnTo>
                  <a:lnTo>
                    <a:pt x="97138" y="7771"/>
                  </a:lnTo>
                  <a:lnTo>
                    <a:pt x="105267" y="33793"/>
                  </a:lnTo>
                  <a:lnTo>
                    <a:pt x="105368" y="63884"/>
                  </a:lnTo>
                  <a:lnTo>
                    <a:pt x="100614" y="91072"/>
                  </a:lnTo>
                  <a:lnTo>
                    <a:pt x="94178" y="120030"/>
                  </a:lnTo>
                  <a:lnTo>
                    <a:pt x="86450" y="153392"/>
                  </a:lnTo>
                  <a:lnTo>
                    <a:pt x="74459" y="188413"/>
                  </a:lnTo>
                  <a:lnTo>
                    <a:pt x="60852" y="223925"/>
                  </a:lnTo>
                  <a:lnTo>
                    <a:pt x="45972" y="258789"/>
                  </a:lnTo>
                  <a:lnTo>
                    <a:pt x="28423" y="289580"/>
                  </a:lnTo>
                  <a:lnTo>
                    <a:pt x="16696" y="318811"/>
                  </a:lnTo>
                  <a:lnTo>
                    <a:pt x="3147" y="352900"/>
                  </a:lnTo>
                  <a:lnTo>
                    <a:pt x="0" y="375391"/>
                  </a:lnTo>
                  <a:lnTo>
                    <a:pt x="1687" y="383269"/>
                  </a:lnTo>
                  <a:lnTo>
                    <a:pt x="3247" y="386482"/>
                  </a:lnTo>
                  <a:lnTo>
                    <a:pt x="5082" y="388623"/>
                  </a:lnTo>
                  <a:lnTo>
                    <a:pt x="9237" y="391003"/>
                  </a:lnTo>
                  <a:lnTo>
                    <a:pt x="16039" y="392343"/>
                  </a:lnTo>
                  <a:lnTo>
                    <a:pt x="22838" y="388422"/>
                  </a:lnTo>
                  <a:lnTo>
                    <a:pt x="44179" y="369250"/>
                  </a:lnTo>
                  <a:lnTo>
                    <a:pt x="51527" y="358204"/>
                  </a:lnTo>
                  <a:lnTo>
                    <a:pt x="63958" y="323532"/>
                  </a:lnTo>
                  <a:lnTo>
                    <a:pt x="66192" y="320463"/>
                  </a:lnTo>
                  <a:lnTo>
                    <a:pt x="66889" y="316830"/>
                  </a:lnTo>
                  <a:lnTo>
                    <a:pt x="64120" y="302563"/>
                  </a:lnTo>
                  <a:lnTo>
                    <a:pt x="50174" y="290483"/>
                  </a:lnTo>
                  <a:lnTo>
                    <a:pt x="42089" y="2786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86" name="SMARTInkShape-3273"/>
            <p:cNvSpPr/>
            <p:nvPr/>
          </p:nvSpPr>
          <p:spPr bwMode="auto">
            <a:xfrm>
              <a:off x="7808119" y="2278856"/>
              <a:ext cx="271463" cy="35720"/>
            </a:xfrm>
            <a:custGeom>
              <a:avLst/>
              <a:gdLst/>
              <a:ahLst/>
              <a:cxnLst/>
              <a:rect l="0" t="0" r="0" b="0"/>
              <a:pathLst>
                <a:path w="271463" h="35720">
                  <a:moveTo>
                    <a:pt x="0" y="35719"/>
                  </a:moveTo>
                  <a:lnTo>
                    <a:pt x="0" y="31927"/>
                  </a:lnTo>
                  <a:lnTo>
                    <a:pt x="2117" y="27948"/>
                  </a:lnTo>
                  <a:lnTo>
                    <a:pt x="6497" y="23534"/>
                  </a:lnTo>
                  <a:lnTo>
                    <a:pt x="24361" y="14233"/>
                  </a:lnTo>
                  <a:lnTo>
                    <a:pt x="58170" y="4752"/>
                  </a:lnTo>
                  <a:lnTo>
                    <a:pt x="82209" y="2112"/>
                  </a:lnTo>
                  <a:lnTo>
                    <a:pt x="109562" y="1733"/>
                  </a:lnTo>
                  <a:lnTo>
                    <a:pt x="140240" y="4210"/>
                  </a:lnTo>
                  <a:lnTo>
                    <a:pt x="172395" y="5840"/>
                  </a:lnTo>
                  <a:lnTo>
                    <a:pt x="205207" y="5771"/>
                  </a:lnTo>
                  <a:lnTo>
                    <a:pt x="238312" y="3094"/>
                  </a:lnTo>
                  <a:lnTo>
                    <a:pt x="27146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5487" name="SMARTInkShape-3274"/>
            <p:cNvSpPr/>
            <p:nvPr/>
          </p:nvSpPr>
          <p:spPr bwMode="auto">
            <a:xfrm>
              <a:off x="8096810" y="2144971"/>
              <a:ext cx="732436" cy="285546"/>
            </a:xfrm>
            <a:custGeom>
              <a:avLst/>
              <a:gdLst/>
              <a:ahLst/>
              <a:cxnLst/>
              <a:rect l="0" t="0" r="0" b="0"/>
              <a:pathLst>
                <a:path w="732436" h="285546">
                  <a:moveTo>
                    <a:pt x="111359" y="119598"/>
                  </a:moveTo>
                  <a:lnTo>
                    <a:pt x="107566" y="127183"/>
                  </a:lnTo>
                  <a:lnTo>
                    <a:pt x="101471" y="133023"/>
                  </a:lnTo>
                  <a:lnTo>
                    <a:pt x="74338" y="157878"/>
                  </a:lnTo>
                  <a:lnTo>
                    <a:pt x="46808" y="189895"/>
                  </a:lnTo>
                  <a:lnTo>
                    <a:pt x="22232" y="223177"/>
                  </a:lnTo>
                  <a:lnTo>
                    <a:pt x="3678" y="253829"/>
                  </a:lnTo>
                  <a:lnTo>
                    <a:pt x="0" y="265510"/>
                  </a:lnTo>
                  <a:lnTo>
                    <a:pt x="483" y="273877"/>
                  </a:lnTo>
                  <a:lnTo>
                    <a:pt x="1722" y="277219"/>
                  </a:lnTo>
                  <a:lnTo>
                    <a:pt x="4137" y="279447"/>
                  </a:lnTo>
                  <a:lnTo>
                    <a:pt x="11052" y="281923"/>
                  </a:lnTo>
                  <a:lnTo>
                    <a:pt x="39834" y="277810"/>
                  </a:lnTo>
                  <a:lnTo>
                    <a:pt x="66795" y="270016"/>
                  </a:lnTo>
                  <a:lnTo>
                    <a:pt x="94892" y="252537"/>
                  </a:lnTo>
                  <a:lnTo>
                    <a:pt x="122531" y="229190"/>
                  </a:lnTo>
                  <a:lnTo>
                    <a:pt x="144568" y="210719"/>
                  </a:lnTo>
                  <a:lnTo>
                    <a:pt x="165489" y="181651"/>
                  </a:lnTo>
                  <a:lnTo>
                    <a:pt x="171495" y="178201"/>
                  </a:lnTo>
                  <a:lnTo>
                    <a:pt x="171293" y="177716"/>
                  </a:lnTo>
                  <a:lnTo>
                    <a:pt x="170365" y="177393"/>
                  </a:lnTo>
                  <a:lnTo>
                    <a:pt x="169747" y="178766"/>
                  </a:lnTo>
                  <a:lnTo>
                    <a:pt x="168672" y="196691"/>
                  </a:lnTo>
                  <a:lnTo>
                    <a:pt x="172349" y="210350"/>
                  </a:lnTo>
                  <a:lnTo>
                    <a:pt x="178417" y="217611"/>
                  </a:lnTo>
                  <a:lnTo>
                    <a:pt x="195249" y="228740"/>
                  </a:lnTo>
                  <a:lnTo>
                    <a:pt x="212945" y="236162"/>
                  </a:lnTo>
                  <a:lnTo>
                    <a:pt x="237061" y="235803"/>
                  </a:lnTo>
                  <a:lnTo>
                    <a:pt x="264315" y="226878"/>
                  </a:lnTo>
                  <a:lnTo>
                    <a:pt x="296265" y="208845"/>
                  </a:lnTo>
                  <a:lnTo>
                    <a:pt x="325507" y="183176"/>
                  </a:lnTo>
                  <a:lnTo>
                    <a:pt x="350422" y="155175"/>
                  </a:lnTo>
                  <a:lnTo>
                    <a:pt x="370630" y="121804"/>
                  </a:lnTo>
                  <a:lnTo>
                    <a:pt x="389908" y="91459"/>
                  </a:lnTo>
                  <a:lnTo>
                    <a:pt x="418535" y="55969"/>
                  </a:lnTo>
                  <a:lnTo>
                    <a:pt x="433796" y="40178"/>
                  </a:lnTo>
                  <a:lnTo>
                    <a:pt x="435854" y="38870"/>
                  </a:lnTo>
                  <a:lnTo>
                    <a:pt x="437227" y="38792"/>
                  </a:lnTo>
                  <a:lnTo>
                    <a:pt x="438142" y="39533"/>
                  </a:lnTo>
                  <a:lnTo>
                    <a:pt x="437958" y="40822"/>
                  </a:lnTo>
                  <a:lnTo>
                    <a:pt x="417656" y="73091"/>
                  </a:lnTo>
                  <a:lnTo>
                    <a:pt x="401874" y="103437"/>
                  </a:lnTo>
                  <a:lnTo>
                    <a:pt x="389701" y="128290"/>
                  </a:lnTo>
                  <a:lnTo>
                    <a:pt x="379000" y="152565"/>
                  </a:lnTo>
                  <a:lnTo>
                    <a:pt x="368952" y="178700"/>
                  </a:lnTo>
                  <a:lnTo>
                    <a:pt x="360782" y="205397"/>
                  </a:lnTo>
                  <a:lnTo>
                    <a:pt x="357151" y="230491"/>
                  </a:lnTo>
                  <a:lnTo>
                    <a:pt x="358899" y="259347"/>
                  </a:lnTo>
                  <a:lnTo>
                    <a:pt x="364444" y="275393"/>
                  </a:lnTo>
                  <a:lnTo>
                    <a:pt x="370950" y="282238"/>
                  </a:lnTo>
                  <a:lnTo>
                    <a:pt x="374907" y="285174"/>
                  </a:lnTo>
                  <a:lnTo>
                    <a:pt x="379132" y="285545"/>
                  </a:lnTo>
                  <a:lnTo>
                    <a:pt x="388061" y="281723"/>
                  </a:lnTo>
                  <a:lnTo>
                    <a:pt x="395204" y="274732"/>
                  </a:lnTo>
                  <a:lnTo>
                    <a:pt x="401025" y="264746"/>
                  </a:lnTo>
                  <a:lnTo>
                    <a:pt x="407970" y="241274"/>
                  </a:lnTo>
                  <a:lnTo>
                    <a:pt x="409588" y="212624"/>
                  </a:lnTo>
                  <a:lnTo>
                    <a:pt x="407152" y="187930"/>
                  </a:lnTo>
                  <a:lnTo>
                    <a:pt x="405542" y="163197"/>
                  </a:lnTo>
                  <a:lnTo>
                    <a:pt x="404825" y="138975"/>
                  </a:lnTo>
                  <a:lnTo>
                    <a:pt x="404422" y="103820"/>
                  </a:lnTo>
                  <a:lnTo>
                    <a:pt x="404303" y="73736"/>
                  </a:lnTo>
                  <a:lnTo>
                    <a:pt x="406379" y="43952"/>
                  </a:lnTo>
                  <a:lnTo>
                    <a:pt x="410405" y="30131"/>
                  </a:lnTo>
                  <a:lnTo>
                    <a:pt x="411530" y="29791"/>
                  </a:lnTo>
                  <a:lnTo>
                    <a:pt x="414895" y="31529"/>
                  </a:lnTo>
                  <a:lnTo>
                    <a:pt x="428432" y="44816"/>
                  </a:lnTo>
                  <a:lnTo>
                    <a:pt x="437787" y="57312"/>
                  </a:lnTo>
                  <a:lnTo>
                    <a:pt x="464804" y="78228"/>
                  </a:lnTo>
                  <a:lnTo>
                    <a:pt x="497569" y="86927"/>
                  </a:lnTo>
                  <a:lnTo>
                    <a:pt x="522478" y="86017"/>
                  </a:lnTo>
                  <a:lnTo>
                    <a:pt x="553636" y="77804"/>
                  </a:lnTo>
                  <a:lnTo>
                    <a:pt x="582721" y="63835"/>
                  </a:lnTo>
                  <a:lnTo>
                    <a:pt x="596284" y="56714"/>
                  </a:lnTo>
                  <a:lnTo>
                    <a:pt x="627013" y="24785"/>
                  </a:lnTo>
                  <a:lnTo>
                    <a:pt x="645594" y="0"/>
                  </a:lnTo>
                  <a:lnTo>
                    <a:pt x="642890" y="2493"/>
                  </a:lnTo>
                  <a:lnTo>
                    <a:pt x="626515" y="34881"/>
                  </a:lnTo>
                  <a:lnTo>
                    <a:pt x="603819" y="68350"/>
                  </a:lnTo>
                  <a:lnTo>
                    <a:pt x="589766" y="95329"/>
                  </a:lnTo>
                  <a:lnTo>
                    <a:pt x="584213" y="126181"/>
                  </a:lnTo>
                  <a:lnTo>
                    <a:pt x="584248" y="139986"/>
                  </a:lnTo>
                  <a:lnTo>
                    <a:pt x="586909" y="151413"/>
                  </a:lnTo>
                  <a:lnTo>
                    <a:pt x="590317" y="155889"/>
                  </a:lnTo>
                  <a:lnTo>
                    <a:pt x="600454" y="162979"/>
                  </a:lnTo>
                  <a:lnTo>
                    <a:pt x="623341" y="167641"/>
                  </a:lnTo>
                  <a:lnTo>
                    <a:pt x="657578" y="161575"/>
                  </a:lnTo>
                  <a:lnTo>
                    <a:pt x="673211" y="156510"/>
                  </a:lnTo>
                  <a:lnTo>
                    <a:pt x="705449" y="137688"/>
                  </a:lnTo>
                  <a:lnTo>
                    <a:pt x="717865" y="132520"/>
                  </a:lnTo>
                  <a:lnTo>
                    <a:pt x="723023" y="129310"/>
                  </a:lnTo>
                  <a:lnTo>
                    <a:pt x="727961" y="127883"/>
                  </a:lnTo>
                  <a:lnTo>
                    <a:pt x="729596" y="128296"/>
                  </a:lnTo>
                  <a:lnTo>
                    <a:pt x="730686" y="129365"/>
                  </a:lnTo>
                  <a:lnTo>
                    <a:pt x="731412" y="130872"/>
                  </a:lnTo>
                  <a:lnTo>
                    <a:pt x="732435" y="140577"/>
                  </a:lnTo>
                  <a:lnTo>
                    <a:pt x="730557" y="146914"/>
                  </a:lnTo>
                  <a:lnTo>
                    <a:pt x="728946" y="149715"/>
                  </a:lnTo>
                  <a:lnTo>
                    <a:pt x="726283" y="149994"/>
                  </a:lnTo>
                  <a:lnTo>
                    <a:pt x="711434" y="14102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5489" name="SMARTInkShape-3275"/>
          <p:cNvSpPr/>
          <p:nvPr/>
        </p:nvSpPr>
        <p:spPr bwMode="auto">
          <a:xfrm>
            <a:off x="1800225" y="5300663"/>
            <a:ext cx="435770" cy="114301"/>
          </a:xfrm>
          <a:custGeom>
            <a:avLst/>
            <a:gdLst/>
            <a:ahLst/>
            <a:cxnLst/>
            <a:rect l="0" t="0" r="0" b="0"/>
            <a:pathLst>
              <a:path w="435770" h="114301">
                <a:moveTo>
                  <a:pt x="0" y="114300"/>
                </a:moveTo>
                <a:lnTo>
                  <a:pt x="3792" y="114300"/>
                </a:lnTo>
                <a:lnTo>
                  <a:pt x="7771" y="110066"/>
                </a:lnTo>
                <a:lnTo>
                  <a:pt x="33491" y="81119"/>
                </a:lnTo>
                <a:lnTo>
                  <a:pt x="51397" y="66215"/>
                </a:lnTo>
                <a:lnTo>
                  <a:pt x="75231" y="54300"/>
                </a:lnTo>
                <a:lnTo>
                  <a:pt x="108048" y="43712"/>
                </a:lnTo>
                <a:lnTo>
                  <a:pt x="126801" y="38666"/>
                </a:lnTo>
                <a:lnTo>
                  <a:pt x="148034" y="34508"/>
                </a:lnTo>
                <a:lnTo>
                  <a:pt x="170921" y="30943"/>
                </a:lnTo>
                <a:lnTo>
                  <a:pt x="194910" y="27772"/>
                </a:lnTo>
                <a:lnTo>
                  <a:pt x="221221" y="24865"/>
                </a:lnTo>
                <a:lnTo>
                  <a:pt x="249081" y="22132"/>
                </a:lnTo>
                <a:lnTo>
                  <a:pt x="277973" y="19518"/>
                </a:lnTo>
                <a:lnTo>
                  <a:pt x="308346" y="16186"/>
                </a:lnTo>
                <a:lnTo>
                  <a:pt x="339708" y="12379"/>
                </a:lnTo>
                <a:lnTo>
                  <a:pt x="371728" y="8252"/>
                </a:lnTo>
                <a:lnTo>
                  <a:pt x="435769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5490" name="SMARTInkShape-3276"/>
          <p:cNvSpPr/>
          <p:nvPr/>
        </p:nvSpPr>
        <p:spPr bwMode="auto">
          <a:xfrm>
            <a:off x="2085975" y="5693569"/>
            <a:ext cx="592932" cy="155850"/>
          </a:xfrm>
          <a:custGeom>
            <a:avLst/>
            <a:gdLst/>
            <a:ahLst/>
            <a:cxnLst/>
            <a:rect l="0" t="0" r="0" b="0"/>
            <a:pathLst>
              <a:path w="592932" h="155850">
                <a:moveTo>
                  <a:pt x="0" y="135731"/>
                </a:moveTo>
                <a:lnTo>
                  <a:pt x="0" y="141882"/>
                </a:lnTo>
                <a:lnTo>
                  <a:pt x="7585" y="146373"/>
                </a:lnTo>
                <a:lnTo>
                  <a:pt x="38158" y="154208"/>
                </a:lnTo>
                <a:lnTo>
                  <a:pt x="64849" y="155849"/>
                </a:lnTo>
                <a:lnTo>
                  <a:pt x="85301" y="154700"/>
                </a:lnTo>
                <a:lnTo>
                  <a:pt x="110049" y="152345"/>
                </a:lnTo>
                <a:lnTo>
                  <a:pt x="137660" y="149188"/>
                </a:lnTo>
                <a:lnTo>
                  <a:pt x="169561" y="144703"/>
                </a:lnTo>
                <a:lnTo>
                  <a:pt x="204322" y="139331"/>
                </a:lnTo>
                <a:lnTo>
                  <a:pt x="240989" y="133368"/>
                </a:lnTo>
                <a:lnTo>
                  <a:pt x="281310" y="124631"/>
                </a:lnTo>
                <a:lnTo>
                  <a:pt x="324065" y="114043"/>
                </a:lnTo>
                <a:lnTo>
                  <a:pt x="368443" y="102223"/>
                </a:lnTo>
                <a:lnTo>
                  <a:pt x="413110" y="85611"/>
                </a:lnTo>
                <a:lnTo>
                  <a:pt x="457969" y="65805"/>
                </a:lnTo>
                <a:lnTo>
                  <a:pt x="502957" y="43870"/>
                </a:lnTo>
                <a:lnTo>
                  <a:pt x="532948" y="29247"/>
                </a:lnTo>
                <a:lnTo>
                  <a:pt x="592931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5491" name="SMARTInkShape-3277"/>
          <p:cNvSpPr/>
          <p:nvPr/>
        </p:nvSpPr>
        <p:spPr bwMode="auto">
          <a:xfrm>
            <a:off x="1935956" y="4886325"/>
            <a:ext cx="564358" cy="164307"/>
          </a:xfrm>
          <a:custGeom>
            <a:avLst/>
            <a:gdLst/>
            <a:ahLst/>
            <a:cxnLst/>
            <a:rect l="0" t="0" r="0" b="0"/>
            <a:pathLst>
              <a:path w="564358" h="164307">
                <a:moveTo>
                  <a:pt x="0" y="164306"/>
                </a:moveTo>
                <a:lnTo>
                  <a:pt x="0" y="160514"/>
                </a:lnTo>
                <a:lnTo>
                  <a:pt x="11377" y="150571"/>
                </a:lnTo>
                <a:lnTo>
                  <a:pt x="37414" y="137571"/>
                </a:lnTo>
                <a:lnTo>
                  <a:pt x="69545" y="126230"/>
                </a:lnTo>
                <a:lnTo>
                  <a:pt x="89226" y="119872"/>
                </a:lnTo>
                <a:lnTo>
                  <a:pt x="114253" y="112458"/>
                </a:lnTo>
                <a:lnTo>
                  <a:pt x="142844" y="104341"/>
                </a:lnTo>
                <a:lnTo>
                  <a:pt x="173810" y="95755"/>
                </a:lnTo>
                <a:lnTo>
                  <a:pt x="211124" y="86855"/>
                </a:lnTo>
                <a:lnTo>
                  <a:pt x="252668" y="77747"/>
                </a:lnTo>
                <a:lnTo>
                  <a:pt x="297033" y="68500"/>
                </a:lnTo>
                <a:lnTo>
                  <a:pt x="346453" y="56779"/>
                </a:lnTo>
                <a:lnTo>
                  <a:pt x="564357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8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r>
              <a:rPr lang="en-US" altLang="en-US"/>
              <a:t>B:</a:t>
            </a:r>
          </a:p>
          <a:p>
            <a:r>
              <a:rPr lang="en-US" altLang="en-US"/>
              <a:t>        ID RELOP ID             {</a:t>
            </a:r>
          </a:p>
          <a:p>
            <a:r>
              <a:rPr lang="en-US" altLang="en-US"/>
              <a:t>                                gen($2, $1, $3, VOID);</a:t>
            </a:r>
          </a:p>
          <a:p>
            <a:r>
              <a:rPr lang="en-US" altLang="en-US"/>
              <a:t>                                gen(GOTO, VOID, VOID, VOID);</a:t>
            </a:r>
          </a:p>
          <a:p>
            <a:r>
              <a:rPr lang="en-US" altLang="en-US"/>
              <a:t>                                $$.true = makelist(nextquad -2);</a:t>
            </a:r>
          </a:p>
          <a:p>
            <a:r>
              <a:rPr lang="en-US" altLang="en-US"/>
              <a:t>                                $$.false = makelist(nextquad - 1);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;</a:t>
            </a:r>
          </a:p>
          <a:p>
            <a:endParaRPr lang="en-US" altLang="en-US"/>
          </a:p>
        </p:txBody>
      </p:sp>
      <p:grpSp>
        <p:nvGrpSpPr>
          <p:cNvPr id="6" name="SMARTInkShape-Group723"/>
          <p:cNvGrpSpPr/>
          <p:nvPr/>
        </p:nvGrpSpPr>
        <p:grpSpPr>
          <a:xfrm>
            <a:off x="6049147" y="150019"/>
            <a:ext cx="864531" cy="414542"/>
            <a:chOff x="6049147" y="150019"/>
            <a:chExt cx="864531" cy="414542"/>
          </a:xfrm>
        </p:grpSpPr>
        <p:sp>
          <p:nvSpPr>
            <p:cNvPr id="2" name="SMARTInkShape-3278"/>
            <p:cNvSpPr/>
            <p:nvPr/>
          </p:nvSpPr>
          <p:spPr bwMode="auto">
            <a:xfrm>
              <a:off x="6772716" y="150019"/>
              <a:ext cx="140962" cy="414542"/>
            </a:xfrm>
            <a:custGeom>
              <a:avLst/>
              <a:gdLst/>
              <a:ahLst/>
              <a:cxnLst/>
              <a:rect l="0" t="0" r="0" b="0"/>
              <a:pathLst>
                <a:path w="140962" h="414542">
                  <a:moveTo>
                    <a:pt x="6703" y="0"/>
                  </a:moveTo>
                  <a:lnTo>
                    <a:pt x="2910" y="0"/>
                  </a:lnTo>
                  <a:lnTo>
                    <a:pt x="1793" y="794"/>
                  </a:lnTo>
                  <a:lnTo>
                    <a:pt x="1048" y="2116"/>
                  </a:lnTo>
                  <a:lnTo>
                    <a:pt x="0" y="9887"/>
                  </a:lnTo>
                  <a:lnTo>
                    <a:pt x="411" y="32111"/>
                  </a:lnTo>
                  <a:lnTo>
                    <a:pt x="11749" y="66044"/>
                  </a:lnTo>
                  <a:lnTo>
                    <a:pt x="30526" y="100958"/>
                  </a:lnTo>
                  <a:lnTo>
                    <a:pt x="37399" y="104401"/>
                  </a:lnTo>
                  <a:lnTo>
                    <a:pt x="50954" y="106612"/>
                  </a:lnTo>
                  <a:lnTo>
                    <a:pt x="58385" y="102681"/>
                  </a:lnTo>
                  <a:lnTo>
                    <a:pt x="80742" y="81960"/>
                  </a:lnTo>
                  <a:lnTo>
                    <a:pt x="108155" y="49510"/>
                  </a:lnTo>
                  <a:lnTo>
                    <a:pt x="129818" y="20835"/>
                  </a:lnTo>
                  <a:lnTo>
                    <a:pt x="132436" y="19446"/>
                  </a:lnTo>
                  <a:lnTo>
                    <a:pt x="134975" y="19314"/>
                  </a:lnTo>
                  <a:lnTo>
                    <a:pt x="137461" y="20020"/>
                  </a:lnTo>
                  <a:lnTo>
                    <a:pt x="139119" y="22871"/>
                  </a:lnTo>
                  <a:lnTo>
                    <a:pt x="140961" y="32390"/>
                  </a:lnTo>
                  <a:lnTo>
                    <a:pt x="138205" y="58721"/>
                  </a:lnTo>
                  <a:lnTo>
                    <a:pt x="134469" y="82454"/>
                  </a:lnTo>
                  <a:lnTo>
                    <a:pt x="130163" y="109671"/>
                  </a:lnTo>
                  <a:lnTo>
                    <a:pt x="125603" y="140288"/>
                  </a:lnTo>
                  <a:lnTo>
                    <a:pt x="123048" y="172417"/>
                  </a:lnTo>
                  <a:lnTo>
                    <a:pt x="121911" y="205217"/>
                  </a:lnTo>
                  <a:lnTo>
                    <a:pt x="121407" y="238316"/>
                  </a:lnTo>
                  <a:lnTo>
                    <a:pt x="123299" y="271547"/>
                  </a:lnTo>
                  <a:lnTo>
                    <a:pt x="125992" y="303250"/>
                  </a:lnTo>
                  <a:lnTo>
                    <a:pt x="127189" y="330569"/>
                  </a:lnTo>
                  <a:lnTo>
                    <a:pt x="129838" y="355940"/>
                  </a:lnTo>
                  <a:lnTo>
                    <a:pt x="133675" y="386187"/>
                  </a:lnTo>
                  <a:lnTo>
                    <a:pt x="133779" y="399445"/>
                  </a:lnTo>
                  <a:lnTo>
                    <a:pt x="131179" y="410629"/>
                  </a:lnTo>
                  <a:lnTo>
                    <a:pt x="129374" y="413452"/>
                  </a:lnTo>
                  <a:lnTo>
                    <a:pt x="127378" y="414541"/>
                  </a:lnTo>
                  <a:lnTo>
                    <a:pt x="121003" y="4143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3279"/>
            <p:cNvSpPr/>
            <p:nvPr/>
          </p:nvSpPr>
          <p:spPr bwMode="auto">
            <a:xfrm>
              <a:off x="6481924" y="164306"/>
              <a:ext cx="154621" cy="126753"/>
            </a:xfrm>
            <a:custGeom>
              <a:avLst/>
              <a:gdLst/>
              <a:ahLst/>
              <a:cxnLst/>
              <a:rect l="0" t="0" r="0" b="0"/>
              <a:pathLst>
                <a:path w="154621" h="126753">
                  <a:moveTo>
                    <a:pt x="76039" y="0"/>
                  </a:moveTo>
                  <a:lnTo>
                    <a:pt x="66096" y="0"/>
                  </a:lnTo>
                  <a:lnTo>
                    <a:pt x="63854" y="1588"/>
                  </a:lnTo>
                  <a:lnTo>
                    <a:pt x="28978" y="33586"/>
                  </a:lnTo>
                  <a:lnTo>
                    <a:pt x="6039" y="68085"/>
                  </a:lnTo>
                  <a:lnTo>
                    <a:pt x="1272" y="80266"/>
                  </a:lnTo>
                  <a:lnTo>
                    <a:pt x="0" y="86849"/>
                  </a:lnTo>
                  <a:lnTo>
                    <a:pt x="740" y="92824"/>
                  </a:lnTo>
                  <a:lnTo>
                    <a:pt x="5796" y="103697"/>
                  </a:lnTo>
                  <a:lnTo>
                    <a:pt x="13334" y="111704"/>
                  </a:lnTo>
                  <a:lnTo>
                    <a:pt x="23563" y="117909"/>
                  </a:lnTo>
                  <a:lnTo>
                    <a:pt x="47173" y="125071"/>
                  </a:lnTo>
                  <a:lnTo>
                    <a:pt x="75070" y="126752"/>
                  </a:lnTo>
                  <a:lnTo>
                    <a:pt x="108119" y="123370"/>
                  </a:lnTo>
                  <a:lnTo>
                    <a:pt x="139078" y="122015"/>
                  </a:lnTo>
                  <a:lnTo>
                    <a:pt x="154620" y="1214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3280"/>
            <p:cNvSpPr/>
            <p:nvPr/>
          </p:nvSpPr>
          <p:spPr bwMode="auto">
            <a:xfrm>
              <a:off x="6049147" y="200025"/>
              <a:ext cx="130198" cy="157596"/>
            </a:xfrm>
            <a:custGeom>
              <a:avLst/>
              <a:gdLst/>
              <a:ahLst/>
              <a:cxnLst/>
              <a:rect l="0" t="0" r="0" b="0"/>
              <a:pathLst>
                <a:path w="130198" h="157596">
                  <a:moveTo>
                    <a:pt x="130197" y="0"/>
                  </a:moveTo>
                  <a:lnTo>
                    <a:pt x="122906" y="12200"/>
                  </a:lnTo>
                  <a:lnTo>
                    <a:pt x="89726" y="47321"/>
                  </a:lnTo>
                  <a:lnTo>
                    <a:pt x="62819" y="74434"/>
                  </a:lnTo>
                  <a:lnTo>
                    <a:pt x="38531" y="102576"/>
                  </a:lnTo>
                  <a:lnTo>
                    <a:pt x="10578" y="134033"/>
                  </a:lnTo>
                  <a:lnTo>
                    <a:pt x="2156" y="145824"/>
                  </a:lnTo>
                  <a:lnTo>
                    <a:pt x="386" y="150397"/>
                  </a:lnTo>
                  <a:lnTo>
                    <a:pt x="0" y="154240"/>
                  </a:lnTo>
                  <a:lnTo>
                    <a:pt x="536" y="157595"/>
                  </a:lnTo>
                  <a:lnTo>
                    <a:pt x="2481" y="157451"/>
                  </a:lnTo>
                  <a:lnTo>
                    <a:pt x="15897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3281"/>
            <p:cNvSpPr/>
            <p:nvPr/>
          </p:nvSpPr>
          <p:spPr bwMode="auto">
            <a:xfrm>
              <a:off x="6087497" y="164309"/>
              <a:ext cx="156142" cy="190040"/>
            </a:xfrm>
            <a:custGeom>
              <a:avLst/>
              <a:gdLst/>
              <a:ahLst/>
              <a:cxnLst/>
              <a:rect l="0" t="0" r="0" b="0"/>
              <a:pathLst>
                <a:path w="156142" h="190040">
                  <a:moveTo>
                    <a:pt x="27553" y="21429"/>
                  </a:moveTo>
                  <a:lnTo>
                    <a:pt x="6444" y="320"/>
                  </a:lnTo>
                  <a:lnTo>
                    <a:pt x="0" y="26"/>
                  </a:lnTo>
                  <a:lnTo>
                    <a:pt x="5218" y="0"/>
                  </a:lnTo>
                  <a:lnTo>
                    <a:pt x="9646" y="3790"/>
                  </a:lnTo>
                  <a:lnTo>
                    <a:pt x="11657" y="9885"/>
                  </a:lnTo>
                  <a:lnTo>
                    <a:pt x="14138" y="19473"/>
                  </a:lnTo>
                  <a:lnTo>
                    <a:pt x="26550" y="51499"/>
                  </a:lnTo>
                  <a:lnTo>
                    <a:pt x="38633" y="79022"/>
                  </a:lnTo>
                  <a:lnTo>
                    <a:pt x="55178" y="107285"/>
                  </a:lnTo>
                  <a:lnTo>
                    <a:pt x="72251" y="135767"/>
                  </a:lnTo>
                  <a:lnTo>
                    <a:pt x="92390" y="160082"/>
                  </a:lnTo>
                  <a:lnTo>
                    <a:pt x="121934" y="185973"/>
                  </a:lnTo>
                  <a:lnTo>
                    <a:pt x="131942" y="189809"/>
                  </a:lnTo>
                  <a:lnTo>
                    <a:pt x="136039" y="190039"/>
                  </a:lnTo>
                  <a:lnTo>
                    <a:pt x="142709" y="188177"/>
                  </a:lnTo>
                  <a:lnTo>
                    <a:pt x="148319" y="182587"/>
                  </a:lnTo>
                  <a:lnTo>
                    <a:pt x="150926" y="178874"/>
                  </a:lnTo>
                  <a:lnTo>
                    <a:pt x="154595" y="162271"/>
                  </a:lnTo>
                  <a:lnTo>
                    <a:pt x="155835" y="127889"/>
                  </a:lnTo>
                  <a:lnTo>
                    <a:pt x="156141" y="11429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" name="SMARTInkShape-Group724"/>
          <p:cNvGrpSpPr/>
          <p:nvPr/>
        </p:nvGrpSpPr>
        <p:grpSpPr>
          <a:xfrm>
            <a:off x="4916681" y="135731"/>
            <a:ext cx="758642" cy="250033"/>
            <a:chOff x="4916681" y="135731"/>
            <a:chExt cx="758642" cy="250033"/>
          </a:xfrm>
        </p:grpSpPr>
        <p:sp>
          <p:nvSpPr>
            <p:cNvPr id="7" name="SMARTInkShape-3282"/>
            <p:cNvSpPr/>
            <p:nvPr/>
          </p:nvSpPr>
          <p:spPr bwMode="auto">
            <a:xfrm>
              <a:off x="5500713" y="185738"/>
              <a:ext cx="174610" cy="175626"/>
            </a:xfrm>
            <a:custGeom>
              <a:avLst/>
              <a:gdLst/>
              <a:ahLst/>
              <a:cxnLst/>
              <a:rect l="0" t="0" r="0" b="0"/>
              <a:pathLst>
                <a:path w="174610" h="175626">
                  <a:moveTo>
                    <a:pt x="7118" y="0"/>
                  </a:moveTo>
                  <a:lnTo>
                    <a:pt x="967" y="0"/>
                  </a:lnTo>
                  <a:lnTo>
                    <a:pt x="636" y="793"/>
                  </a:lnTo>
                  <a:lnTo>
                    <a:pt x="0" y="6849"/>
                  </a:lnTo>
                  <a:lnTo>
                    <a:pt x="3774" y="10848"/>
                  </a:lnTo>
                  <a:lnTo>
                    <a:pt x="11982" y="12759"/>
                  </a:lnTo>
                  <a:lnTo>
                    <a:pt x="23568" y="15195"/>
                  </a:lnTo>
                  <a:lnTo>
                    <a:pt x="44271" y="23905"/>
                  </a:lnTo>
                  <a:lnTo>
                    <a:pt x="79310" y="29769"/>
                  </a:lnTo>
                  <a:lnTo>
                    <a:pt x="109471" y="36072"/>
                  </a:lnTo>
                  <a:lnTo>
                    <a:pt x="143841" y="45313"/>
                  </a:lnTo>
                  <a:lnTo>
                    <a:pt x="164575" y="52408"/>
                  </a:lnTo>
                  <a:lnTo>
                    <a:pt x="169239" y="55576"/>
                  </a:lnTo>
                  <a:lnTo>
                    <a:pt x="172349" y="59275"/>
                  </a:lnTo>
                  <a:lnTo>
                    <a:pt x="174422" y="63329"/>
                  </a:lnTo>
                  <a:lnTo>
                    <a:pt x="174609" y="74184"/>
                  </a:lnTo>
                  <a:lnTo>
                    <a:pt x="168135" y="95799"/>
                  </a:lnTo>
                  <a:lnTo>
                    <a:pt x="154046" y="120195"/>
                  </a:lnTo>
                  <a:lnTo>
                    <a:pt x="131744" y="149772"/>
                  </a:lnTo>
                  <a:lnTo>
                    <a:pt x="109853" y="175625"/>
                  </a:lnTo>
                  <a:lnTo>
                    <a:pt x="114275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3283"/>
            <p:cNvSpPr/>
            <p:nvPr/>
          </p:nvSpPr>
          <p:spPr bwMode="auto">
            <a:xfrm>
              <a:off x="5345973" y="250118"/>
              <a:ext cx="269016" cy="20326"/>
            </a:xfrm>
            <a:custGeom>
              <a:avLst/>
              <a:gdLst/>
              <a:ahLst/>
              <a:cxnLst/>
              <a:rect l="0" t="0" r="0" b="0"/>
              <a:pathLst>
                <a:path w="269016" h="20326">
                  <a:moveTo>
                    <a:pt x="40415" y="7057"/>
                  </a:moveTo>
                  <a:lnTo>
                    <a:pt x="36622" y="7057"/>
                  </a:lnTo>
                  <a:lnTo>
                    <a:pt x="14006" y="575"/>
                  </a:lnTo>
                  <a:lnTo>
                    <a:pt x="32" y="0"/>
                  </a:lnTo>
                  <a:lnTo>
                    <a:pt x="0" y="765"/>
                  </a:lnTo>
                  <a:lnTo>
                    <a:pt x="2080" y="3731"/>
                  </a:lnTo>
                  <a:lnTo>
                    <a:pt x="7766" y="5579"/>
                  </a:lnTo>
                  <a:lnTo>
                    <a:pt x="41113" y="7656"/>
                  </a:lnTo>
                  <a:lnTo>
                    <a:pt x="73782" y="11909"/>
                  </a:lnTo>
                  <a:lnTo>
                    <a:pt x="99695" y="13182"/>
                  </a:lnTo>
                  <a:lnTo>
                    <a:pt x="127087" y="13748"/>
                  </a:lnTo>
                  <a:lnTo>
                    <a:pt x="154342" y="14793"/>
                  </a:lnTo>
                  <a:lnTo>
                    <a:pt x="179684" y="17904"/>
                  </a:lnTo>
                  <a:lnTo>
                    <a:pt x="212472" y="20325"/>
                  </a:lnTo>
                  <a:lnTo>
                    <a:pt x="245498" y="16234"/>
                  </a:lnTo>
                  <a:lnTo>
                    <a:pt x="269015" y="1420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3284"/>
            <p:cNvSpPr/>
            <p:nvPr/>
          </p:nvSpPr>
          <p:spPr bwMode="auto">
            <a:xfrm>
              <a:off x="4916681" y="135731"/>
              <a:ext cx="290725" cy="250033"/>
            </a:xfrm>
            <a:custGeom>
              <a:avLst/>
              <a:gdLst/>
              <a:ahLst/>
              <a:cxnLst/>
              <a:rect l="0" t="0" r="0" b="0"/>
              <a:pathLst>
                <a:path w="290725" h="250033">
                  <a:moveTo>
                    <a:pt x="41082" y="0"/>
                  </a:moveTo>
                  <a:lnTo>
                    <a:pt x="37289" y="0"/>
                  </a:lnTo>
                  <a:lnTo>
                    <a:pt x="7239" y="6703"/>
                  </a:lnTo>
                  <a:lnTo>
                    <a:pt x="4232" y="6850"/>
                  </a:lnTo>
                  <a:lnTo>
                    <a:pt x="2227" y="7742"/>
                  </a:lnTo>
                  <a:lnTo>
                    <a:pt x="892" y="9130"/>
                  </a:lnTo>
                  <a:lnTo>
                    <a:pt x="0" y="10849"/>
                  </a:lnTo>
                  <a:lnTo>
                    <a:pt x="200" y="11995"/>
                  </a:lnTo>
                  <a:lnTo>
                    <a:pt x="1127" y="12760"/>
                  </a:lnTo>
                  <a:lnTo>
                    <a:pt x="2539" y="13269"/>
                  </a:lnTo>
                  <a:lnTo>
                    <a:pt x="22708" y="13293"/>
                  </a:lnTo>
                  <a:lnTo>
                    <a:pt x="49837" y="9319"/>
                  </a:lnTo>
                  <a:lnTo>
                    <a:pt x="76987" y="8110"/>
                  </a:lnTo>
                  <a:lnTo>
                    <a:pt x="105458" y="5457"/>
                  </a:lnTo>
                  <a:lnTo>
                    <a:pt x="134781" y="2425"/>
                  </a:lnTo>
                  <a:lnTo>
                    <a:pt x="166334" y="1078"/>
                  </a:lnTo>
                  <a:lnTo>
                    <a:pt x="194645" y="479"/>
                  </a:lnTo>
                  <a:lnTo>
                    <a:pt x="219663" y="1007"/>
                  </a:lnTo>
                  <a:lnTo>
                    <a:pt x="241366" y="3887"/>
                  </a:lnTo>
                  <a:lnTo>
                    <a:pt x="248423" y="6560"/>
                  </a:lnTo>
                  <a:lnTo>
                    <a:pt x="253128" y="9930"/>
                  </a:lnTo>
                  <a:lnTo>
                    <a:pt x="256264" y="13764"/>
                  </a:lnTo>
                  <a:lnTo>
                    <a:pt x="257562" y="17907"/>
                  </a:lnTo>
                  <a:lnTo>
                    <a:pt x="256887" y="26744"/>
                  </a:lnTo>
                  <a:lnTo>
                    <a:pt x="244459" y="44437"/>
                  </a:lnTo>
                  <a:lnTo>
                    <a:pt x="214319" y="60968"/>
                  </a:lnTo>
                  <a:lnTo>
                    <a:pt x="179018" y="75920"/>
                  </a:lnTo>
                  <a:lnTo>
                    <a:pt x="143423" y="90405"/>
                  </a:lnTo>
                  <a:lnTo>
                    <a:pt x="108040" y="103818"/>
                  </a:lnTo>
                  <a:lnTo>
                    <a:pt x="95712" y="109112"/>
                  </a:lnTo>
                  <a:lnTo>
                    <a:pt x="93377" y="110842"/>
                  </a:lnTo>
                  <a:lnTo>
                    <a:pt x="93407" y="111995"/>
                  </a:lnTo>
                  <a:lnTo>
                    <a:pt x="95015" y="112763"/>
                  </a:lnTo>
                  <a:lnTo>
                    <a:pt x="125354" y="108444"/>
                  </a:lnTo>
                  <a:lnTo>
                    <a:pt x="159184" y="107538"/>
                  </a:lnTo>
                  <a:lnTo>
                    <a:pt x="185646" y="107326"/>
                  </a:lnTo>
                  <a:lnTo>
                    <a:pt x="213283" y="107232"/>
                  </a:lnTo>
                  <a:lnTo>
                    <a:pt x="239324" y="111423"/>
                  </a:lnTo>
                  <a:lnTo>
                    <a:pt x="269947" y="122708"/>
                  </a:lnTo>
                  <a:lnTo>
                    <a:pt x="282499" y="131531"/>
                  </a:lnTo>
                  <a:lnTo>
                    <a:pt x="290724" y="140744"/>
                  </a:lnTo>
                  <a:lnTo>
                    <a:pt x="290060" y="146217"/>
                  </a:lnTo>
                  <a:lnTo>
                    <a:pt x="280855" y="158648"/>
                  </a:lnTo>
                  <a:lnTo>
                    <a:pt x="254031" y="179034"/>
                  </a:lnTo>
                  <a:lnTo>
                    <a:pt x="230182" y="193077"/>
                  </a:lnTo>
                  <a:lnTo>
                    <a:pt x="203707" y="207256"/>
                  </a:lnTo>
                  <a:lnTo>
                    <a:pt x="176066" y="221495"/>
                  </a:lnTo>
                  <a:lnTo>
                    <a:pt x="141314" y="239107"/>
                  </a:lnTo>
                  <a:lnTo>
                    <a:pt x="105375" y="25003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285"/>
            <p:cNvSpPr/>
            <p:nvPr/>
          </p:nvSpPr>
          <p:spPr bwMode="auto">
            <a:xfrm>
              <a:off x="5001109" y="135731"/>
              <a:ext cx="49523" cy="213335"/>
            </a:xfrm>
            <a:custGeom>
              <a:avLst/>
              <a:gdLst/>
              <a:ahLst/>
              <a:cxnLst/>
              <a:rect l="0" t="0" r="0" b="0"/>
              <a:pathLst>
                <a:path w="49523" h="213335">
                  <a:moveTo>
                    <a:pt x="28091" y="0"/>
                  </a:moveTo>
                  <a:lnTo>
                    <a:pt x="18148" y="19886"/>
                  </a:lnTo>
                  <a:lnTo>
                    <a:pt x="13868" y="50466"/>
                  </a:lnTo>
                  <a:lnTo>
                    <a:pt x="9149" y="81716"/>
                  </a:lnTo>
                  <a:lnTo>
                    <a:pt x="6603" y="112230"/>
                  </a:lnTo>
                  <a:lnTo>
                    <a:pt x="1969" y="144467"/>
                  </a:lnTo>
                  <a:lnTo>
                    <a:pt x="0" y="177497"/>
                  </a:lnTo>
                  <a:lnTo>
                    <a:pt x="525" y="191600"/>
                  </a:lnTo>
                  <a:lnTo>
                    <a:pt x="3404" y="203160"/>
                  </a:lnTo>
                  <a:lnTo>
                    <a:pt x="7329" y="209356"/>
                  </a:lnTo>
                  <a:lnTo>
                    <a:pt x="11720" y="212110"/>
                  </a:lnTo>
                  <a:lnTo>
                    <a:pt x="16317" y="213334"/>
                  </a:lnTo>
                  <a:lnTo>
                    <a:pt x="23123" y="209644"/>
                  </a:lnTo>
                  <a:lnTo>
                    <a:pt x="27160" y="206438"/>
                  </a:lnTo>
                  <a:lnTo>
                    <a:pt x="36635" y="190548"/>
                  </a:lnTo>
                  <a:lnTo>
                    <a:pt x="49522" y="150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4" name="SMARTInkShape-Group725"/>
          <p:cNvGrpSpPr/>
          <p:nvPr/>
        </p:nvGrpSpPr>
        <p:grpSpPr>
          <a:xfrm>
            <a:off x="1121569" y="821531"/>
            <a:ext cx="278607" cy="200026"/>
            <a:chOff x="1121569" y="821531"/>
            <a:chExt cx="278607" cy="200026"/>
          </a:xfrm>
        </p:grpSpPr>
        <p:sp>
          <p:nvSpPr>
            <p:cNvPr id="12" name="SMARTInkShape-3286"/>
            <p:cNvSpPr/>
            <p:nvPr/>
          </p:nvSpPr>
          <p:spPr bwMode="auto">
            <a:xfrm>
              <a:off x="1121569" y="864394"/>
              <a:ext cx="278607" cy="157163"/>
            </a:xfrm>
            <a:custGeom>
              <a:avLst/>
              <a:gdLst/>
              <a:ahLst/>
              <a:cxnLst/>
              <a:rect l="0" t="0" r="0" b="0"/>
              <a:pathLst>
                <a:path w="278607" h="157163">
                  <a:moveTo>
                    <a:pt x="0" y="157162"/>
                  </a:moveTo>
                  <a:lnTo>
                    <a:pt x="31660" y="143390"/>
                  </a:lnTo>
                  <a:lnTo>
                    <a:pt x="62650" y="125829"/>
                  </a:lnTo>
                  <a:lnTo>
                    <a:pt x="88169" y="109635"/>
                  </a:lnTo>
                  <a:lnTo>
                    <a:pt x="117503" y="91853"/>
                  </a:lnTo>
                  <a:lnTo>
                    <a:pt x="149061" y="74161"/>
                  </a:lnTo>
                  <a:lnTo>
                    <a:pt x="181607" y="58360"/>
                  </a:lnTo>
                  <a:lnTo>
                    <a:pt x="210360" y="41284"/>
                  </a:lnTo>
                  <a:lnTo>
                    <a:pt x="235575" y="24698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3287"/>
            <p:cNvSpPr/>
            <p:nvPr/>
          </p:nvSpPr>
          <p:spPr bwMode="auto">
            <a:xfrm>
              <a:off x="1171575" y="821531"/>
              <a:ext cx="14289" cy="7145"/>
            </a:xfrm>
            <a:custGeom>
              <a:avLst/>
              <a:gdLst/>
              <a:ahLst/>
              <a:cxnLst/>
              <a:rect l="0" t="0" r="0" b="0"/>
              <a:pathLst>
                <a:path w="14289" h="7145">
                  <a:moveTo>
                    <a:pt x="14288" y="7144"/>
                  </a:moveTo>
                  <a:lnTo>
                    <a:pt x="8137" y="714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5" name="SMARTInkShape-3288"/>
          <p:cNvSpPr/>
          <p:nvPr/>
        </p:nvSpPr>
        <p:spPr bwMode="auto">
          <a:xfrm>
            <a:off x="2700338" y="850106"/>
            <a:ext cx="235744" cy="121445"/>
          </a:xfrm>
          <a:custGeom>
            <a:avLst/>
            <a:gdLst/>
            <a:ahLst/>
            <a:cxnLst/>
            <a:rect l="0" t="0" r="0" b="0"/>
            <a:pathLst>
              <a:path w="235744" h="121445">
                <a:moveTo>
                  <a:pt x="0" y="121444"/>
                </a:moveTo>
                <a:lnTo>
                  <a:pt x="30867" y="103556"/>
                </a:lnTo>
                <a:lnTo>
                  <a:pt x="57741" y="89333"/>
                </a:lnTo>
                <a:lnTo>
                  <a:pt x="82018" y="77010"/>
                </a:lnTo>
                <a:lnTo>
                  <a:pt x="110800" y="61479"/>
                </a:lnTo>
                <a:lnTo>
                  <a:pt x="140525" y="44787"/>
                </a:lnTo>
                <a:lnTo>
                  <a:pt x="166966" y="29430"/>
                </a:lnTo>
                <a:lnTo>
                  <a:pt x="194063" y="16784"/>
                </a:lnTo>
                <a:lnTo>
                  <a:pt x="235743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6" name="SMARTInkShape-3289"/>
          <p:cNvSpPr/>
          <p:nvPr/>
        </p:nvSpPr>
        <p:spPr bwMode="auto">
          <a:xfrm>
            <a:off x="1514483" y="935831"/>
            <a:ext cx="842956" cy="35106"/>
          </a:xfrm>
          <a:custGeom>
            <a:avLst/>
            <a:gdLst/>
            <a:ahLst/>
            <a:cxnLst/>
            <a:rect l="0" t="0" r="0" b="0"/>
            <a:pathLst>
              <a:path w="842956" h="35106">
                <a:moveTo>
                  <a:pt x="7136" y="14288"/>
                </a:moveTo>
                <a:lnTo>
                  <a:pt x="3343" y="14288"/>
                </a:lnTo>
                <a:lnTo>
                  <a:pt x="2226" y="13494"/>
                </a:lnTo>
                <a:lnTo>
                  <a:pt x="1482" y="12171"/>
                </a:lnTo>
                <a:lnTo>
                  <a:pt x="0" y="7170"/>
                </a:lnTo>
                <a:lnTo>
                  <a:pt x="20712" y="7938"/>
                </a:lnTo>
                <a:lnTo>
                  <a:pt x="54638" y="13295"/>
                </a:lnTo>
                <a:lnTo>
                  <a:pt x="78783" y="11730"/>
                </a:lnTo>
                <a:lnTo>
                  <a:pt x="109623" y="9182"/>
                </a:lnTo>
                <a:lnTo>
                  <a:pt x="127848" y="8503"/>
                </a:lnTo>
                <a:lnTo>
                  <a:pt x="147142" y="8050"/>
                </a:lnTo>
                <a:lnTo>
                  <a:pt x="168736" y="7748"/>
                </a:lnTo>
                <a:lnTo>
                  <a:pt x="191863" y="7547"/>
                </a:lnTo>
                <a:lnTo>
                  <a:pt x="216012" y="7412"/>
                </a:lnTo>
                <a:lnTo>
                  <a:pt x="241637" y="8117"/>
                </a:lnTo>
                <a:lnTo>
                  <a:pt x="268245" y="9380"/>
                </a:lnTo>
                <a:lnTo>
                  <a:pt x="295508" y="11016"/>
                </a:lnTo>
                <a:lnTo>
                  <a:pt x="324003" y="12106"/>
                </a:lnTo>
                <a:lnTo>
                  <a:pt x="353318" y="12834"/>
                </a:lnTo>
                <a:lnTo>
                  <a:pt x="383180" y="13318"/>
                </a:lnTo>
                <a:lnTo>
                  <a:pt x="412613" y="14435"/>
                </a:lnTo>
                <a:lnTo>
                  <a:pt x="441760" y="15974"/>
                </a:lnTo>
                <a:lnTo>
                  <a:pt x="470717" y="17793"/>
                </a:lnTo>
                <a:lnTo>
                  <a:pt x="498752" y="19800"/>
                </a:lnTo>
                <a:lnTo>
                  <a:pt x="526174" y="21931"/>
                </a:lnTo>
                <a:lnTo>
                  <a:pt x="553186" y="24146"/>
                </a:lnTo>
                <a:lnTo>
                  <a:pt x="579132" y="26416"/>
                </a:lnTo>
                <a:lnTo>
                  <a:pt x="604367" y="28723"/>
                </a:lnTo>
                <a:lnTo>
                  <a:pt x="629127" y="31055"/>
                </a:lnTo>
                <a:lnTo>
                  <a:pt x="652778" y="32610"/>
                </a:lnTo>
                <a:lnTo>
                  <a:pt x="675689" y="33646"/>
                </a:lnTo>
                <a:lnTo>
                  <a:pt x="698107" y="34337"/>
                </a:lnTo>
                <a:lnTo>
                  <a:pt x="718608" y="34798"/>
                </a:lnTo>
                <a:lnTo>
                  <a:pt x="737832" y="35105"/>
                </a:lnTo>
                <a:lnTo>
                  <a:pt x="771627" y="33858"/>
                </a:lnTo>
                <a:lnTo>
                  <a:pt x="797231" y="28013"/>
                </a:lnTo>
                <a:lnTo>
                  <a:pt x="831453" y="8003"/>
                </a:lnTo>
                <a:lnTo>
                  <a:pt x="842955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8515" name="SMARTInkShape-Group728"/>
          <p:cNvGrpSpPr/>
          <p:nvPr/>
        </p:nvGrpSpPr>
        <p:grpSpPr>
          <a:xfrm>
            <a:off x="1728909" y="-21431"/>
            <a:ext cx="2243017" cy="471488"/>
            <a:chOff x="1728909" y="-21431"/>
            <a:chExt cx="2243017" cy="471488"/>
          </a:xfrm>
        </p:grpSpPr>
        <p:sp>
          <p:nvSpPr>
            <p:cNvPr id="17" name="SMARTInkShape-3290"/>
            <p:cNvSpPr/>
            <p:nvPr/>
          </p:nvSpPr>
          <p:spPr bwMode="auto">
            <a:xfrm>
              <a:off x="2316031" y="250031"/>
              <a:ext cx="41408" cy="128589"/>
            </a:xfrm>
            <a:custGeom>
              <a:avLst/>
              <a:gdLst/>
              <a:ahLst/>
              <a:cxnLst/>
              <a:rect l="0" t="0" r="0" b="0"/>
              <a:pathLst>
                <a:path w="41408" h="128589">
                  <a:moveTo>
                    <a:pt x="5688" y="0"/>
                  </a:moveTo>
                  <a:lnTo>
                    <a:pt x="5688" y="3793"/>
                  </a:lnTo>
                  <a:lnTo>
                    <a:pt x="3571" y="7771"/>
                  </a:lnTo>
                  <a:lnTo>
                    <a:pt x="1895" y="9943"/>
                  </a:lnTo>
                  <a:lnTo>
                    <a:pt x="33" y="16590"/>
                  </a:lnTo>
                  <a:lnTo>
                    <a:pt x="0" y="25630"/>
                  </a:lnTo>
                  <a:lnTo>
                    <a:pt x="10787" y="58959"/>
                  </a:lnTo>
                  <a:lnTo>
                    <a:pt x="27139" y="92836"/>
                  </a:lnTo>
                  <a:lnTo>
                    <a:pt x="39292" y="119324"/>
                  </a:lnTo>
                  <a:lnTo>
                    <a:pt x="41407" y="1285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3291"/>
            <p:cNvSpPr/>
            <p:nvPr/>
          </p:nvSpPr>
          <p:spPr bwMode="auto">
            <a:xfrm>
              <a:off x="2207419" y="312167"/>
              <a:ext cx="135732" cy="94894"/>
            </a:xfrm>
            <a:custGeom>
              <a:avLst/>
              <a:gdLst/>
              <a:ahLst/>
              <a:cxnLst/>
              <a:rect l="0" t="0" r="0" b="0"/>
              <a:pathLst>
                <a:path w="135732" h="94894">
                  <a:moveTo>
                    <a:pt x="0" y="30733"/>
                  </a:moveTo>
                  <a:lnTo>
                    <a:pt x="0" y="40676"/>
                  </a:lnTo>
                  <a:lnTo>
                    <a:pt x="2116" y="45206"/>
                  </a:lnTo>
                  <a:lnTo>
                    <a:pt x="3792" y="47526"/>
                  </a:lnTo>
                  <a:lnTo>
                    <a:pt x="12651" y="75469"/>
                  </a:lnTo>
                  <a:lnTo>
                    <a:pt x="16999" y="81836"/>
                  </a:lnTo>
                  <a:lnTo>
                    <a:pt x="27703" y="89884"/>
                  </a:lnTo>
                  <a:lnTo>
                    <a:pt x="41165" y="94575"/>
                  </a:lnTo>
                  <a:lnTo>
                    <a:pt x="46152" y="94893"/>
                  </a:lnTo>
                  <a:lnTo>
                    <a:pt x="47437" y="92556"/>
                  </a:lnTo>
                  <a:lnTo>
                    <a:pt x="49780" y="58464"/>
                  </a:lnTo>
                  <a:lnTo>
                    <a:pt x="49976" y="27270"/>
                  </a:lnTo>
                  <a:lnTo>
                    <a:pt x="50794" y="7971"/>
                  </a:lnTo>
                  <a:lnTo>
                    <a:pt x="53796" y="1302"/>
                  </a:lnTo>
                  <a:lnTo>
                    <a:pt x="56501" y="0"/>
                  </a:lnTo>
                  <a:lnTo>
                    <a:pt x="63741" y="670"/>
                  </a:lnTo>
                  <a:lnTo>
                    <a:pt x="70133" y="3613"/>
                  </a:lnTo>
                  <a:lnTo>
                    <a:pt x="72949" y="5509"/>
                  </a:lnTo>
                  <a:lnTo>
                    <a:pt x="98489" y="38100"/>
                  </a:lnTo>
                  <a:lnTo>
                    <a:pt x="116592" y="61284"/>
                  </a:lnTo>
                  <a:lnTo>
                    <a:pt x="121404" y="64155"/>
                  </a:lnTo>
                  <a:lnTo>
                    <a:pt x="123798" y="64921"/>
                  </a:lnTo>
                  <a:lnTo>
                    <a:pt x="126188" y="63844"/>
                  </a:lnTo>
                  <a:lnTo>
                    <a:pt x="130961" y="58413"/>
                  </a:lnTo>
                  <a:lnTo>
                    <a:pt x="135731" y="3073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3292"/>
            <p:cNvSpPr/>
            <p:nvPr/>
          </p:nvSpPr>
          <p:spPr bwMode="auto">
            <a:xfrm>
              <a:off x="2264569" y="257175"/>
              <a:ext cx="107157" cy="35720"/>
            </a:xfrm>
            <a:custGeom>
              <a:avLst/>
              <a:gdLst/>
              <a:ahLst/>
              <a:cxnLst/>
              <a:rect l="0" t="0" r="0" b="0"/>
              <a:pathLst>
                <a:path w="107157" h="35720">
                  <a:moveTo>
                    <a:pt x="0" y="35719"/>
                  </a:moveTo>
                  <a:lnTo>
                    <a:pt x="25629" y="34925"/>
                  </a:lnTo>
                  <a:lnTo>
                    <a:pt x="53910" y="25776"/>
                  </a:lnTo>
                  <a:lnTo>
                    <a:pt x="86239" y="8578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3293"/>
            <p:cNvSpPr/>
            <p:nvPr/>
          </p:nvSpPr>
          <p:spPr bwMode="auto">
            <a:xfrm>
              <a:off x="2364581" y="251442"/>
              <a:ext cx="114301" cy="83480"/>
            </a:xfrm>
            <a:custGeom>
              <a:avLst/>
              <a:gdLst/>
              <a:ahLst/>
              <a:cxnLst/>
              <a:rect l="0" t="0" r="0" b="0"/>
              <a:pathLst>
                <a:path w="114301" h="83480">
                  <a:moveTo>
                    <a:pt x="0" y="55739"/>
                  </a:moveTo>
                  <a:lnTo>
                    <a:pt x="9943" y="55739"/>
                  </a:lnTo>
                  <a:lnTo>
                    <a:pt x="11391" y="54946"/>
                  </a:lnTo>
                  <a:lnTo>
                    <a:pt x="12357" y="53623"/>
                  </a:lnTo>
                  <a:lnTo>
                    <a:pt x="13000" y="51947"/>
                  </a:lnTo>
                  <a:lnTo>
                    <a:pt x="14223" y="50830"/>
                  </a:lnTo>
                  <a:lnTo>
                    <a:pt x="21889" y="46920"/>
                  </a:lnTo>
                  <a:lnTo>
                    <a:pt x="37514" y="36469"/>
                  </a:lnTo>
                  <a:lnTo>
                    <a:pt x="47303" y="22382"/>
                  </a:lnTo>
                  <a:lnTo>
                    <a:pt x="49205" y="15252"/>
                  </a:lnTo>
                  <a:lnTo>
                    <a:pt x="49650" y="10493"/>
                  </a:lnTo>
                  <a:lnTo>
                    <a:pt x="47732" y="5732"/>
                  </a:lnTo>
                  <a:lnTo>
                    <a:pt x="46109" y="3351"/>
                  </a:lnTo>
                  <a:lnTo>
                    <a:pt x="44233" y="1764"/>
                  </a:lnTo>
                  <a:lnTo>
                    <a:pt x="40032" y="0"/>
                  </a:lnTo>
                  <a:lnTo>
                    <a:pt x="37801" y="324"/>
                  </a:lnTo>
                  <a:lnTo>
                    <a:pt x="33205" y="2800"/>
                  </a:lnTo>
                  <a:lnTo>
                    <a:pt x="26155" y="8656"/>
                  </a:lnTo>
                  <a:lnTo>
                    <a:pt x="23531" y="15234"/>
                  </a:lnTo>
                  <a:lnTo>
                    <a:pt x="21554" y="46352"/>
                  </a:lnTo>
                  <a:lnTo>
                    <a:pt x="25260" y="60543"/>
                  </a:lnTo>
                  <a:lnTo>
                    <a:pt x="35178" y="74801"/>
                  </a:lnTo>
                  <a:lnTo>
                    <a:pt x="41564" y="80086"/>
                  </a:lnTo>
                  <a:lnTo>
                    <a:pt x="47842" y="82435"/>
                  </a:lnTo>
                  <a:lnTo>
                    <a:pt x="55924" y="83479"/>
                  </a:lnTo>
                  <a:lnTo>
                    <a:pt x="69399" y="80274"/>
                  </a:lnTo>
                  <a:lnTo>
                    <a:pt x="98568" y="62037"/>
                  </a:lnTo>
                  <a:lnTo>
                    <a:pt x="114300" y="4859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3294"/>
            <p:cNvSpPr/>
            <p:nvPr/>
          </p:nvSpPr>
          <p:spPr bwMode="auto">
            <a:xfrm>
              <a:off x="2444021" y="207169"/>
              <a:ext cx="102994" cy="203896"/>
            </a:xfrm>
            <a:custGeom>
              <a:avLst/>
              <a:gdLst/>
              <a:ahLst/>
              <a:cxnLst/>
              <a:rect l="0" t="0" r="0" b="0"/>
              <a:pathLst>
                <a:path w="102994" h="203896">
                  <a:moveTo>
                    <a:pt x="13429" y="0"/>
                  </a:moveTo>
                  <a:lnTo>
                    <a:pt x="7726" y="6497"/>
                  </a:lnTo>
                  <a:lnTo>
                    <a:pt x="3486" y="13735"/>
                  </a:lnTo>
                  <a:lnTo>
                    <a:pt x="0" y="36227"/>
                  </a:lnTo>
                  <a:lnTo>
                    <a:pt x="189" y="51039"/>
                  </a:lnTo>
                  <a:lnTo>
                    <a:pt x="9118" y="69976"/>
                  </a:lnTo>
                  <a:lnTo>
                    <a:pt x="13630" y="74757"/>
                  </a:lnTo>
                  <a:lnTo>
                    <a:pt x="15944" y="76031"/>
                  </a:lnTo>
                  <a:lnTo>
                    <a:pt x="31065" y="78077"/>
                  </a:lnTo>
                  <a:lnTo>
                    <a:pt x="40053" y="78357"/>
                  </a:lnTo>
                  <a:lnTo>
                    <a:pt x="43878" y="76844"/>
                  </a:lnTo>
                  <a:lnTo>
                    <a:pt x="50245" y="70930"/>
                  </a:lnTo>
                  <a:lnTo>
                    <a:pt x="53604" y="65126"/>
                  </a:lnTo>
                  <a:lnTo>
                    <a:pt x="62668" y="38794"/>
                  </a:lnTo>
                  <a:lnTo>
                    <a:pt x="63334" y="30077"/>
                  </a:lnTo>
                  <a:lnTo>
                    <a:pt x="64162" y="30370"/>
                  </a:lnTo>
                  <a:lnTo>
                    <a:pt x="67198" y="32812"/>
                  </a:lnTo>
                  <a:lnTo>
                    <a:pt x="69076" y="38660"/>
                  </a:lnTo>
                  <a:lnTo>
                    <a:pt x="72564" y="72323"/>
                  </a:lnTo>
                  <a:lnTo>
                    <a:pt x="80496" y="103980"/>
                  </a:lnTo>
                  <a:lnTo>
                    <a:pt x="87364" y="131438"/>
                  </a:lnTo>
                  <a:lnTo>
                    <a:pt x="96002" y="163458"/>
                  </a:lnTo>
                  <a:lnTo>
                    <a:pt x="102531" y="196121"/>
                  </a:lnTo>
                  <a:lnTo>
                    <a:pt x="102993" y="199803"/>
                  </a:lnTo>
                  <a:lnTo>
                    <a:pt x="102507" y="202258"/>
                  </a:lnTo>
                  <a:lnTo>
                    <a:pt x="101389" y="203895"/>
                  </a:lnTo>
                  <a:lnTo>
                    <a:pt x="99850" y="203399"/>
                  </a:lnTo>
                  <a:lnTo>
                    <a:pt x="92010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3295"/>
            <p:cNvSpPr/>
            <p:nvPr/>
          </p:nvSpPr>
          <p:spPr bwMode="auto">
            <a:xfrm>
              <a:off x="2478881" y="179104"/>
              <a:ext cx="135733" cy="89513"/>
            </a:xfrm>
            <a:custGeom>
              <a:avLst/>
              <a:gdLst/>
              <a:ahLst/>
              <a:cxnLst/>
              <a:rect l="0" t="0" r="0" b="0"/>
              <a:pathLst>
                <a:path w="135733" h="89513">
                  <a:moveTo>
                    <a:pt x="0" y="78071"/>
                  </a:moveTo>
                  <a:lnTo>
                    <a:pt x="13736" y="78071"/>
                  </a:lnTo>
                  <a:lnTo>
                    <a:pt x="20128" y="75954"/>
                  </a:lnTo>
                  <a:lnTo>
                    <a:pt x="53263" y="53710"/>
                  </a:lnTo>
                  <a:lnTo>
                    <a:pt x="87667" y="29062"/>
                  </a:lnTo>
                  <a:lnTo>
                    <a:pt x="89401" y="26348"/>
                  </a:lnTo>
                  <a:lnTo>
                    <a:pt x="91842" y="14944"/>
                  </a:lnTo>
                  <a:lnTo>
                    <a:pt x="92565" y="5304"/>
                  </a:lnTo>
                  <a:lnTo>
                    <a:pt x="91872" y="3366"/>
                  </a:lnTo>
                  <a:lnTo>
                    <a:pt x="90617" y="2074"/>
                  </a:lnTo>
                  <a:lnTo>
                    <a:pt x="87106" y="638"/>
                  </a:lnTo>
                  <a:lnTo>
                    <a:pt x="82899" y="0"/>
                  </a:lnTo>
                  <a:lnTo>
                    <a:pt x="80666" y="1418"/>
                  </a:lnTo>
                  <a:lnTo>
                    <a:pt x="71379" y="15099"/>
                  </a:lnTo>
                  <a:lnTo>
                    <a:pt x="67443" y="24683"/>
                  </a:lnTo>
                  <a:lnTo>
                    <a:pt x="65694" y="36881"/>
                  </a:lnTo>
                  <a:lnTo>
                    <a:pt x="68501" y="53343"/>
                  </a:lnTo>
                  <a:lnTo>
                    <a:pt x="87274" y="82753"/>
                  </a:lnTo>
                  <a:lnTo>
                    <a:pt x="91520" y="85955"/>
                  </a:lnTo>
                  <a:lnTo>
                    <a:pt x="102588" y="89512"/>
                  </a:lnTo>
                  <a:lnTo>
                    <a:pt x="113328" y="88977"/>
                  </a:lnTo>
                  <a:lnTo>
                    <a:pt x="118415" y="87723"/>
                  </a:lnTo>
                  <a:lnTo>
                    <a:pt x="126183" y="82096"/>
                  </a:lnTo>
                  <a:lnTo>
                    <a:pt x="135732" y="7092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3296"/>
            <p:cNvSpPr/>
            <p:nvPr/>
          </p:nvSpPr>
          <p:spPr bwMode="auto">
            <a:xfrm>
              <a:off x="2600325" y="135731"/>
              <a:ext cx="85726" cy="56938"/>
            </a:xfrm>
            <a:custGeom>
              <a:avLst/>
              <a:gdLst/>
              <a:ahLst/>
              <a:cxnLst/>
              <a:rect l="0" t="0" r="0" b="0"/>
              <a:pathLst>
                <a:path w="85726" h="56938">
                  <a:moveTo>
                    <a:pt x="0" y="0"/>
                  </a:moveTo>
                  <a:lnTo>
                    <a:pt x="35321" y="35321"/>
                  </a:lnTo>
                  <a:lnTo>
                    <a:pt x="37835" y="37835"/>
                  </a:lnTo>
                  <a:lnTo>
                    <a:pt x="40628" y="44862"/>
                  </a:lnTo>
                  <a:lnTo>
                    <a:pt x="42421" y="54723"/>
                  </a:lnTo>
                  <a:lnTo>
                    <a:pt x="43362" y="55532"/>
                  </a:lnTo>
                  <a:lnTo>
                    <a:pt x="48975" y="56937"/>
                  </a:lnTo>
                  <a:lnTo>
                    <a:pt x="53493" y="49502"/>
                  </a:lnTo>
                  <a:lnTo>
                    <a:pt x="60621" y="23559"/>
                  </a:lnTo>
                  <a:lnTo>
                    <a:pt x="66895" y="16292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3297"/>
            <p:cNvSpPr/>
            <p:nvPr/>
          </p:nvSpPr>
          <p:spPr bwMode="auto">
            <a:xfrm>
              <a:off x="2571783" y="335756"/>
              <a:ext cx="155773" cy="114265"/>
            </a:xfrm>
            <a:custGeom>
              <a:avLst/>
              <a:gdLst/>
              <a:ahLst/>
              <a:cxnLst/>
              <a:rect l="0" t="0" r="0" b="0"/>
              <a:pathLst>
                <a:path w="155773" h="114265">
                  <a:moveTo>
                    <a:pt x="14255" y="92869"/>
                  </a:moveTo>
                  <a:lnTo>
                    <a:pt x="348" y="92869"/>
                  </a:lnTo>
                  <a:lnTo>
                    <a:pt x="0" y="102812"/>
                  </a:lnTo>
                  <a:lnTo>
                    <a:pt x="1577" y="105054"/>
                  </a:lnTo>
                  <a:lnTo>
                    <a:pt x="7561" y="109662"/>
                  </a:lnTo>
                  <a:lnTo>
                    <a:pt x="16064" y="112926"/>
                  </a:lnTo>
                  <a:lnTo>
                    <a:pt x="50365" y="114220"/>
                  </a:lnTo>
                  <a:lnTo>
                    <a:pt x="60995" y="114264"/>
                  </a:lnTo>
                  <a:lnTo>
                    <a:pt x="71012" y="110051"/>
                  </a:lnTo>
                  <a:lnTo>
                    <a:pt x="86584" y="98203"/>
                  </a:lnTo>
                  <a:lnTo>
                    <a:pt x="90057" y="91006"/>
                  </a:lnTo>
                  <a:lnTo>
                    <a:pt x="92787" y="65797"/>
                  </a:lnTo>
                  <a:lnTo>
                    <a:pt x="93597" y="65296"/>
                  </a:lnTo>
                  <a:lnTo>
                    <a:pt x="102775" y="64426"/>
                  </a:lnTo>
                  <a:lnTo>
                    <a:pt x="107307" y="66469"/>
                  </a:lnTo>
                  <a:lnTo>
                    <a:pt x="124757" y="80602"/>
                  </a:lnTo>
                  <a:lnTo>
                    <a:pt x="140147" y="85051"/>
                  </a:lnTo>
                  <a:lnTo>
                    <a:pt x="143761" y="83309"/>
                  </a:lnTo>
                  <a:lnTo>
                    <a:pt x="152548" y="75723"/>
                  </a:lnTo>
                  <a:lnTo>
                    <a:pt x="155094" y="71226"/>
                  </a:lnTo>
                  <a:lnTo>
                    <a:pt x="155772" y="68915"/>
                  </a:lnTo>
                  <a:lnTo>
                    <a:pt x="154410" y="62114"/>
                  </a:lnTo>
                  <a:lnTo>
                    <a:pt x="142603" y="29873"/>
                  </a:lnTo>
                  <a:lnTo>
                    <a:pt x="133511" y="14672"/>
                  </a:lnTo>
                  <a:lnTo>
                    <a:pt x="12141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3298"/>
            <p:cNvSpPr/>
            <p:nvPr/>
          </p:nvSpPr>
          <p:spPr bwMode="auto">
            <a:xfrm>
              <a:off x="2678906" y="314325"/>
              <a:ext cx="7145" cy="21432"/>
            </a:xfrm>
            <a:custGeom>
              <a:avLst/>
              <a:gdLst/>
              <a:ahLst/>
              <a:cxnLst/>
              <a:rect l="0" t="0" r="0" b="0"/>
              <a:pathLst>
                <a:path w="7145" h="21432">
                  <a:moveTo>
                    <a:pt x="7144" y="0"/>
                  </a:moveTo>
                  <a:lnTo>
                    <a:pt x="3352" y="0"/>
                  </a:lnTo>
                  <a:lnTo>
                    <a:pt x="2234" y="794"/>
                  </a:lnTo>
                  <a:lnTo>
                    <a:pt x="1490" y="2117"/>
                  </a:lnTo>
                  <a:lnTo>
                    <a:pt x="294" y="9943"/>
                  </a:lnTo>
                  <a:lnTo>
                    <a:pt x="0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3299"/>
            <p:cNvSpPr/>
            <p:nvPr/>
          </p:nvSpPr>
          <p:spPr bwMode="auto">
            <a:xfrm>
              <a:off x="2721769" y="242883"/>
              <a:ext cx="164307" cy="124132"/>
            </a:xfrm>
            <a:custGeom>
              <a:avLst/>
              <a:gdLst/>
              <a:ahLst/>
              <a:cxnLst/>
              <a:rect l="0" t="0" r="0" b="0"/>
              <a:pathLst>
                <a:path w="164307" h="124132">
                  <a:moveTo>
                    <a:pt x="0" y="7148"/>
                  </a:moveTo>
                  <a:lnTo>
                    <a:pt x="3792" y="7148"/>
                  </a:lnTo>
                  <a:lnTo>
                    <a:pt x="7771" y="9265"/>
                  </a:lnTo>
                  <a:lnTo>
                    <a:pt x="12185" y="13645"/>
                  </a:lnTo>
                  <a:lnTo>
                    <a:pt x="34759" y="47790"/>
                  </a:lnTo>
                  <a:lnTo>
                    <a:pt x="55886" y="82369"/>
                  </a:lnTo>
                  <a:lnTo>
                    <a:pt x="75192" y="117407"/>
                  </a:lnTo>
                  <a:lnTo>
                    <a:pt x="77577" y="124131"/>
                  </a:lnTo>
                  <a:lnTo>
                    <a:pt x="77912" y="124031"/>
                  </a:lnTo>
                  <a:lnTo>
                    <a:pt x="85037" y="90682"/>
                  </a:lnTo>
                  <a:lnTo>
                    <a:pt x="85589" y="56251"/>
                  </a:lnTo>
                  <a:lnTo>
                    <a:pt x="89490" y="22668"/>
                  </a:lnTo>
                  <a:lnTo>
                    <a:pt x="95660" y="4162"/>
                  </a:lnTo>
                  <a:lnTo>
                    <a:pt x="97905" y="1189"/>
                  </a:lnTo>
                  <a:lnTo>
                    <a:pt x="100194" y="0"/>
                  </a:lnTo>
                  <a:lnTo>
                    <a:pt x="102515" y="2"/>
                  </a:lnTo>
                  <a:lnTo>
                    <a:pt x="107210" y="2120"/>
                  </a:lnTo>
                  <a:lnTo>
                    <a:pt x="109573" y="3796"/>
                  </a:lnTo>
                  <a:lnTo>
                    <a:pt x="119070" y="23596"/>
                  </a:lnTo>
                  <a:lnTo>
                    <a:pt x="130969" y="57439"/>
                  </a:lnTo>
                  <a:lnTo>
                    <a:pt x="142875" y="90794"/>
                  </a:lnTo>
                  <a:lnTo>
                    <a:pt x="155751" y="112354"/>
                  </a:lnTo>
                  <a:lnTo>
                    <a:pt x="157015" y="111416"/>
                  </a:lnTo>
                  <a:lnTo>
                    <a:pt x="160536" y="106142"/>
                  </a:lnTo>
                  <a:lnTo>
                    <a:pt x="164306" y="7858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3300"/>
            <p:cNvSpPr/>
            <p:nvPr/>
          </p:nvSpPr>
          <p:spPr bwMode="auto">
            <a:xfrm>
              <a:off x="2914650" y="207169"/>
              <a:ext cx="21218" cy="119286"/>
            </a:xfrm>
            <a:custGeom>
              <a:avLst/>
              <a:gdLst/>
              <a:ahLst/>
              <a:cxnLst/>
              <a:rect l="0" t="0" r="0" b="0"/>
              <a:pathLst>
                <a:path w="21218" h="119286">
                  <a:moveTo>
                    <a:pt x="0" y="0"/>
                  </a:moveTo>
                  <a:lnTo>
                    <a:pt x="794" y="13772"/>
                  </a:lnTo>
                  <a:lnTo>
                    <a:pt x="6151" y="43735"/>
                  </a:lnTo>
                  <a:lnTo>
                    <a:pt x="12667" y="76579"/>
                  </a:lnTo>
                  <a:lnTo>
                    <a:pt x="19800" y="110518"/>
                  </a:lnTo>
                  <a:lnTo>
                    <a:pt x="21109" y="119285"/>
                  </a:lnTo>
                  <a:lnTo>
                    <a:pt x="21217" y="119211"/>
                  </a:lnTo>
                  <a:lnTo>
                    <a:pt x="20619" y="97726"/>
                  </a:lnTo>
                  <a:lnTo>
                    <a:pt x="14929" y="77903"/>
                  </a:lnTo>
                  <a:lnTo>
                    <a:pt x="0" y="5000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3301"/>
            <p:cNvSpPr/>
            <p:nvPr/>
          </p:nvSpPr>
          <p:spPr bwMode="auto">
            <a:xfrm>
              <a:off x="2850356" y="164306"/>
              <a:ext cx="64295" cy="14289"/>
            </a:xfrm>
            <a:custGeom>
              <a:avLst/>
              <a:gdLst/>
              <a:ahLst/>
              <a:cxnLst/>
              <a:rect l="0" t="0" r="0" b="0"/>
              <a:pathLst>
                <a:path w="64295" h="14289">
                  <a:moveTo>
                    <a:pt x="0" y="0"/>
                  </a:moveTo>
                  <a:lnTo>
                    <a:pt x="3793" y="0"/>
                  </a:lnTo>
                  <a:lnTo>
                    <a:pt x="7771" y="2117"/>
                  </a:lnTo>
                  <a:lnTo>
                    <a:pt x="9943" y="3793"/>
                  </a:lnTo>
                  <a:lnTo>
                    <a:pt x="16590" y="5654"/>
                  </a:lnTo>
                  <a:lnTo>
                    <a:pt x="29257" y="8819"/>
                  </a:lnTo>
                  <a:lnTo>
                    <a:pt x="39197" y="11857"/>
                  </a:lnTo>
                  <a:lnTo>
                    <a:pt x="64294" y="142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3302"/>
            <p:cNvSpPr/>
            <p:nvPr/>
          </p:nvSpPr>
          <p:spPr bwMode="auto">
            <a:xfrm>
              <a:off x="2958800" y="110305"/>
              <a:ext cx="198739" cy="158907"/>
            </a:xfrm>
            <a:custGeom>
              <a:avLst/>
              <a:gdLst/>
              <a:ahLst/>
              <a:cxnLst/>
              <a:rect l="0" t="0" r="0" b="0"/>
              <a:pathLst>
                <a:path w="198739" h="158907">
                  <a:moveTo>
                    <a:pt x="13000" y="32570"/>
                  </a:moveTo>
                  <a:lnTo>
                    <a:pt x="12206" y="43976"/>
                  </a:lnTo>
                  <a:lnTo>
                    <a:pt x="3057" y="73740"/>
                  </a:lnTo>
                  <a:lnTo>
                    <a:pt x="0" y="96362"/>
                  </a:lnTo>
                  <a:lnTo>
                    <a:pt x="4670" y="125340"/>
                  </a:lnTo>
                  <a:lnTo>
                    <a:pt x="8768" y="139682"/>
                  </a:lnTo>
                  <a:lnTo>
                    <a:pt x="15353" y="149761"/>
                  </a:lnTo>
                  <a:lnTo>
                    <a:pt x="23571" y="156092"/>
                  </a:lnTo>
                  <a:lnTo>
                    <a:pt x="32515" y="158906"/>
                  </a:lnTo>
                  <a:lnTo>
                    <a:pt x="50267" y="156698"/>
                  </a:lnTo>
                  <a:lnTo>
                    <a:pt x="59462" y="150973"/>
                  </a:lnTo>
                  <a:lnTo>
                    <a:pt x="75624" y="130571"/>
                  </a:lnTo>
                  <a:lnTo>
                    <a:pt x="80520" y="117401"/>
                  </a:lnTo>
                  <a:lnTo>
                    <a:pt x="83922" y="82459"/>
                  </a:lnTo>
                  <a:lnTo>
                    <a:pt x="84369" y="50634"/>
                  </a:lnTo>
                  <a:lnTo>
                    <a:pt x="84433" y="20099"/>
                  </a:lnTo>
                  <a:lnTo>
                    <a:pt x="83643" y="4798"/>
                  </a:lnTo>
                  <a:lnTo>
                    <a:pt x="82320" y="2149"/>
                  </a:lnTo>
                  <a:lnTo>
                    <a:pt x="80321" y="0"/>
                  </a:lnTo>
                  <a:lnTo>
                    <a:pt x="82079" y="1690"/>
                  </a:lnTo>
                  <a:lnTo>
                    <a:pt x="84127" y="34775"/>
                  </a:lnTo>
                  <a:lnTo>
                    <a:pt x="86462" y="61798"/>
                  </a:lnTo>
                  <a:lnTo>
                    <a:pt x="94362" y="95582"/>
                  </a:lnTo>
                  <a:lnTo>
                    <a:pt x="100267" y="128180"/>
                  </a:lnTo>
                  <a:lnTo>
                    <a:pt x="104762" y="137446"/>
                  </a:lnTo>
                  <a:lnTo>
                    <a:pt x="105925" y="137412"/>
                  </a:lnTo>
                  <a:lnTo>
                    <a:pt x="109333" y="135258"/>
                  </a:lnTo>
                  <a:lnTo>
                    <a:pt x="119507" y="125791"/>
                  </a:lnTo>
                  <a:lnTo>
                    <a:pt x="131464" y="102666"/>
                  </a:lnTo>
                  <a:lnTo>
                    <a:pt x="143586" y="77284"/>
                  </a:lnTo>
                  <a:lnTo>
                    <a:pt x="151207" y="68318"/>
                  </a:lnTo>
                  <a:lnTo>
                    <a:pt x="157240" y="64333"/>
                  </a:lnTo>
                  <a:lnTo>
                    <a:pt x="165099" y="62090"/>
                  </a:lnTo>
                  <a:lnTo>
                    <a:pt x="167580" y="62568"/>
                  </a:lnTo>
                  <a:lnTo>
                    <a:pt x="172455" y="65217"/>
                  </a:lnTo>
                  <a:lnTo>
                    <a:pt x="186823" y="84113"/>
                  </a:lnTo>
                  <a:lnTo>
                    <a:pt x="189474" y="91461"/>
                  </a:lnTo>
                  <a:lnTo>
                    <a:pt x="190180" y="95643"/>
                  </a:lnTo>
                  <a:lnTo>
                    <a:pt x="191445" y="98431"/>
                  </a:lnTo>
                  <a:lnTo>
                    <a:pt x="193082" y="100290"/>
                  </a:lnTo>
                  <a:lnTo>
                    <a:pt x="198738" y="10400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3303"/>
            <p:cNvSpPr/>
            <p:nvPr/>
          </p:nvSpPr>
          <p:spPr bwMode="auto">
            <a:xfrm>
              <a:off x="3086100" y="350044"/>
              <a:ext cx="57151" cy="85271"/>
            </a:xfrm>
            <a:custGeom>
              <a:avLst/>
              <a:gdLst/>
              <a:ahLst/>
              <a:cxnLst/>
              <a:rect l="0" t="0" r="0" b="0"/>
              <a:pathLst>
                <a:path w="57151" h="85271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3792" y="9943"/>
                  </a:lnTo>
                  <a:lnTo>
                    <a:pt x="5654" y="16590"/>
                  </a:lnTo>
                  <a:lnTo>
                    <a:pt x="8819" y="29257"/>
                  </a:lnTo>
                  <a:lnTo>
                    <a:pt x="19462" y="57210"/>
                  </a:lnTo>
                  <a:lnTo>
                    <a:pt x="21349" y="65908"/>
                  </a:lnTo>
                  <a:lnTo>
                    <a:pt x="26875" y="75267"/>
                  </a:lnTo>
                  <a:lnTo>
                    <a:pt x="31259" y="80548"/>
                  </a:lnTo>
                  <a:lnTo>
                    <a:pt x="35853" y="83424"/>
                  </a:lnTo>
                  <a:lnTo>
                    <a:pt x="41335" y="84702"/>
                  </a:lnTo>
                  <a:lnTo>
                    <a:pt x="49063" y="85270"/>
                  </a:lnTo>
                  <a:lnTo>
                    <a:pt x="51758" y="84628"/>
                  </a:lnTo>
                  <a:lnTo>
                    <a:pt x="53556" y="83406"/>
                  </a:lnTo>
                  <a:lnTo>
                    <a:pt x="57150" y="785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3304"/>
            <p:cNvSpPr/>
            <p:nvPr/>
          </p:nvSpPr>
          <p:spPr bwMode="auto">
            <a:xfrm>
              <a:off x="3014957" y="321469"/>
              <a:ext cx="164013" cy="113308"/>
            </a:xfrm>
            <a:custGeom>
              <a:avLst/>
              <a:gdLst/>
              <a:ahLst/>
              <a:cxnLst/>
              <a:rect l="0" t="0" r="0" b="0"/>
              <a:pathLst>
                <a:path w="164013" h="113308">
                  <a:moveTo>
                    <a:pt x="6849" y="107156"/>
                  </a:moveTo>
                  <a:lnTo>
                    <a:pt x="3057" y="107156"/>
                  </a:lnTo>
                  <a:lnTo>
                    <a:pt x="1940" y="107950"/>
                  </a:lnTo>
                  <a:lnTo>
                    <a:pt x="1195" y="109273"/>
                  </a:lnTo>
                  <a:lnTo>
                    <a:pt x="0" y="113307"/>
                  </a:lnTo>
                  <a:lnTo>
                    <a:pt x="34034" y="93689"/>
                  </a:lnTo>
                  <a:lnTo>
                    <a:pt x="69428" y="70188"/>
                  </a:lnTo>
                  <a:lnTo>
                    <a:pt x="97534" y="50430"/>
                  </a:lnTo>
                  <a:lnTo>
                    <a:pt x="131242" y="27012"/>
                  </a:lnTo>
                  <a:lnTo>
                    <a:pt x="16401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496" name="SMARTInkShape-3305"/>
            <p:cNvSpPr/>
            <p:nvPr/>
          </p:nvSpPr>
          <p:spPr bwMode="auto">
            <a:xfrm>
              <a:off x="3164681" y="307280"/>
              <a:ext cx="148514" cy="135496"/>
            </a:xfrm>
            <a:custGeom>
              <a:avLst/>
              <a:gdLst/>
              <a:ahLst/>
              <a:cxnLst/>
              <a:rect l="0" t="0" r="0" b="0"/>
              <a:pathLst>
                <a:path w="148514" h="135496">
                  <a:moveTo>
                    <a:pt x="0" y="49908"/>
                  </a:moveTo>
                  <a:lnTo>
                    <a:pt x="0" y="56058"/>
                  </a:lnTo>
                  <a:lnTo>
                    <a:pt x="3793" y="60549"/>
                  </a:lnTo>
                  <a:lnTo>
                    <a:pt x="7771" y="62575"/>
                  </a:lnTo>
                  <a:lnTo>
                    <a:pt x="17699" y="64100"/>
                  </a:lnTo>
                  <a:lnTo>
                    <a:pt x="24118" y="64167"/>
                  </a:lnTo>
                  <a:lnTo>
                    <a:pt x="28711" y="62066"/>
                  </a:lnTo>
                  <a:lnTo>
                    <a:pt x="38127" y="54249"/>
                  </a:lnTo>
                  <a:lnTo>
                    <a:pt x="40758" y="49721"/>
                  </a:lnTo>
                  <a:lnTo>
                    <a:pt x="42721" y="45062"/>
                  </a:lnTo>
                  <a:lnTo>
                    <a:pt x="47495" y="37977"/>
                  </a:lnTo>
                  <a:lnTo>
                    <a:pt x="49262" y="30850"/>
                  </a:lnTo>
                  <a:lnTo>
                    <a:pt x="49676" y="26092"/>
                  </a:lnTo>
                  <a:lnTo>
                    <a:pt x="50580" y="24505"/>
                  </a:lnTo>
                  <a:lnTo>
                    <a:pt x="51976" y="23448"/>
                  </a:lnTo>
                  <a:lnTo>
                    <a:pt x="55645" y="22273"/>
                  </a:lnTo>
                  <a:lnTo>
                    <a:pt x="59921" y="21750"/>
                  </a:lnTo>
                  <a:lnTo>
                    <a:pt x="64467" y="23635"/>
                  </a:lnTo>
                  <a:lnTo>
                    <a:pt x="66790" y="25249"/>
                  </a:lnTo>
                  <a:lnTo>
                    <a:pt x="73853" y="35105"/>
                  </a:lnTo>
                  <a:lnTo>
                    <a:pt x="85730" y="65068"/>
                  </a:lnTo>
                  <a:lnTo>
                    <a:pt x="102542" y="99235"/>
                  </a:lnTo>
                  <a:lnTo>
                    <a:pt x="118867" y="124898"/>
                  </a:lnTo>
                  <a:lnTo>
                    <a:pt x="127151" y="134062"/>
                  </a:lnTo>
                  <a:lnTo>
                    <a:pt x="130066" y="134935"/>
                  </a:lnTo>
                  <a:lnTo>
                    <a:pt x="132420" y="135322"/>
                  </a:lnTo>
                  <a:lnTo>
                    <a:pt x="130820" y="135495"/>
                  </a:lnTo>
                  <a:lnTo>
                    <a:pt x="130076" y="133953"/>
                  </a:lnTo>
                  <a:lnTo>
                    <a:pt x="124991" y="115734"/>
                  </a:lnTo>
                  <a:lnTo>
                    <a:pt x="108020" y="84141"/>
                  </a:lnTo>
                  <a:lnTo>
                    <a:pt x="88296" y="48512"/>
                  </a:lnTo>
                  <a:lnTo>
                    <a:pt x="81813" y="38205"/>
                  </a:lnTo>
                  <a:lnTo>
                    <a:pt x="78865" y="17320"/>
                  </a:lnTo>
                  <a:lnTo>
                    <a:pt x="78708" y="12141"/>
                  </a:lnTo>
                  <a:lnTo>
                    <a:pt x="79459" y="10442"/>
                  </a:lnTo>
                  <a:lnTo>
                    <a:pt x="80754" y="9310"/>
                  </a:lnTo>
                  <a:lnTo>
                    <a:pt x="84310" y="7258"/>
                  </a:lnTo>
                  <a:lnTo>
                    <a:pt x="90774" y="2434"/>
                  </a:lnTo>
                  <a:lnTo>
                    <a:pt x="95377" y="1027"/>
                  </a:lnTo>
                  <a:lnTo>
                    <a:pt x="115699" y="0"/>
                  </a:lnTo>
                  <a:lnTo>
                    <a:pt x="127327" y="3723"/>
                  </a:lnTo>
                  <a:lnTo>
                    <a:pt x="139775" y="12092"/>
                  </a:lnTo>
                  <a:lnTo>
                    <a:pt x="144937" y="16696"/>
                  </a:lnTo>
                  <a:lnTo>
                    <a:pt x="147760" y="23505"/>
                  </a:lnTo>
                  <a:lnTo>
                    <a:pt x="148513" y="27544"/>
                  </a:lnTo>
                  <a:lnTo>
                    <a:pt x="147233" y="36264"/>
                  </a:lnTo>
                  <a:lnTo>
                    <a:pt x="142050" y="47982"/>
                  </a:lnTo>
                  <a:lnTo>
                    <a:pt x="139944" y="51005"/>
                  </a:lnTo>
                  <a:lnTo>
                    <a:pt x="136952" y="53020"/>
                  </a:lnTo>
                  <a:lnTo>
                    <a:pt x="125157" y="55857"/>
                  </a:lnTo>
                  <a:lnTo>
                    <a:pt x="102256" y="56894"/>
                  </a:lnTo>
                  <a:lnTo>
                    <a:pt x="92807" y="52748"/>
                  </a:lnTo>
                  <a:lnTo>
                    <a:pt x="84110" y="45614"/>
                  </a:lnTo>
                  <a:lnTo>
                    <a:pt x="77599" y="37151"/>
                  </a:lnTo>
                  <a:lnTo>
                    <a:pt x="74176" y="25982"/>
                  </a:lnTo>
                  <a:lnTo>
                    <a:pt x="71438" y="704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497" name="SMARTInkShape-3306"/>
            <p:cNvSpPr/>
            <p:nvPr/>
          </p:nvSpPr>
          <p:spPr bwMode="auto">
            <a:xfrm>
              <a:off x="3350862" y="228811"/>
              <a:ext cx="78139" cy="88395"/>
            </a:xfrm>
            <a:custGeom>
              <a:avLst/>
              <a:gdLst/>
              <a:ahLst/>
              <a:cxnLst/>
              <a:rect l="0" t="0" r="0" b="0"/>
              <a:pathLst>
                <a:path w="78139" h="88395">
                  <a:moveTo>
                    <a:pt x="42419" y="42652"/>
                  </a:moveTo>
                  <a:lnTo>
                    <a:pt x="38627" y="42652"/>
                  </a:lnTo>
                  <a:lnTo>
                    <a:pt x="34648" y="44768"/>
                  </a:lnTo>
                  <a:lnTo>
                    <a:pt x="32476" y="46444"/>
                  </a:lnTo>
                  <a:lnTo>
                    <a:pt x="25829" y="48306"/>
                  </a:lnTo>
                  <a:lnTo>
                    <a:pt x="1052" y="49769"/>
                  </a:lnTo>
                  <a:lnTo>
                    <a:pt x="554" y="48984"/>
                  </a:lnTo>
                  <a:lnTo>
                    <a:pt x="0" y="45995"/>
                  </a:lnTo>
                  <a:lnTo>
                    <a:pt x="646" y="44881"/>
                  </a:lnTo>
                  <a:lnTo>
                    <a:pt x="1870" y="44138"/>
                  </a:lnTo>
                  <a:lnTo>
                    <a:pt x="5746" y="42945"/>
                  </a:lnTo>
                  <a:lnTo>
                    <a:pt x="17125" y="41916"/>
                  </a:lnTo>
                  <a:lnTo>
                    <a:pt x="25311" y="36965"/>
                  </a:lnTo>
                  <a:lnTo>
                    <a:pt x="44783" y="18803"/>
                  </a:lnTo>
                  <a:lnTo>
                    <a:pt x="47439" y="11944"/>
                  </a:lnTo>
                  <a:lnTo>
                    <a:pt x="49143" y="2190"/>
                  </a:lnTo>
                  <a:lnTo>
                    <a:pt x="48489" y="1390"/>
                  </a:lnTo>
                  <a:lnTo>
                    <a:pt x="45646" y="500"/>
                  </a:lnTo>
                  <a:lnTo>
                    <a:pt x="39583" y="0"/>
                  </a:lnTo>
                  <a:lnTo>
                    <a:pt x="32957" y="4116"/>
                  </a:lnTo>
                  <a:lnTo>
                    <a:pt x="25514" y="11237"/>
                  </a:lnTo>
                  <a:lnTo>
                    <a:pt x="16861" y="24965"/>
                  </a:lnTo>
                  <a:lnTo>
                    <a:pt x="11746" y="37172"/>
                  </a:lnTo>
                  <a:lnTo>
                    <a:pt x="11060" y="48418"/>
                  </a:lnTo>
                  <a:lnTo>
                    <a:pt x="17087" y="68573"/>
                  </a:lnTo>
                  <a:lnTo>
                    <a:pt x="23624" y="79260"/>
                  </a:lnTo>
                  <a:lnTo>
                    <a:pt x="34381" y="87453"/>
                  </a:lnTo>
                  <a:lnTo>
                    <a:pt x="37854" y="88394"/>
                  </a:lnTo>
                  <a:lnTo>
                    <a:pt x="40964" y="88228"/>
                  </a:lnTo>
                  <a:lnTo>
                    <a:pt x="55449" y="82258"/>
                  </a:lnTo>
                  <a:lnTo>
                    <a:pt x="62233" y="73748"/>
                  </a:lnTo>
                  <a:lnTo>
                    <a:pt x="78138" y="4265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499" name="SMARTInkShape-3307"/>
            <p:cNvSpPr/>
            <p:nvPr/>
          </p:nvSpPr>
          <p:spPr bwMode="auto">
            <a:xfrm>
              <a:off x="3450431" y="171744"/>
              <a:ext cx="85692" cy="131363"/>
            </a:xfrm>
            <a:custGeom>
              <a:avLst/>
              <a:gdLst/>
              <a:ahLst/>
              <a:cxnLst/>
              <a:rect l="0" t="0" r="0" b="0"/>
              <a:pathLst>
                <a:path w="85692" h="131363">
                  <a:moveTo>
                    <a:pt x="0" y="78287"/>
                  </a:moveTo>
                  <a:lnTo>
                    <a:pt x="0" y="84438"/>
                  </a:lnTo>
                  <a:lnTo>
                    <a:pt x="794" y="84769"/>
                  </a:lnTo>
                  <a:lnTo>
                    <a:pt x="3792" y="85137"/>
                  </a:lnTo>
                  <a:lnTo>
                    <a:pt x="7771" y="87417"/>
                  </a:lnTo>
                  <a:lnTo>
                    <a:pt x="13001" y="91556"/>
                  </a:lnTo>
                  <a:lnTo>
                    <a:pt x="14223" y="91102"/>
                  </a:lnTo>
                  <a:lnTo>
                    <a:pt x="27255" y="79548"/>
                  </a:lnTo>
                  <a:lnTo>
                    <a:pt x="28184" y="71076"/>
                  </a:lnTo>
                  <a:lnTo>
                    <a:pt x="24667" y="58512"/>
                  </a:lnTo>
                  <a:lnTo>
                    <a:pt x="17161" y="44953"/>
                  </a:lnTo>
                  <a:lnTo>
                    <a:pt x="8249" y="16723"/>
                  </a:lnTo>
                  <a:lnTo>
                    <a:pt x="1090" y="8082"/>
                  </a:lnTo>
                  <a:lnTo>
                    <a:pt x="1521" y="7671"/>
                  </a:lnTo>
                  <a:lnTo>
                    <a:pt x="6878" y="6882"/>
                  </a:lnTo>
                  <a:lnTo>
                    <a:pt x="10857" y="6859"/>
                  </a:lnTo>
                  <a:lnTo>
                    <a:pt x="14880" y="4737"/>
                  </a:lnTo>
                  <a:lnTo>
                    <a:pt x="19313" y="1942"/>
                  </a:lnTo>
                  <a:lnTo>
                    <a:pt x="28627" y="148"/>
                  </a:lnTo>
                  <a:lnTo>
                    <a:pt x="30991" y="0"/>
                  </a:lnTo>
                  <a:lnTo>
                    <a:pt x="35735" y="1954"/>
                  </a:lnTo>
                  <a:lnTo>
                    <a:pt x="38111" y="3586"/>
                  </a:lnTo>
                  <a:lnTo>
                    <a:pt x="45247" y="13467"/>
                  </a:lnTo>
                  <a:lnTo>
                    <a:pt x="53381" y="44142"/>
                  </a:lnTo>
                  <a:lnTo>
                    <a:pt x="64425" y="78495"/>
                  </a:lnTo>
                  <a:lnTo>
                    <a:pt x="72939" y="111280"/>
                  </a:lnTo>
                  <a:lnTo>
                    <a:pt x="83740" y="128054"/>
                  </a:lnTo>
                  <a:lnTo>
                    <a:pt x="84843" y="131362"/>
                  </a:lnTo>
                  <a:lnTo>
                    <a:pt x="85137" y="131133"/>
                  </a:lnTo>
                  <a:lnTo>
                    <a:pt x="85691" y="108573"/>
                  </a:lnTo>
                  <a:lnTo>
                    <a:pt x="80015" y="90061"/>
                  </a:lnTo>
                  <a:lnTo>
                    <a:pt x="71251" y="73234"/>
                  </a:lnTo>
                  <a:lnTo>
                    <a:pt x="61876" y="62031"/>
                  </a:lnTo>
                  <a:lnTo>
                    <a:pt x="57134" y="59156"/>
                  </a:lnTo>
                  <a:lnTo>
                    <a:pt x="50424" y="56991"/>
                  </a:lnTo>
                  <a:lnTo>
                    <a:pt x="57150" y="568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0" name="SMARTInkShape-3308"/>
            <p:cNvSpPr/>
            <p:nvPr/>
          </p:nvSpPr>
          <p:spPr bwMode="auto">
            <a:xfrm>
              <a:off x="3586163" y="135731"/>
              <a:ext cx="57151" cy="56829"/>
            </a:xfrm>
            <a:custGeom>
              <a:avLst/>
              <a:gdLst/>
              <a:ahLst/>
              <a:cxnLst/>
              <a:rect l="0" t="0" r="0" b="0"/>
              <a:pathLst>
                <a:path w="57151" h="56829">
                  <a:moveTo>
                    <a:pt x="0" y="14288"/>
                  </a:moveTo>
                  <a:lnTo>
                    <a:pt x="0" y="7438"/>
                  </a:lnTo>
                  <a:lnTo>
                    <a:pt x="0" y="17995"/>
                  </a:lnTo>
                  <a:lnTo>
                    <a:pt x="793" y="19141"/>
                  </a:lnTo>
                  <a:lnTo>
                    <a:pt x="2116" y="19904"/>
                  </a:lnTo>
                  <a:lnTo>
                    <a:pt x="3792" y="20413"/>
                  </a:lnTo>
                  <a:lnTo>
                    <a:pt x="4909" y="21546"/>
                  </a:lnTo>
                  <a:lnTo>
                    <a:pt x="6150" y="24922"/>
                  </a:lnTo>
                  <a:lnTo>
                    <a:pt x="7275" y="26140"/>
                  </a:lnTo>
                  <a:lnTo>
                    <a:pt x="10641" y="27493"/>
                  </a:lnTo>
                  <a:lnTo>
                    <a:pt x="27547" y="28573"/>
                  </a:lnTo>
                  <a:lnTo>
                    <a:pt x="27890" y="29367"/>
                  </a:lnTo>
                  <a:lnTo>
                    <a:pt x="28270" y="32367"/>
                  </a:lnTo>
                  <a:lnTo>
                    <a:pt x="27578" y="33484"/>
                  </a:lnTo>
                  <a:lnTo>
                    <a:pt x="26323" y="34229"/>
                  </a:lnTo>
                  <a:lnTo>
                    <a:pt x="24692" y="34726"/>
                  </a:lnTo>
                  <a:lnTo>
                    <a:pt x="23605" y="35851"/>
                  </a:lnTo>
                  <a:lnTo>
                    <a:pt x="20828" y="42936"/>
                  </a:lnTo>
                  <a:lnTo>
                    <a:pt x="8226" y="56062"/>
                  </a:lnTo>
                  <a:lnTo>
                    <a:pt x="8659" y="56425"/>
                  </a:lnTo>
                  <a:lnTo>
                    <a:pt x="11256" y="56828"/>
                  </a:lnTo>
                  <a:lnTo>
                    <a:pt x="12267" y="56141"/>
                  </a:lnTo>
                  <a:lnTo>
                    <a:pt x="12940" y="54890"/>
                  </a:lnTo>
                  <a:lnTo>
                    <a:pt x="13389" y="53262"/>
                  </a:lnTo>
                  <a:lnTo>
                    <a:pt x="14482" y="52177"/>
                  </a:lnTo>
                  <a:lnTo>
                    <a:pt x="21510" y="49403"/>
                  </a:lnTo>
                  <a:lnTo>
                    <a:pt x="27487" y="43881"/>
                  </a:lnTo>
                  <a:lnTo>
                    <a:pt x="45339" y="19247"/>
                  </a:lnTo>
                  <a:lnTo>
                    <a:pt x="53993" y="9564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1" name="SMARTInkShape-3309"/>
            <p:cNvSpPr/>
            <p:nvPr/>
          </p:nvSpPr>
          <p:spPr bwMode="auto">
            <a:xfrm>
              <a:off x="3650456" y="114300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0" y="7144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2" name="SMARTInkShape-3310"/>
            <p:cNvSpPr/>
            <p:nvPr/>
          </p:nvSpPr>
          <p:spPr bwMode="auto">
            <a:xfrm>
              <a:off x="3707693" y="64833"/>
              <a:ext cx="149933" cy="113336"/>
            </a:xfrm>
            <a:custGeom>
              <a:avLst/>
              <a:gdLst/>
              <a:ahLst/>
              <a:cxnLst/>
              <a:rect l="0" t="0" r="0" b="0"/>
              <a:pathLst>
                <a:path w="149933" h="113336">
                  <a:moveTo>
                    <a:pt x="7057" y="106617"/>
                  </a:moveTo>
                  <a:lnTo>
                    <a:pt x="0" y="106617"/>
                  </a:lnTo>
                  <a:lnTo>
                    <a:pt x="3731" y="106617"/>
                  </a:lnTo>
                  <a:lnTo>
                    <a:pt x="4840" y="105823"/>
                  </a:lnTo>
                  <a:lnTo>
                    <a:pt x="6072" y="102825"/>
                  </a:lnTo>
                  <a:lnTo>
                    <a:pt x="10853" y="98846"/>
                  </a:lnTo>
                  <a:lnTo>
                    <a:pt x="17475" y="93638"/>
                  </a:lnTo>
                  <a:lnTo>
                    <a:pt x="39562" y="66325"/>
                  </a:lnTo>
                  <a:lnTo>
                    <a:pt x="41347" y="61457"/>
                  </a:lnTo>
                  <a:lnTo>
                    <a:pt x="42617" y="59842"/>
                  </a:lnTo>
                  <a:lnTo>
                    <a:pt x="48801" y="57036"/>
                  </a:lnTo>
                  <a:lnTo>
                    <a:pt x="48380" y="56894"/>
                  </a:lnTo>
                  <a:lnTo>
                    <a:pt x="45796" y="56737"/>
                  </a:lnTo>
                  <a:lnTo>
                    <a:pt x="44789" y="57489"/>
                  </a:lnTo>
                  <a:lnTo>
                    <a:pt x="43670" y="60440"/>
                  </a:lnTo>
                  <a:lnTo>
                    <a:pt x="42783" y="93729"/>
                  </a:lnTo>
                  <a:lnTo>
                    <a:pt x="42778" y="101564"/>
                  </a:lnTo>
                  <a:lnTo>
                    <a:pt x="44893" y="106488"/>
                  </a:lnTo>
                  <a:lnTo>
                    <a:pt x="46569" y="108912"/>
                  </a:lnTo>
                  <a:lnTo>
                    <a:pt x="49273" y="110528"/>
                  </a:lnTo>
                  <a:lnTo>
                    <a:pt x="62903" y="113122"/>
                  </a:lnTo>
                  <a:lnTo>
                    <a:pt x="65719" y="113335"/>
                  </a:lnTo>
                  <a:lnTo>
                    <a:pt x="77267" y="109842"/>
                  </a:lnTo>
                  <a:lnTo>
                    <a:pt x="84034" y="103817"/>
                  </a:lnTo>
                  <a:lnTo>
                    <a:pt x="102213" y="73116"/>
                  </a:lnTo>
                  <a:lnTo>
                    <a:pt x="105631" y="62736"/>
                  </a:lnTo>
                  <a:lnTo>
                    <a:pt x="110824" y="30034"/>
                  </a:lnTo>
                  <a:lnTo>
                    <a:pt x="113916" y="5601"/>
                  </a:lnTo>
                  <a:lnTo>
                    <a:pt x="113221" y="3554"/>
                  </a:lnTo>
                  <a:lnTo>
                    <a:pt x="111965" y="2190"/>
                  </a:lnTo>
                  <a:lnTo>
                    <a:pt x="108036" y="0"/>
                  </a:lnTo>
                  <a:lnTo>
                    <a:pt x="103564" y="7205"/>
                  </a:lnTo>
                  <a:lnTo>
                    <a:pt x="100644" y="30359"/>
                  </a:lnTo>
                  <a:lnTo>
                    <a:pt x="102185" y="62567"/>
                  </a:lnTo>
                  <a:lnTo>
                    <a:pt x="108757" y="96625"/>
                  </a:lnTo>
                  <a:lnTo>
                    <a:pt x="116928" y="108436"/>
                  </a:lnTo>
                  <a:lnTo>
                    <a:pt x="121505" y="111394"/>
                  </a:lnTo>
                  <a:lnTo>
                    <a:pt x="123837" y="112183"/>
                  </a:lnTo>
                  <a:lnTo>
                    <a:pt x="126185" y="111915"/>
                  </a:lnTo>
                  <a:lnTo>
                    <a:pt x="130911" y="109501"/>
                  </a:lnTo>
                  <a:lnTo>
                    <a:pt x="149932" y="8518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3" name="SMARTInkShape-3311"/>
            <p:cNvSpPr/>
            <p:nvPr/>
          </p:nvSpPr>
          <p:spPr bwMode="auto">
            <a:xfrm>
              <a:off x="3860849" y="92870"/>
              <a:ext cx="111077" cy="145546"/>
            </a:xfrm>
            <a:custGeom>
              <a:avLst/>
              <a:gdLst/>
              <a:ahLst/>
              <a:cxnLst/>
              <a:rect l="0" t="0" r="0" b="0"/>
              <a:pathLst>
                <a:path w="111077" h="145546">
                  <a:moveTo>
                    <a:pt x="11064" y="21430"/>
                  </a:moveTo>
                  <a:lnTo>
                    <a:pt x="7271" y="25222"/>
                  </a:lnTo>
                  <a:lnTo>
                    <a:pt x="5409" y="29201"/>
                  </a:lnTo>
                  <a:lnTo>
                    <a:pt x="0" y="44678"/>
                  </a:lnTo>
                  <a:lnTo>
                    <a:pt x="513" y="46454"/>
                  </a:lnTo>
                  <a:lnTo>
                    <a:pt x="3247" y="49304"/>
                  </a:lnTo>
                  <a:lnTo>
                    <a:pt x="13804" y="49943"/>
                  </a:lnTo>
                  <a:lnTo>
                    <a:pt x="15272" y="49170"/>
                  </a:lnTo>
                  <a:lnTo>
                    <a:pt x="16250" y="47861"/>
                  </a:lnTo>
                  <a:lnTo>
                    <a:pt x="17338" y="44290"/>
                  </a:lnTo>
                  <a:lnTo>
                    <a:pt x="17820" y="40057"/>
                  </a:lnTo>
                  <a:lnTo>
                    <a:pt x="20152" y="35529"/>
                  </a:lnTo>
                  <a:lnTo>
                    <a:pt x="23040" y="30871"/>
                  </a:lnTo>
                  <a:lnTo>
                    <a:pt x="25047" y="22830"/>
                  </a:lnTo>
                  <a:lnTo>
                    <a:pt x="30200" y="16003"/>
                  </a:lnTo>
                  <a:lnTo>
                    <a:pt x="31815" y="9327"/>
                  </a:lnTo>
                  <a:lnTo>
                    <a:pt x="32193" y="4674"/>
                  </a:lnTo>
                  <a:lnTo>
                    <a:pt x="33087" y="3115"/>
                  </a:lnTo>
                  <a:lnTo>
                    <a:pt x="34477" y="2077"/>
                  </a:lnTo>
                  <a:lnTo>
                    <a:pt x="38619" y="409"/>
                  </a:lnTo>
                  <a:lnTo>
                    <a:pt x="53604" y="0"/>
                  </a:lnTo>
                  <a:lnTo>
                    <a:pt x="59566" y="4908"/>
                  </a:lnTo>
                  <a:lnTo>
                    <a:pt x="66918" y="6848"/>
                  </a:lnTo>
                  <a:lnTo>
                    <a:pt x="71622" y="14640"/>
                  </a:lnTo>
                  <a:lnTo>
                    <a:pt x="74251" y="23211"/>
                  </a:lnTo>
                  <a:lnTo>
                    <a:pt x="74345" y="45418"/>
                  </a:lnTo>
                  <a:lnTo>
                    <a:pt x="69660" y="77439"/>
                  </a:lnTo>
                  <a:lnTo>
                    <a:pt x="66525" y="97556"/>
                  </a:lnTo>
                  <a:lnTo>
                    <a:pt x="62686" y="115688"/>
                  </a:lnTo>
                  <a:lnTo>
                    <a:pt x="60489" y="138794"/>
                  </a:lnTo>
                  <a:lnTo>
                    <a:pt x="57372" y="144500"/>
                  </a:lnTo>
                  <a:lnTo>
                    <a:pt x="56223" y="145545"/>
                  </a:lnTo>
                  <a:lnTo>
                    <a:pt x="55458" y="145449"/>
                  </a:lnTo>
                  <a:lnTo>
                    <a:pt x="54947" y="144590"/>
                  </a:lnTo>
                  <a:lnTo>
                    <a:pt x="55401" y="143224"/>
                  </a:lnTo>
                  <a:lnTo>
                    <a:pt x="58021" y="139590"/>
                  </a:lnTo>
                  <a:lnTo>
                    <a:pt x="59715" y="133212"/>
                  </a:lnTo>
                  <a:lnTo>
                    <a:pt x="61685" y="101767"/>
                  </a:lnTo>
                  <a:lnTo>
                    <a:pt x="68329" y="69418"/>
                  </a:lnTo>
                  <a:lnTo>
                    <a:pt x="76993" y="43510"/>
                  </a:lnTo>
                  <a:lnTo>
                    <a:pt x="88272" y="26131"/>
                  </a:lnTo>
                  <a:lnTo>
                    <a:pt x="99381" y="18149"/>
                  </a:lnTo>
                  <a:lnTo>
                    <a:pt x="111076" y="1428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4" name="SMARTInkShape-3312"/>
            <p:cNvSpPr/>
            <p:nvPr/>
          </p:nvSpPr>
          <p:spPr bwMode="auto">
            <a:xfrm>
              <a:off x="2086968" y="292894"/>
              <a:ext cx="63302" cy="34312"/>
            </a:xfrm>
            <a:custGeom>
              <a:avLst/>
              <a:gdLst/>
              <a:ahLst/>
              <a:cxnLst/>
              <a:rect l="0" t="0" r="0" b="0"/>
              <a:pathLst>
                <a:path w="63302" h="34312">
                  <a:moveTo>
                    <a:pt x="6151" y="0"/>
                  </a:moveTo>
                  <a:lnTo>
                    <a:pt x="0" y="0"/>
                  </a:lnTo>
                  <a:lnTo>
                    <a:pt x="4792" y="7771"/>
                  </a:lnTo>
                  <a:lnTo>
                    <a:pt x="5245" y="9943"/>
                  </a:lnTo>
                  <a:lnTo>
                    <a:pt x="9675" y="16792"/>
                  </a:lnTo>
                  <a:lnTo>
                    <a:pt x="19077" y="26218"/>
                  </a:lnTo>
                  <a:lnTo>
                    <a:pt x="30971" y="32551"/>
                  </a:lnTo>
                  <a:lnTo>
                    <a:pt x="39936" y="34311"/>
                  </a:lnTo>
                  <a:lnTo>
                    <a:pt x="49212" y="32976"/>
                  </a:lnTo>
                  <a:lnTo>
                    <a:pt x="63301" y="285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5" name="SMARTInkShape-3313"/>
            <p:cNvSpPr/>
            <p:nvPr/>
          </p:nvSpPr>
          <p:spPr bwMode="auto">
            <a:xfrm>
              <a:off x="2135981" y="392906"/>
              <a:ext cx="35720" cy="57151"/>
            </a:xfrm>
            <a:custGeom>
              <a:avLst/>
              <a:gdLst/>
              <a:ahLst/>
              <a:cxnLst/>
              <a:rect l="0" t="0" r="0" b="0"/>
              <a:pathLst>
                <a:path w="35720" h="57151">
                  <a:moveTo>
                    <a:pt x="0" y="0"/>
                  </a:moveTo>
                  <a:lnTo>
                    <a:pt x="0" y="6151"/>
                  </a:lnTo>
                  <a:lnTo>
                    <a:pt x="4910" y="12651"/>
                  </a:lnTo>
                  <a:lnTo>
                    <a:pt x="7276" y="19271"/>
                  </a:lnTo>
                  <a:lnTo>
                    <a:pt x="33615" y="50008"/>
                  </a:lnTo>
                  <a:lnTo>
                    <a:pt x="35719" y="571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6" name="SMARTInkShape-3314"/>
            <p:cNvSpPr/>
            <p:nvPr/>
          </p:nvSpPr>
          <p:spPr bwMode="auto">
            <a:xfrm>
              <a:off x="2261507" y="-21431"/>
              <a:ext cx="74500" cy="71438"/>
            </a:xfrm>
            <a:custGeom>
              <a:avLst/>
              <a:gdLst/>
              <a:ahLst/>
              <a:cxnLst/>
              <a:rect l="0" t="0" r="0" b="0"/>
              <a:pathLst>
                <a:path w="74500" h="71438">
                  <a:moveTo>
                    <a:pt x="24493" y="71437"/>
                  </a:moveTo>
                  <a:lnTo>
                    <a:pt x="11068" y="65783"/>
                  </a:lnTo>
                  <a:lnTo>
                    <a:pt x="8399" y="65287"/>
                  </a:lnTo>
                  <a:lnTo>
                    <a:pt x="3317" y="62618"/>
                  </a:lnTo>
                  <a:lnTo>
                    <a:pt x="851" y="60795"/>
                  </a:lnTo>
                  <a:lnTo>
                    <a:pt x="0" y="58786"/>
                  </a:lnTo>
                  <a:lnTo>
                    <a:pt x="227" y="56653"/>
                  </a:lnTo>
                  <a:lnTo>
                    <a:pt x="2222" y="49859"/>
                  </a:lnTo>
                  <a:lnTo>
                    <a:pt x="2502" y="47527"/>
                  </a:lnTo>
                  <a:lnTo>
                    <a:pt x="10480" y="36660"/>
                  </a:lnTo>
                  <a:lnTo>
                    <a:pt x="42783" y="13191"/>
                  </a:lnTo>
                  <a:lnTo>
                    <a:pt x="7449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7" name="SMARTInkShape-3315"/>
            <p:cNvSpPr/>
            <p:nvPr/>
          </p:nvSpPr>
          <p:spPr bwMode="auto">
            <a:xfrm>
              <a:off x="2228946" y="-11802"/>
              <a:ext cx="206944" cy="211704"/>
            </a:xfrm>
            <a:custGeom>
              <a:avLst/>
              <a:gdLst/>
              <a:ahLst/>
              <a:cxnLst/>
              <a:rect l="0" t="0" r="0" b="0"/>
              <a:pathLst>
                <a:path w="206944" h="211704">
                  <a:moveTo>
                    <a:pt x="21335" y="161821"/>
                  </a:moveTo>
                  <a:lnTo>
                    <a:pt x="17543" y="161821"/>
                  </a:lnTo>
                  <a:lnTo>
                    <a:pt x="16426" y="162615"/>
                  </a:lnTo>
                  <a:lnTo>
                    <a:pt x="15681" y="163937"/>
                  </a:lnTo>
                  <a:lnTo>
                    <a:pt x="6974" y="187435"/>
                  </a:lnTo>
                  <a:lnTo>
                    <a:pt x="1536" y="197425"/>
                  </a:lnTo>
                  <a:lnTo>
                    <a:pt x="0" y="210409"/>
                  </a:lnTo>
                  <a:lnTo>
                    <a:pt x="761" y="210882"/>
                  </a:lnTo>
                  <a:lnTo>
                    <a:pt x="6063" y="211703"/>
                  </a:lnTo>
                  <a:lnTo>
                    <a:pt x="34540" y="184335"/>
                  </a:lnTo>
                  <a:lnTo>
                    <a:pt x="41112" y="173647"/>
                  </a:lnTo>
                  <a:lnTo>
                    <a:pt x="46951" y="169558"/>
                  </a:lnTo>
                  <a:lnTo>
                    <a:pt x="48595" y="165789"/>
                  </a:lnTo>
                  <a:lnTo>
                    <a:pt x="49900" y="131851"/>
                  </a:lnTo>
                  <a:lnTo>
                    <a:pt x="49910" y="112240"/>
                  </a:lnTo>
                  <a:lnTo>
                    <a:pt x="49910" y="115733"/>
                  </a:lnTo>
                  <a:lnTo>
                    <a:pt x="56392" y="138230"/>
                  </a:lnTo>
                  <a:lnTo>
                    <a:pt x="57652" y="149892"/>
                  </a:lnTo>
                  <a:lnTo>
                    <a:pt x="62699" y="158727"/>
                  </a:lnTo>
                  <a:lnTo>
                    <a:pt x="70047" y="167460"/>
                  </a:lnTo>
                  <a:lnTo>
                    <a:pt x="72883" y="168296"/>
                  </a:lnTo>
                  <a:lnTo>
                    <a:pt x="74750" y="168519"/>
                  </a:lnTo>
                  <a:lnTo>
                    <a:pt x="78942" y="166650"/>
                  </a:lnTo>
                  <a:lnTo>
                    <a:pt x="81171" y="165040"/>
                  </a:lnTo>
                  <a:lnTo>
                    <a:pt x="88100" y="155190"/>
                  </a:lnTo>
                  <a:lnTo>
                    <a:pt x="102594" y="120298"/>
                  </a:lnTo>
                  <a:lnTo>
                    <a:pt x="116611" y="88881"/>
                  </a:lnTo>
                  <a:lnTo>
                    <a:pt x="122841" y="54467"/>
                  </a:lnTo>
                  <a:lnTo>
                    <a:pt x="125186" y="39495"/>
                  </a:lnTo>
                  <a:lnTo>
                    <a:pt x="122044" y="15598"/>
                  </a:lnTo>
                  <a:lnTo>
                    <a:pt x="115393" y="53"/>
                  </a:lnTo>
                  <a:lnTo>
                    <a:pt x="113409" y="0"/>
                  </a:lnTo>
                  <a:lnTo>
                    <a:pt x="106971" y="2059"/>
                  </a:lnTo>
                  <a:lnTo>
                    <a:pt x="100935" y="11970"/>
                  </a:lnTo>
                  <a:lnTo>
                    <a:pt x="96401" y="27752"/>
                  </a:lnTo>
                  <a:lnTo>
                    <a:pt x="93848" y="58156"/>
                  </a:lnTo>
                  <a:lnTo>
                    <a:pt x="94679" y="86832"/>
                  </a:lnTo>
                  <a:lnTo>
                    <a:pt x="108377" y="118257"/>
                  </a:lnTo>
                  <a:lnTo>
                    <a:pt x="112701" y="125634"/>
                  </a:lnTo>
                  <a:lnTo>
                    <a:pt x="117964" y="130553"/>
                  </a:lnTo>
                  <a:lnTo>
                    <a:pt x="130163" y="136018"/>
                  </a:lnTo>
                  <a:lnTo>
                    <a:pt x="150418" y="139094"/>
                  </a:lnTo>
                  <a:lnTo>
                    <a:pt x="171501" y="136213"/>
                  </a:lnTo>
                  <a:lnTo>
                    <a:pt x="185244" y="130333"/>
                  </a:lnTo>
                  <a:lnTo>
                    <a:pt x="202066" y="116530"/>
                  </a:lnTo>
                  <a:lnTo>
                    <a:pt x="204848" y="111794"/>
                  </a:lnTo>
                  <a:lnTo>
                    <a:pt x="206633" y="102285"/>
                  </a:lnTo>
                  <a:lnTo>
                    <a:pt x="206943" y="95145"/>
                  </a:lnTo>
                  <a:lnTo>
                    <a:pt x="206192" y="93557"/>
                  </a:lnTo>
                  <a:lnTo>
                    <a:pt x="204898" y="92499"/>
                  </a:lnTo>
                  <a:lnTo>
                    <a:pt x="203242" y="91794"/>
                  </a:lnTo>
                  <a:lnTo>
                    <a:pt x="197168" y="93127"/>
                  </a:lnTo>
                  <a:lnTo>
                    <a:pt x="176541" y="100450"/>
                  </a:lnTo>
                  <a:lnTo>
                    <a:pt x="172431" y="103445"/>
                  </a:lnTo>
                  <a:lnTo>
                    <a:pt x="161501" y="124186"/>
                  </a:lnTo>
                  <a:lnTo>
                    <a:pt x="160816" y="128000"/>
                  </a:lnTo>
                  <a:lnTo>
                    <a:pt x="161154" y="131336"/>
                  </a:lnTo>
                  <a:lnTo>
                    <a:pt x="162173" y="134354"/>
                  </a:lnTo>
                  <a:lnTo>
                    <a:pt x="163646" y="136366"/>
                  </a:lnTo>
                  <a:lnTo>
                    <a:pt x="171354" y="14039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8" name="SMARTInkShape-3316"/>
            <p:cNvSpPr/>
            <p:nvPr/>
          </p:nvSpPr>
          <p:spPr bwMode="auto">
            <a:xfrm>
              <a:off x="2100263" y="142875"/>
              <a:ext cx="92424" cy="99475"/>
            </a:xfrm>
            <a:custGeom>
              <a:avLst/>
              <a:gdLst/>
              <a:ahLst/>
              <a:cxnLst/>
              <a:rect l="0" t="0" r="0" b="0"/>
              <a:pathLst>
                <a:path w="92424" h="99475">
                  <a:moveTo>
                    <a:pt x="0" y="0"/>
                  </a:moveTo>
                  <a:lnTo>
                    <a:pt x="0" y="9943"/>
                  </a:lnTo>
                  <a:lnTo>
                    <a:pt x="10641" y="41609"/>
                  </a:lnTo>
                  <a:lnTo>
                    <a:pt x="18476" y="54845"/>
                  </a:lnTo>
                  <a:lnTo>
                    <a:pt x="22964" y="69806"/>
                  </a:lnTo>
                  <a:lnTo>
                    <a:pt x="35327" y="85279"/>
                  </a:lnTo>
                  <a:lnTo>
                    <a:pt x="36489" y="66238"/>
                  </a:lnTo>
                  <a:lnTo>
                    <a:pt x="41866" y="48665"/>
                  </a:lnTo>
                  <a:lnTo>
                    <a:pt x="46653" y="43325"/>
                  </a:lnTo>
                  <a:lnTo>
                    <a:pt x="53278" y="39099"/>
                  </a:lnTo>
                  <a:lnTo>
                    <a:pt x="58868" y="37221"/>
                  </a:lnTo>
                  <a:lnTo>
                    <a:pt x="70271" y="36164"/>
                  </a:lnTo>
                  <a:lnTo>
                    <a:pt x="77004" y="38033"/>
                  </a:lnTo>
                  <a:lnTo>
                    <a:pt x="87794" y="45701"/>
                  </a:lnTo>
                  <a:lnTo>
                    <a:pt x="90613" y="52326"/>
                  </a:lnTo>
                  <a:lnTo>
                    <a:pt x="92423" y="69514"/>
                  </a:lnTo>
                  <a:lnTo>
                    <a:pt x="86679" y="93879"/>
                  </a:lnTo>
                  <a:lnTo>
                    <a:pt x="85567" y="95924"/>
                  </a:lnTo>
                  <a:lnTo>
                    <a:pt x="84032" y="97287"/>
                  </a:lnTo>
                  <a:lnTo>
                    <a:pt x="80210" y="98801"/>
                  </a:lnTo>
                  <a:lnTo>
                    <a:pt x="75865" y="99474"/>
                  </a:lnTo>
                  <a:lnTo>
                    <a:pt x="74389" y="98066"/>
                  </a:lnTo>
                  <a:lnTo>
                    <a:pt x="71437" y="85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09" name="SMARTInkShape-3317"/>
            <p:cNvSpPr/>
            <p:nvPr/>
          </p:nvSpPr>
          <p:spPr bwMode="auto">
            <a:xfrm>
              <a:off x="2043251" y="85812"/>
              <a:ext cx="21294" cy="21345"/>
            </a:xfrm>
            <a:custGeom>
              <a:avLst/>
              <a:gdLst/>
              <a:ahLst/>
              <a:cxnLst/>
              <a:rect l="0" t="0" r="0" b="0"/>
              <a:pathLst>
                <a:path w="21294" h="21345">
                  <a:moveTo>
                    <a:pt x="21293" y="7057"/>
                  </a:moveTo>
                  <a:lnTo>
                    <a:pt x="21293" y="906"/>
                  </a:lnTo>
                  <a:lnTo>
                    <a:pt x="5199" y="0"/>
                  </a:lnTo>
                  <a:lnTo>
                    <a:pt x="3420" y="765"/>
                  </a:lnTo>
                  <a:lnTo>
                    <a:pt x="2234" y="2068"/>
                  </a:lnTo>
                  <a:lnTo>
                    <a:pt x="330" y="6071"/>
                  </a:lnTo>
                  <a:lnTo>
                    <a:pt x="0" y="10557"/>
                  </a:lnTo>
                  <a:lnTo>
                    <a:pt x="748" y="11772"/>
                  </a:lnTo>
                  <a:lnTo>
                    <a:pt x="2040" y="12581"/>
                  </a:lnTo>
                  <a:lnTo>
                    <a:pt x="3695" y="13121"/>
                  </a:lnTo>
                  <a:lnTo>
                    <a:pt x="14149" y="213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10" name="SMARTInkShape-3318"/>
            <p:cNvSpPr/>
            <p:nvPr/>
          </p:nvSpPr>
          <p:spPr bwMode="auto">
            <a:xfrm>
              <a:off x="2057694" y="228600"/>
              <a:ext cx="32133" cy="56725"/>
            </a:xfrm>
            <a:custGeom>
              <a:avLst/>
              <a:gdLst/>
              <a:ahLst/>
              <a:cxnLst/>
              <a:rect l="0" t="0" r="0" b="0"/>
              <a:pathLst>
                <a:path w="32133" h="56725">
                  <a:moveTo>
                    <a:pt x="6850" y="0"/>
                  </a:moveTo>
                  <a:lnTo>
                    <a:pt x="3057" y="0"/>
                  </a:lnTo>
                  <a:lnTo>
                    <a:pt x="1940" y="1588"/>
                  </a:lnTo>
                  <a:lnTo>
                    <a:pt x="0" y="16094"/>
                  </a:lnTo>
                  <a:lnTo>
                    <a:pt x="4070" y="23292"/>
                  </a:lnTo>
                  <a:lnTo>
                    <a:pt x="9583" y="30990"/>
                  </a:lnTo>
                  <a:lnTo>
                    <a:pt x="15239" y="42399"/>
                  </a:lnTo>
                  <a:lnTo>
                    <a:pt x="26943" y="55712"/>
                  </a:lnTo>
                  <a:lnTo>
                    <a:pt x="29803" y="56511"/>
                  </a:lnTo>
                  <a:lnTo>
                    <a:pt x="31677" y="56724"/>
                  </a:lnTo>
                  <a:lnTo>
                    <a:pt x="32132" y="55278"/>
                  </a:lnTo>
                  <a:lnTo>
                    <a:pt x="28281" y="428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11" name="SMARTInkShape-3319"/>
            <p:cNvSpPr/>
            <p:nvPr/>
          </p:nvSpPr>
          <p:spPr bwMode="auto">
            <a:xfrm>
              <a:off x="1957682" y="193521"/>
              <a:ext cx="71144" cy="113207"/>
            </a:xfrm>
            <a:custGeom>
              <a:avLst/>
              <a:gdLst/>
              <a:ahLst/>
              <a:cxnLst/>
              <a:rect l="0" t="0" r="0" b="0"/>
              <a:pathLst>
                <a:path w="71144" h="113207">
                  <a:moveTo>
                    <a:pt x="6849" y="27935"/>
                  </a:moveTo>
                  <a:lnTo>
                    <a:pt x="3057" y="31728"/>
                  </a:lnTo>
                  <a:lnTo>
                    <a:pt x="1195" y="35706"/>
                  </a:lnTo>
                  <a:lnTo>
                    <a:pt x="0" y="48520"/>
                  </a:lnTo>
                  <a:lnTo>
                    <a:pt x="3585" y="61728"/>
                  </a:lnTo>
                  <a:lnTo>
                    <a:pt x="21195" y="97274"/>
                  </a:lnTo>
                  <a:lnTo>
                    <a:pt x="25131" y="103202"/>
                  </a:lnTo>
                  <a:lnTo>
                    <a:pt x="26881" y="108483"/>
                  </a:lnTo>
                  <a:lnTo>
                    <a:pt x="28141" y="110209"/>
                  </a:lnTo>
                  <a:lnTo>
                    <a:pt x="29775" y="111359"/>
                  </a:lnTo>
                  <a:lnTo>
                    <a:pt x="34308" y="113206"/>
                  </a:lnTo>
                  <a:lnTo>
                    <a:pt x="31301" y="109733"/>
                  </a:lnTo>
                  <a:lnTo>
                    <a:pt x="29175" y="96093"/>
                  </a:lnTo>
                  <a:lnTo>
                    <a:pt x="26282" y="63222"/>
                  </a:lnTo>
                  <a:lnTo>
                    <a:pt x="22153" y="38786"/>
                  </a:lnTo>
                  <a:lnTo>
                    <a:pt x="25230" y="19773"/>
                  </a:lnTo>
                  <a:lnTo>
                    <a:pt x="31169" y="6643"/>
                  </a:lnTo>
                  <a:lnTo>
                    <a:pt x="35650" y="2597"/>
                  </a:lnTo>
                  <a:lnTo>
                    <a:pt x="40287" y="799"/>
                  </a:lnTo>
                  <a:lnTo>
                    <a:pt x="44994" y="0"/>
                  </a:lnTo>
                  <a:lnTo>
                    <a:pt x="71143" y="650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12" name="SMARTInkShape-3320"/>
            <p:cNvSpPr/>
            <p:nvPr/>
          </p:nvSpPr>
          <p:spPr bwMode="auto">
            <a:xfrm>
              <a:off x="1757363" y="185738"/>
              <a:ext cx="192882" cy="103933"/>
            </a:xfrm>
            <a:custGeom>
              <a:avLst/>
              <a:gdLst/>
              <a:ahLst/>
              <a:cxnLst/>
              <a:rect l="0" t="0" r="0" b="0"/>
              <a:pathLst>
                <a:path w="192882" h="103933">
                  <a:moveTo>
                    <a:pt x="0" y="92868"/>
                  </a:moveTo>
                  <a:lnTo>
                    <a:pt x="0" y="99019"/>
                  </a:lnTo>
                  <a:lnTo>
                    <a:pt x="3792" y="103510"/>
                  </a:lnTo>
                  <a:lnTo>
                    <a:pt x="6496" y="103932"/>
                  </a:lnTo>
                  <a:lnTo>
                    <a:pt x="37814" y="94757"/>
                  </a:lnTo>
                  <a:lnTo>
                    <a:pt x="63238" y="86372"/>
                  </a:lnTo>
                  <a:lnTo>
                    <a:pt x="90880" y="69512"/>
                  </a:lnTo>
                  <a:lnTo>
                    <a:pt x="119178" y="50229"/>
                  </a:lnTo>
                  <a:lnTo>
                    <a:pt x="152952" y="29089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13" name="SMARTInkShape-3321"/>
            <p:cNvSpPr/>
            <p:nvPr/>
          </p:nvSpPr>
          <p:spPr bwMode="auto">
            <a:xfrm>
              <a:off x="1821656" y="169921"/>
              <a:ext cx="120000" cy="203382"/>
            </a:xfrm>
            <a:custGeom>
              <a:avLst/>
              <a:gdLst/>
              <a:ahLst/>
              <a:cxnLst/>
              <a:rect l="0" t="0" r="0" b="0"/>
              <a:pathLst>
                <a:path w="120000" h="203382">
                  <a:moveTo>
                    <a:pt x="0" y="87254"/>
                  </a:moveTo>
                  <a:lnTo>
                    <a:pt x="794" y="105936"/>
                  </a:lnTo>
                  <a:lnTo>
                    <a:pt x="6151" y="137839"/>
                  </a:lnTo>
                  <a:lnTo>
                    <a:pt x="14784" y="173055"/>
                  </a:lnTo>
                  <a:lnTo>
                    <a:pt x="21579" y="190200"/>
                  </a:lnTo>
                  <a:lnTo>
                    <a:pt x="30986" y="203103"/>
                  </a:lnTo>
                  <a:lnTo>
                    <a:pt x="33357" y="203381"/>
                  </a:lnTo>
                  <a:lnTo>
                    <a:pt x="35732" y="201978"/>
                  </a:lnTo>
                  <a:lnTo>
                    <a:pt x="42867" y="192419"/>
                  </a:lnTo>
                  <a:lnTo>
                    <a:pt x="52389" y="171175"/>
                  </a:lnTo>
                  <a:lnTo>
                    <a:pt x="56210" y="138344"/>
                  </a:lnTo>
                  <a:lnTo>
                    <a:pt x="56078" y="109888"/>
                  </a:lnTo>
                  <a:lnTo>
                    <a:pt x="52158" y="77468"/>
                  </a:lnTo>
                  <a:lnTo>
                    <a:pt x="49850" y="47401"/>
                  </a:lnTo>
                  <a:lnTo>
                    <a:pt x="44478" y="15147"/>
                  </a:lnTo>
                  <a:lnTo>
                    <a:pt x="43076" y="0"/>
                  </a:lnTo>
                  <a:lnTo>
                    <a:pt x="43675" y="20696"/>
                  </a:lnTo>
                  <a:lnTo>
                    <a:pt x="50637" y="55086"/>
                  </a:lnTo>
                  <a:lnTo>
                    <a:pt x="57337" y="86189"/>
                  </a:lnTo>
                  <a:lnTo>
                    <a:pt x="64349" y="115514"/>
                  </a:lnTo>
                  <a:lnTo>
                    <a:pt x="73571" y="144311"/>
                  </a:lnTo>
                  <a:lnTo>
                    <a:pt x="86357" y="168718"/>
                  </a:lnTo>
                  <a:lnTo>
                    <a:pt x="101108" y="187395"/>
                  </a:lnTo>
                  <a:lnTo>
                    <a:pt x="106585" y="191292"/>
                  </a:lnTo>
                  <a:lnTo>
                    <a:pt x="109157" y="192332"/>
                  </a:lnTo>
                  <a:lnTo>
                    <a:pt x="111665" y="192231"/>
                  </a:lnTo>
                  <a:lnTo>
                    <a:pt x="116569" y="190002"/>
                  </a:lnTo>
                  <a:lnTo>
                    <a:pt x="118194" y="187503"/>
                  </a:lnTo>
                  <a:lnTo>
                    <a:pt x="119999" y="180492"/>
                  </a:lnTo>
                  <a:lnTo>
                    <a:pt x="118685" y="172085"/>
                  </a:lnTo>
                  <a:lnTo>
                    <a:pt x="114300" y="15869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14" name="SMARTInkShape-3322"/>
            <p:cNvSpPr/>
            <p:nvPr/>
          </p:nvSpPr>
          <p:spPr bwMode="auto">
            <a:xfrm>
              <a:off x="1728909" y="307279"/>
              <a:ext cx="107036" cy="132880"/>
            </a:xfrm>
            <a:custGeom>
              <a:avLst/>
              <a:gdLst/>
              <a:ahLst/>
              <a:cxnLst/>
              <a:rect l="0" t="0" r="0" b="0"/>
              <a:pathLst>
                <a:path w="107036" h="132880">
                  <a:moveTo>
                    <a:pt x="49885" y="35621"/>
                  </a:moveTo>
                  <a:lnTo>
                    <a:pt x="49885" y="31829"/>
                  </a:lnTo>
                  <a:lnTo>
                    <a:pt x="47768" y="27850"/>
                  </a:lnTo>
                  <a:lnTo>
                    <a:pt x="44975" y="23436"/>
                  </a:lnTo>
                  <a:lnTo>
                    <a:pt x="42609" y="16488"/>
                  </a:lnTo>
                  <a:lnTo>
                    <a:pt x="32125" y="3669"/>
                  </a:lnTo>
                  <a:lnTo>
                    <a:pt x="27969" y="1576"/>
                  </a:lnTo>
                  <a:lnTo>
                    <a:pt x="17907" y="0"/>
                  </a:lnTo>
                  <a:lnTo>
                    <a:pt x="13712" y="2062"/>
                  </a:lnTo>
                  <a:lnTo>
                    <a:pt x="11482" y="3724"/>
                  </a:lnTo>
                  <a:lnTo>
                    <a:pt x="4551" y="17439"/>
                  </a:lnTo>
                  <a:lnTo>
                    <a:pt x="494" y="50336"/>
                  </a:lnTo>
                  <a:lnTo>
                    <a:pt x="0" y="82360"/>
                  </a:lnTo>
                  <a:lnTo>
                    <a:pt x="696" y="107854"/>
                  </a:lnTo>
                  <a:lnTo>
                    <a:pt x="5589" y="122464"/>
                  </a:lnTo>
                  <a:lnTo>
                    <a:pt x="9825" y="129251"/>
                  </a:lnTo>
                  <a:lnTo>
                    <a:pt x="12066" y="130585"/>
                  </a:lnTo>
                  <a:lnTo>
                    <a:pt x="14353" y="130680"/>
                  </a:lnTo>
                  <a:lnTo>
                    <a:pt x="16672" y="129950"/>
                  </a:lnTo>
                  <a:lnTo>
                    <a:pt x="21365" y="124905"/>
                  </a:lnTo>
                  <a:lnTo>
                    <a:pt x="35602" y="97483"/>
                  </a:lnTo>
                  <a:lnTo>
                    <a:pt x="40626" y="77763"/>
                  </a:lnTo>
                  <a:lnTo>
                    <a:pt x="42463" y="43464"/>
                  </a:lnTo>
                  <a:lnTo>
                    <a:pt x="41865" y="28596"/>
                  </a:lnTo>
                  <a:lnTo>
                    <a:pt x="40569" y="26175"/>
                  </a:lnTo>
                  <a:lnTo>
                    <a:pt x="38601" y="24279"/>
                  </a:lnTo>
                  <a:lnTo>
                    <a:pt x="40372" y="26082"/>
                  </a:lnTo>
                  <a:lnTo>
                    <a:pt x="41688" y="31646"/>
                  </a:lnTo>
                  <a:lnTo>
                    <a:pt x="44190" y="58410"/>
                  </a:lnTo>
                  <a:lnTo>
                    <a:pt x="54022" y="85895"/>
                  </a:lnTo>
                  <a:lnTo>
                    <a:pt x="60227" y="110463"/>
                  </a:lnTo>
                  <a:lnTo>
                    <a:pt x="70588" y="125706"/>
                  </a:lnTo>
                  <a:lnTo>
                    <a:pt x="77078" y="131221"/>
                  </a:lnTo>
                  <a:lnTo>
                    <a:pt x="79920" y="132692"/>
                  </a:lnTo>
                  <a:lnTo>
                    <a:pt x="82608" y="132879"/>
                  </a:lnTo>
                  <a:lnTo>
                    <a:pt x="87712" y="130970"/>
                  </a:lnTo>
                  <a:lnTo>
                    <a:pt x="92626" y="123242"/>
                  </a:lnTo>
                  <a:lnTo>
                    <a:pt x="102248" y="98878"/>
                  </a:lnTo>
                  <a:lnTo>
                    <a:pt x="105617" y="70592"/>
                  </a:lnTo>
                  <a:lnTo>
                    <a:pt x="106615" y="37075"/>
                  </a:lnTo>
                  <a:lnTo>
                    <a:pt x="107035" y="1419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8520" name="SMARTInkShape-Group729"/>
          <p:cNvGrpSpPr/>
          <p:nvPr/>
        </p:nvGrpSpPr>
        <p:grpSpPr>
          <a:xfrm>
            <a:off x="1850232" y="857340"/>
            <a:ext cx="2247422" cy="657136"/>
            <a:chOff x="1850232" y="857340"/>
            <a:chExt cx="2247422" cy="657136"/>
          </a:xfrm>
        </p:grpSpPr>
        <p:sp>
          <p:nvSpPr>
            <p:cNvPr id="2538516" name="SMARTInkShape-3323"/>
            <p:cNvSpPr/>
            <p:nvPr/>
          </p:nvSpPr>
          <p:spPr bwMode="auto">
            <a:xfrm>
              <a:off x="3771900" y="1007269"/>
              <a:ext cx="260845" cy="148159"/>
            </a:xfrm>
            <a:custGeom>
              <a:avLst/>
              <a:gdLst/>
              <a:ahLst/>
              <a:cxnLst/>
              <a:rect l="0" t="0" r="0" b="0"/>
              <a:pathLst>
                <a:path w="260845" h="148159">
                  <a:moveTo>
                    <a:pt x="0" y="35719"/>
                  </a:moveTo>
                  <a:lnTo>
                    <a:pt x="0" y="39511"/>
                  </a:lnTo>
                  <a:lnTo>
                    <a:pt x="2117" y="43489"/>
                  </a:lnTo>
                  <a:lnTo>
                    <a:pt x="9943" y="56303"/>
                  </a:lnTo>
                  <a:lnTo>
                    <a:pt x="24646" y="87417"/>
                  </a:lnTo>
                  <a:lnTo>
                    <a:pt x="37530" y="112517"/>
                  </a:lnTo>
                  <a:lnTo>
                    <a:pt x="59770" y="137084"/>
                  </a:lnTo>
                  <a:lnTo>
                    <a:pt x="69162" y="143741"/>
                  </a:lnTo>
                  <a:lnTo>
                    <a:pt x="90960" y="148158"/>
                  </a:lnTo>
                  <a:lnTo>
                    <a:pt x="113734" y="145675"/>
                  </a:lnTo>
                  <a:lnTo>
                    <a:pt x="149260" y="126318"/>
                  </a:lnTo>
                  <a:lnTo>
                    <a:pt x="182161" y="105690"/>
                  </a:lnTo>
                  <a:lnTo>
                    <a:pt x="215458" y="79822"/>
                  </a:lnTo>
                  <a:lnTo>
                    <a:pt x="246730" y="44754"/>
                  </a:lnTo>
                  <a:lnTo>
                    <a:pt x="256501" y="30209"/>
                  </a:lnTo>
                  <a:lnTo>
                    <a:pt x="260844" y="18453"/>
                  </a:lnTo>
                  <a:lnTo>
                    <a:pt x="260415" y="13890"/>
                  </a:lnTo>
                  <a:lnTo>
                    <a:pt x="258541" y="10053"/>
                  </a:lnTo>
                  <a:lnTo>
                    <a:pt x="25003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17" name="SMARTInkShape-3324"/>
            <p:cNvSpPr/>
            <p:nvPr/>
          </p:nvSpPr>
          <p:spPr bwMode="auto">
            <a:xfrm>
              <a:off x="1850232" y="857340"/>
              <a:ext cx="2042788" cy="399479"/>
            </a:xfrm>
            <a:custGeom>
              <a:avLst/>
              <a:gdLst/>
              <a:ahLst/>
              <a:cxnLst/>
              <a:rect l="0" t="0" r="0" b="0"/>
              <a:pathLst>
                <a:path w="2042788" h="399479">
                  <a:moveTo>
                    <a:pt x="7143" y="71348"/>
                  </a:moveTo>
                  <a:lnTo>
                    <a:pt x="7143" y="61404"/>
                  </a:lnTo>
                  <a:lnTo>
                    <a:pt x="5026" y="56874"/>
                  </a:lnTo>
                  <a:lnTo>
                    <a:pt x="293" y="50323"/>
                  </a:lnTo>
                  <a:lnTo>
                    <a:pt x="3" y="85881"/>
                  </a:lnTo>
                  <a:lnTo>
                    <a:pt x="0" y="115183"/>
                  </a:lnTo>
                  <a:lnTo>
                    <a:pt x="2116" y="145094"/>
                  </a:lnTo>
                  <a:lnTo>
                    <a:pt x="5654" y="172044"/>
                  </a:lnTo>
                  <a:lnTo>
                    <a:pt x="8818" y="200138"/>
                  </a:lnTo>
                  <a:lnTo>
                    <a:pt x="16900" y="226453"/>
                  </a:lnTo>
                  <a:lnTo>
                    <a:pt x="30061" y="256679"/>
                  </a:lnTo>
                  <a:lnTo>
                    <a:pt x="51710" y="285580"/>
                  </a:lnTo>
                  <a:lnTo>
                    <a:pt x="81034" y="314219"/>
                  </a:lnTo>
                  <a:lnTo>
                    <a:pt x="107882" y="333545"/>
                  </a:lnTo>
                  <a:lnTo>
                    <a:pt x="138063" y="349325"/>
                  </a:lnTo>
                  <a:lnTo>
                    <a:pt x="161373" y="359993"/>
                  </a:lnTo>
                  <a:lnTo>
                    <a:pt x="187608" y="372672"/>
                  </a:lnTo>
                  <a:lnTo>
                    <a:pt x="213027" y="382011"/>
                  </a:lnTo>
                  <a:lnTo>
                    <a:pt x="238347" y="388808"/>
                  </a:lnTo>
                  <a:lnTo>
                    <a:pt x="265475" y="394474"/>
                  </a:lnTo>
                  <a:lnTo>
                    <a:pt x="295524" y="397522"/>
                  </a:lnTo>
                  <a:lnTo>
                    <a:pt x="326606" y="398876"/>
                  </a:lnTo>
                  <a:lnTo>
                    <a:pt x="356295" y="399478"/>
                  </a:lnTo>
                  <a:lnTo>
                    <a:pt x="387482" y="397629"/>
                  </a:lnTo>
                  <a:lnTo>
                    <a:pt x="419864" y="394162"/>
                  </a:lnTo>
                  <a:lnTo>
                    <a:pt x="452777" y="389975"/>
                  </a:lnTo>
                  <a:lnTo>
                    <a:pt x="485925" y="383351"/>
                  </a:lnTo>
                  <a:lnTo>
                    <a:pt x="518385" y="375116"/>
                  </a:lnTo>
                  <a:lnTo>
                    <a:pt x="548687" y="366164"/>
                  </a:lnTo>
                  <a:lnTo>
                    <a:pt x="582262" y="356894"/>
                  </a:lnTo>
                  <a:lnTo>
                    <a:pt x="616764" y="348276"/>
                  </a:lnTo>
                  <a:lnTo>
                    <a:pt x="647973" y="341800"/>
                  </a:lnTo>
                  <a:lnTo>
                    <a:pt x="679836" y="334159"/>
                  </a:lnTo>
                  <a:lnTo>
                    <a:pt x="712517" y="325471"/>
                  </a:lnTo>
                  <a:lnTo>
                    <a:pt x="745564" y="316318"/>
                  </a:lnTo>
                  <a:lnTo>
                    <a:pt x="778772" y="304842"/>
                  </a:lnTo>
                  <a:lnTo>
                    <a:pt x="812052" y="292598"/>
                  </a:lnTo>
                  <a:lnTo>
                    <a:pt x="845364" y="281864"/>
                  </a:lnTo>
                  <a:lnTo>
                    <a:pt x="880806" y="271802"/>
                  </a:lnTo>
                  <a:lnTo>
                    <a:pt x="899148" y="266896"/>
                  </a:lnTo>
                  <a:lnTo>
                    <a:pt x="934344" y="257212"/>
                  </a:lnTo>
                  <a:lnTo>
                    <a:pt x="969301" y="246823"/>
                  </a:lnTo>
                  <a:lnTo>
                    <a:pt x="987513" y="240719"/>
                  </a:lnTo>
                  <a:lnTo>
                    <a:pt x="1006004" y="234268"/>
                  </a:lnTo>
                  <a:lnTo>
                    <a:pt x="1041367" y="220750"/>
                  </a:lnTo>
                  <a:lnTo>
                    <a:pt x="1075604" y="207599"/>
                  </a:lnTo>
                  <a:lnTo>
                    <a:pt x="1109342" y="196462"/>
                  </a:lnTo>
                  <a:lnTo>
                    <a:pt x="1144974" y="184104"/>
                  </a:lnTo>
                  <a:lnTo>
                    <a:pt x="1163365" y="177475"/>
                  </a:lnTo>
                  <a:lnTo>
                    <a:pt x="1181977" y="170674"/>
                  </a:lnTo>
                  <a:lnTo>
                    <a:pt x="1200734" y="163759"/>
                  </a:lnTo>
                  <a:lnTo>
                    <a:pt x="1219589" y="156768"/>
                  </a:lnTo>
                  <a:lnTo>
                    <a:pt x="1237716" y="150519"/>
                  </a:lnTo>
                  <a:lnTo>
                    <a:pt x="1272672" y="139343"/>
                  </a:lnTo>
                  <a:lnTo>
                    <a:pt x="1290567" y="133347"/>
                  </a:lnTo>
                  <a:lnTo>
                    <a:pt x="1308846" y="126968"/>
                  </a:lnTo>
                  <a:lnTo>
                    <a:pt x="1327383" y="120334"/>
                  </a:lnTo>
                  <a:lnTo>
                    <a:pt x="1346090" y="114324"/>
                  </a:lnTo>
                  <a:lnTo>
                    <a:pt x="1364912" y="108730"/>
                  </a:lnTo>
                  <a:lnTo>
                    <a:pt x="1383810" y="103413"/>
                  </a:lnTo>
                  <a:lnTo>
                    <a:pt x="1401964" y="98281"/>
                  </a:lnTo>
                  <a:lnTo>
                    <a:pt x="1436953" y="88345"/>
                  </a:lnTo>
                  <a:lnTo>
                    <a:pt x="1454856" y="82679"/>
                  </a:lnTo>
                  <a:lnTo>
                    <a:pt x="1473142" y="76521"/>
                  </a:lnTo>
                  <a:lnTo>
                    <a:pt x="1491681" y="70034"/>
                  </a:lnTo>
                  <a:lnTo>
                    <a:pt x="1527098" y="58593"/>
                  </a:lnTo>
                  <a:lnTo>
                    <a:pt x="1561360" y="48216"/>
                  </a:lnTo>
                  <a:lnTo>
                    <a:pt x="1595108" y="38313"/>
                  </a:lnTo>
                  <a:lnTo>
                    <a:pt x="1626512" y="28620"/>
                  </a:lnTo>
                  <a:lnTo>
                    <a:pt x="1656343" y="19814"/>
                  </a:lnTo>
                  <a:lnTo>
                    <a:pt x="1685477" y="13254"/>
                  </a:lnTo>
                  <a:lnTo>
                    <a:pt x="1714300" y="7693"/>
                  </a:lnTo>
                  <a:lnTo>
                    <a:pt x="1742192" y="3369"/>
                  </a:lnTo>
                  <a:lnTo>
                    <a:pt x="1767818" y="1447"/>
                  </a:lnTo>
                  <a:lnTo>
                    <a:pt x="1792436" y="593"/>
                  </a:lnTo>
                  <a:lnTo>
                    <a:pt x="1816607" y="214"/>
                  </a:lnTo>
                  <a:lnTo>
                    <a:pt x="1851733" y="0"/>
                  </a:lnTo>
                  <a:lnTo>
                    <a:pt x="1881808" y="730"/>
                  </a:lnTo>
                  <a:lnTo>
                    <a:pt x="1913706" y="7686"/>
                  </a:lnTo>
                  <a:lnTo>
                    <a:pt x="1949342" y="19837"/>
                  </a:lnTo>
                  <a:lnTo>
                    <a:pt x="1972212" y="37028"/>
                  </a:lnTo>
                  <a:lnTo>
                    <a:pt x="1980653" y="48655"/>
                  </a:lnTo>
                  <a:lnTo>
                    <a:pt x="1989823" y="71716"/>
                  </a:lnTo>
                  <a:lnTo>
                    <a:pt x="1997727" y="107037"/>
                  </a:lnTo>
                  <a:lnTo>
                    <a:pt x="2003710" y="136735"/>
                  </a:lnTo>
                  <a:lnTo>
                    <a:pt x="2009025" y="169387"/>
                  </a:lnTo>
                  <a:lnTo>
                    <a:pt x="2018286" y="199762"/>
                  </a:lnTo>
                  <a:lnTo>
                    <a:pt x="2025702" y="212055"/>
                  </a:lnTo>
                  <a:lnTo>
                    <a:pt x="2028230" y="218021"/>
                  </a:lnTo>
                  <a:lnTo>
                    <a:pt x="2033322" y="225843"/>
                  </a:lnTo>
                  <a:lnTo>
                    <a:pt x="2034792" y="230764"/>
                  </a:lnTo>
                  <a:lnTo>
                    <a:pt x="2035978" y="232394"/>
                  </a:lnTo>
                  <a:lnTo>
                    <a:pt x="2037562" y="233481"/>
                  </a:lnTo>
                  <a:lnTo>
                    <a:pt x="2042787" y="235527"/>
                  </a:lnTo>
                  <a:lnTo>
                    <a:pt x="2039223" y="235616"/>
                  </a:lnTo>
                  <a:lnTo>
                    <a:pt x="2035298" y="233520"/>
                  </a:lnTo>
                  <a:lnTo>
                    <a:pt x="2030103" y="229500"/>
                  </a:lnTo>
                  <a:lnTo>
                    <a:pt x="2025411" y="228803"/>
                  </a:lnTo>
                  <a:lnTo>
                    <a:pt x="2024167" y="229499"/>
                  </a:lnTo>
                  <a:lnTo>
                    <a:pt x="2023339" y="230757"/>
                  </a:lnTo>
                  <a:lnTo>
                    <a:pt x="2022786" y="232389"/>
                  </a:lnTo>
                  <a:lnTo>
                    <a:pt x="2021624" y="233477"/>
                  </a:lnTo>
                  <a:lnTo>
                    <a:pt x="2014537" y="23565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18" name="SMARTInkShape-3325"/>
            <p:cNvSpPr/>
            <p:nvPr/>
          </p:nvSpPr>
          <p:spPr bwMode="auto">
            <a:xfrm>
              <a:off x="3857625" y="1478756"/>
              <a:ext cx="214314" cy="35720"/>
            </a:xfrm>
            <a:custGeom>
              <a:avLst/>
              <a:gdLst/>
              <a:ahLst/>
              <a:cxnLst/>
              <a:rect l="0" t="0" r="0" b="0"/>
              <a:pathLst>
                <a:path w="214314" h="35720">
                  <a:moveTo>
                    <a:pt x="0" y="35719"/>
                  </a:moveTo>
                  <a:lnTo>
                    <a:pt x="0" y="29568"/>
                  </a:lnTo>
                  <a:lnTo>
                    <a:pt x="33180" y="26497"/>
                  </a:lnTo>
                  <a:lnTo>
                    <a:pt x="67585" y="18640"/>
                  </a:lnTo>
                  <a:lnTo>
                    <a:pt x="95519" y="11785"/>
                  </a:lnTo>
                  <a:lnTo>
                    <a:pt x="127697" y="8519"/>
                  </a:lnTo>
                  <a:lnTo>
                    <a:pt x="158574" y="3759"/>
                  </a:lnTo>
                  <a:lnTo>
                    <a:pt x="190955" y="743"/>
                  </a:lnTo>
                  <a:lnTo>
                    <a:pt x="21431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19" name="SMARTInkShape-3326"/>
            <p:cNvSpPr/>
            <p:nvPr/>
          </p:nvSpPr>
          <p:spPr bwMode="auto">
            <a:xfrm>
              <a:off x="3750469" y="1450305"/>
              <a:ext cx="347185" cy="49884"/>
            </a:xfrm>
            <a:custGeom>
              <a:avLst/>
              <a:gdLst/>
              <a:ahLst/>
              <a:cxnLst/>
              <a:rect l="0" t="0" r="0" b="0"/>
              <a:pathLst>
                <a:path w="347185" h="49884">
                  <a:moveTo>
                    <a:pt x="0" y="49883"/>
                  </a:moveTo>
                  <a:lnTo>
                    <a:pt x="33180" y="47766"/>
                  </a:lnTo>
                  <a:lnTo>
                    <a:pt x="60631" y="42112"/>
                  </a:lnTo>
                  <a:lnTo>
                    <a:pt x="96017" y="35409"/>
                  </a:lnTo>
                  <a:lnTo>
                    <a:pt x="122843" y="30750"/>
                  </a:lnTo>
                  <a:lnTo>
                    <a:pt x="150641" y="26033"/>
                  </a:lnTo>
                  <a:lnTo>
                    <a:pt x="180987" y="21291"/>
                  </a:lnTo>
                  <a:lnTo>
                    <a:pt x="212995" y="16538"/>
                  </a:lnTo>
                  <a:lnTo>
                    <a:pt x="245741" y="11779"/>
                  </a:lnTo>
                  <a:lnTo>
                    <a:pt x="274583" y="7019"/>
                  </a:lnTo>
                  <a:lnTo>
                    <a:pt x="299836" y="3051"/>
                  </a:lnTo>
                  <a:lnTo>
                    <a:pt x="329523" y="817"/>
                  </a:lnTo>
                  <a:lnTo>
                    <a:pt x="347184" y="0"/>
                  </a:lnTo>
                  <a:lnTo>
                    <a:pt x="346550" y="753"/>
                  </a:lnTo>
                  <a:lnTo>
                    <a:pt x="314325" y="1416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8523" name="SMARTInkShape-Group730"/>
          <p:cNvGrpSpPr/>
          <p:nvPr/>
        </p:nvGrpSpPr>
        <p:grpSpPr>
          <a:xfrm>
            <a:off x="5022056" y="1328738"/>
            <a:ext cx="1133216" cy="114185"/>
            <a:chOff x="5022056" y="1328738"/>
            <a:chExt cx="1133216" cy="114185"/>
          </a:xfrm>
        </p:grpSpPr>
        <p:sp>
          <p:nvSpPr>
            <p:cNvPr id="2538521" name="SMARTInkShape-3327"/>
            <p:cNvSpPr/>
            <p:nvPr/>
          </p:nvSpPr>
          <p:spPr bwMode="auto">
            <a:xfrm>
              <a:off x="5322181" y="1407980"/>
              <a:ext cx="833091" cy="34943"/>
            </a:xfrm>
            <a:custGeom>
              <a:avLst/>
              <a:gdLst/>
              <a:ahLst/>
              <a:cxnLst/>
              <a:rect l="0" t="0" r="0" b="0"/>
              <a:pathLst>
                <a:path w="833091" h="34943">
                  <a:moveTo>
                    <a:pt x="7057" y="20770"/>
                  </a:moveTo>
                  <a:lnTo>
                    <a:pt x="7057" y="16978"/>
                  </a:lnTo>
                  <a:lnTo>
                    <a:pt x="6263" y="15860"/>
                  </a:lnTo>
                  <a:lnTo>
                    <a:pt x="4940" y="15116"/>
                  </a:lnTo>
                  <a:lnTo>
                    <a:pt x="0" y="13652"/>
                  </a:lnTo>
                  <a:lnTo>
                    <a:pt x="3731" y="17426"/>
                  </a:lnTo>
                  <a:lnTo>
                    <a:pt x="9811" y="19284"/>
                  </a:lnTo>
                  <a:lnTo>
                    <a:pt x="38523" y="26278"/>
                  </a:lnTo>
                  <a:lnTo>
                    <a:pt x="72030" y="32103"/>
                  </a:lnTo>
                  <a:lnTo>
                    <a:pt x="106578" y="33744"/>
                  </a:lnTo>
                  <a:lnTo>
                    <a:pt x="127379" y="34182"/>
                  </a:lnTo>
                  <a:lnTo>
                    <a:pt x="149977" y="34474"/>
                  </a:lnTo>
                  <a:lnTo>
                    <a:pt x="173775" y="34669"/>
                  </a:lnTo>
                  <a:lnTo>
                    <a:pt x="200752" y="34798"/>
                  </a:lnTo>
                  <a:lnTo>
                    <a:pt x="229849" y="34885"/>
                  </a:lnTo>
                  <a:lnTo>
                    <a:pt x="260360" y="34942"/>
                  </a:lnTo>
                  <a:lnTo>
                    <a:pt x="291813" y="34187"/>
                  </a:lnTo>
                  <a:lnTo>
                    <a:pt x="323894" y="32890"/>
                  </a:lnTo>
                  <a:lnTo>
                    <a:pt x="356394" y="31231"/>
                  </a:lnTo>
                  <a:lnTo>
                    <a:pt x="389967" y="28538"/>
                  </a:lnTo>
                  <a:lnTo>
                    <a:pt x="424255" y="25155"/>
                  </a:lnTo>
                  <a:lnTo>
                    <a:pt x="459020" y="21312"/>
                  </a:lnTo>
                  <a:lnTo>
                    <a:pt x="493309" y="17956"/>
                  </a:lnTo>
                  <a:lnTo>
                    <a:pt x="527281" y="14925"/>
                  </a:lnTo>
                  <a:lnTo>
                    <a:pt x="561042" y="12111"/>
                  </a:lnTo>
                  <a:lnTo>
                    <a:pt x="593073" y="9441"/>
                  </a:lnTo>
                  <a:lnTo>
                    <a:pt x="623953" y="6867"/>
                  </a:lnTo>
                  <a:lnTo>
                    <a:pt x="654065" y="4358"/>
                  </a:lnTo>
                  <a:lnTo>
                    <a:pt x="681283" y="2685"/>
                  </a:lnTo>
                  <a:lnTo>
                    <a:pt x="706572" y="1569"/>
                  </a:lnTo>
                  <a:lnTo>
                    <a:pt x="730575" y="826"/>
                  </a:lnTo>
                  <a:lnTo>
                    <a:pt x="751340" y="330"/>
                  </a:lnTo>
                  <a:lnTo>
                    <a:pt x="769946" y="0"/>
                  </a:lnTo>
                  <a:lnTo>
                    <a:pt x="800937" y="426"/>
                  </a:lnTo>
                  <a:lnTo>
                    <a:pt x="828597" y="5129"/>
                  </a:lnTo>
                  <a:lnTo>
                    <a:pt x="831769" y="7168"/>
                  </a:lnTo>
                  <a:lnTo>
                    <a:pt x="833090" y="9321"/>
                  </a:lnTo>
                  <a:lnTo>
                    <a:pt x="832383" y="11549"/>
                  </a:lnTo>
                  <a:lnTo>
                    <a:pt x="827364" y="16143"/>
                  </a:lnTo>
                  <a:lnTo>
                    <a:pt x="794891" y="24765"/>
                  </a:lnTo>
                  <a:lnTo>
                    <a:pt x="757150" y="2791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22" name="SMARTInkShape-3328"/>
            <p:cNvSpPr/>
            <p:nvPr/>
          </p:nvSpPr>
          <p:spPr bwMode="auto">
            <a:xfrm>
              <a:off x="5022056" y="1328738"/>
              <a:ext cx="18404" cy="7144"/>
            </a:xfrm>
            <a:custGeom>
              <a:avLst/>
              <a:gdLst/>
              <a:ahLst/>
              <a:cxnLst/>
              <a:rect l="0" t="0" r="0" b="0"/>
              <a:pathLst>
                <a:path w="18404" h="7144">
                  <a:moveTo>
                    <a:pt x="14288" y="7143"/>
                  </a:moveTo>
                  <a:lnTo>
                    <a:pt x="14288" y="992"/>
                  </a:lnTo>
                  <a:lnTo>
                    <a:pt x="15082" y="661"/>
                  </a:lnTo>
                  <a:lnTo>
                    <a:pt x="18403" y="19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8524" name="SMARTInkShape-3329"/>
          <p:cNvSpPr/>
          <p:nvPr/>
        </p:nvSpPr>
        <p:spPr bwMode="auto">
          <a:xfrm>
            <a:off x="5614988" y="1371600"/>
            <a:ext cx="1" cy="14289"/>
          </a:xfrm>
          <a:custGeom>
            <a:avLst/>
            <a:gdLst/>
            <a:ahLst/>
            <a:cxnLst/>
            <a:rect l="0" t="0" r="0" b="0"/>
            <a:pathLst>
              <a:path w="1" h="14289">
                <a:moveTo>
                  <a:pt x="0" y="14288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8529" name="SMARTInkShape-Group732"/>
          <p:cNvGrpSpPr/>
          <p:nvPr/>
        </p:nvGrpSpPr>
        <p:grpSpPr>
          <a:xfrm>
            <a:off x="6631436" y="1005867"/>
            <a:ext cx="855215" cy="437172"/>
            <a:chOff x="6631436" y="1005867"/>
            <a:chExt cx="855215" cy="437172"/>
          </a:xfrm>
        </p:grpSpPr>
        <p:sp>
          <p:nvSpPr>
            <p:cNvPr id="2538525" name="SMARTInkShape-3330"/>
            <p:cNvSpPr/>
            <p:nvPr/>
          </p:nvSpPr>
          <p:spPr bwMode="auto">
            <a:xfrm>
              <a:off x="6893719" y="1005867"/>
              <a:ext cx="550379" cy="351496"/>
            </a:xfrm>
            <a:custGeom>
              <a:avLst/>
              <a:gdLst/>
              <a:ahLst/>
              <a:cxnLst/>
              <a:rect l="0" t="0" r="0" b="0"/>
              <a:pathLst>
                <a:path w="550379" h="351496">
                  <a:moveTo>
                    <a:pt x="0" y="108558"/>
                  </a:moveTo>
                  <a:lnTo>
                    <a:pt x="0" y="112350"/>
                  </a:lnTo>
                  <a:lnTo>
                    <a:pt x="2117" y="116329"/>
                  </a:lnTo>
                  <a:lnTo>
                    <a:pt x="3793" y="118501"/>
                  </a:lnTo>
                  <a:lnTo>
                    <a:pt x="5654" y="125148"/>
                  </a:lnTo>
                  <a:lnTo>
                    <a:pt x="12667" y="159394"/>
                  </a:lnTo>
                  <a:lnTo>
                    <a:pt x="14074" y="193598"/>
                  </a:lnTo>
                  <a:lnTo>
                    <a:pt x="14282" y="225674"/>
                  </a:lnTo>
                  <a:lnTo>
                    <a:pt x="14285" y="224639"/>
                  </a:lnTo>
                  <a:lnTo>
                    <a:pt x="24230" y="195543"/>
                  </a:lnTo>
                  <a:lnTo>
                    <a:pt x="31080" y="169433"/>
                  </a:lnTo>
                  <a:lnTo>
                    <a:pt x="41929" y="137796"/>
                  </a:lnTo>
                  <a:lnTo>
                    <a:pt x="58990" y="107079"/>
                  </a:lnTo>
                  <a:lnTo>
                    <a:pt x="75476" y="80455"/>
                  </a:lnTo>
                  <a:lnTo>
                    <a:pt x="84080" y="72785"/>
                  </a:lnTo>
                  <a:lnTo>
                    <a:pt x="87803" y="72009"/>
                  </a:lnTo>
                  <a:lnTo>
                    <a:pt x="91079" y="73080"/>
                  </a:lnTo>
                  <a:lnTo>
                    <a:pt x="94057" y="75381"/>
                  </a:lnTo>
                  <a:lnTo>
                    <a:pt x="97365" y="84287"/>
                  </a:lnTo>
                  <a:lnTo>
                    <a:pt x="99663" y="117062"/>
                  </a:lnTo>
                  <a:lnTo>
                    <a:pt x="99943" y="152160"/>
                  </a:lnTo>
                  <a:lnTo>
                    <a:pt x="96206" y="185874"/>
                  </a:lnTo>
                  <a:lnTo>
                    <a:pt x="93858" y="204403"/>
                  </a:lnTo>
                  <a:lnTo>
                    <a:pt x="95425" y="212804"/>
                  </a:lnTo>
                  <a:lnTo>
                    <a:pt x="96954" y="216155"/>
                  </a:lnTo>
                  <a:lnTo>
                    <a:pt x="98767" y="217596"/>
                  </a:lnTo>
                  <a:lnTo>
                    <a:pt x="100770" y="217762"/>
                  </a:lnTo>
                  <a:lnTo>
                    <a:pt x="102898" y="217080"/>
                  </a:lnTo>
                  <a:lnTo>
                    <a:pt x="113479" y="208534"/>
                  </a:lnTo>
                  <a:lnTo>
                    <a:pt x="138053" y="174817"/>
                  </a:lnTo>
                  <a:lnTo>
                    <a:pt x="157851" y="142742"/>
                  </a:lnTo>
                  <a:lnTo>
                    <a:pt x="178797" y="110220"/>
                  </a:lnTo>
                  <a:lnTo>
                    <a:pt x="203417" y="74579"/>
                  </a:lnTo>
                  <a:lnTo>
                    <a:pt x="211586" y="65675"/>
                  </a:lnTo>
                  <a:lnTo>
                    <a:pt x="214877" y="63300"/>
                  </a:lnTo>
                  <a:lnTo>
                    <a:pt x="217069" y="63305"/>
                  </a:lnTo>
                  <a:lnTo>
                    <a:pt x="218531" y="64896"/>
                  </a:lnTo>
                  <a:lnTo>
                    <a:pt x="220156" y="71690"/>
                  </a:lnTo>
                  <a:lnTo>
                    <a:pt x="220277" y="89697"/>
                  </a:lnTo>
                  <a:lnTo>
                    <a:pt x="215725" y="121707"/>
                  </a:lnTo>
                  <a:lnTo>
                    <a:pt x="210799" y="154988"/>
                  </a:lnTo>
                  <a:lnTo>
                    <a:pt x="208679" y="184845"/>
                  </a:lnTo>
                  <a:lnTo>
                    <a:pt x="211279" y="193528"/>
                  </a:lnTo>
                  <a:lnTo>
                    <a:pt x="217207" y="202879"/>
                  </a:lnTo>
                  <a:lnTo>
                    <a:pt x="220210" y="203982"/>
                  </a:lnTo>
                  <a:lnTo>
                    <a:pt x="227782" y="203092"/>
                  </a:lnTo>
                  <a:lnTo>
                    <a:pt x="236438" y="195817"/>
                  </a:lnTo>
                  <a:lnTo>
                    <a:pt x="254931" y="167951"/>
                  </a:lnTo>
                  <a:lnTo>
                    <a:pt x="272914" y="133564"/>
                  </a:lnTo>
                  <a:lnTo>
                    <a:pt x="286395" y="109089"/>
                  </a:lnTo>
                  <a:lnTo>
                    <a:pt x="305256" y="75113"/>
                  </a:lnTo>
                  <a:lnTo>
                    <a:pt x="320898" y="47055"/>
                  </a:lnTo>
                  <a:lnTo>
                    <a:pt x="329946" y="33598"/>
                  </a:lnTo>
                  <a:lnTo>
                    <a:pt x="336613" y="27617"/>
                  </a:lnTo>
                  <a:lnTo>
                    <a:pt x="337916" y="28404"/>
                  </a:lnTo>
                  <a:lnTo>
                    <a:pt x="336197" y="56875"/>
                  </a:lnTo>
                  <a:lnTo>
                    <a:pt x="332094" y="90863"/>
                  </a:lnTo>
                  <a:lnTo>
                    <a:pt x="328043" y="119479"/>
                  </a:lnTo>
                  <a:lnTo>
                    <a:pt x="324391" y="150718"/>
                  </a:lnTo>
                  <a:lnTo>
                    <a:pt x="322768" y="183123"/>
                  </a:lnTo>
                  <a:lnTo>
                    <a:pt x="324162" y="213929"/>
                  </a:lnTo>
                  <a:lnTo>
                    <a:pt x="326634" y="243496"/>
                  </a:lnTo>
                  <a:lnTo>
                    <a:pt x="327733" y="272512"/>
                  </a:lnTo>
                  <a:lnTo>
                    <a:pt x="332145" y="308037"/>
                  </a:lnTo>
                  <a:lnTo>
                    <a:pt x="335043" y="341195"/>
                  </a:lnTo>
                  <a:lnTo>
                    <a:pt x="335544" y="351495"/>
                  </a:lnTo>
                  <a:lnTo>
                    <a:pt x="335737" y="320742"/>
                  </a:lnTo>
                  <a:lnTo>
                    <a:pt x="335748" y="297318"/>
                  </a:lnTo>
                  <a:lnTo>
                    <a:pt x="335752" y="266799"/>
                  </a:lnTo>
                  <a:lnTo>
                    <a:pt x="336548" y="231275"/>
                  </a:lnTo>
                  <a:lnTo>
                    <a:pt x="337871" y="211801"/>
                  </a:lnTo>
                  <a:lnTo>
                    <a:pt x="339548" y="191674"/>
                  </a:lnTo>
                  <a:lnTo>
                    <a:pt x="342253" y="171906"/>
                  </a:lnTo>
                  <a:lnTo>
                    <a:pt x="345643" y="152378"/>
                  </a:lnTo>
                  <a:lnTo>
                    <a:pt x="349492" y="133009"/>
                  </a:lnTo>
                  <a:lnTo>
                    <a:pt x="354438" y="114540"/>
                  </a:lnTo>
                  <a:lnTo>
                    <a:pt x="366284" y="79202"/>
                  </a:lnTo>
                  <a:lnTo>
                    <a:pt x="381603" y="51325"/>
                  </a:lnTo>
                  <a:lnTo>
                    <a:pt x="399789" y="29940"/>
                  </a:lnTo>
                  <a:lnTo>
                    <a:pt x="432339" y="9769"/>
                  </a:lnTo>
                  <a:lnTo>
                    <a:pt x="467120" y="0"/>
                  </a:lnTo>
                  <a:lnTo>
                    <a:pt x="500973" y="1428"/>
                  </a:lnTo>
                  <a:lnTo>
                    <a:pt x="525997" y="7671"/>
                  </a:lnTo>
                  <a:lnTo>
                    <a:pt x="538312" y="15036"/>
                  </a:lnTo>
                  <a:lnTo>
                    <a:pt x="546960" y="25718"/>
                  </a:lnTo>
                  <a:lnTo>
                    <a:pt x="550378" y="31900"/>
                  </a:lnTo>
                  <a:lnTo>
                    <a:pt x="550275" y="38403"/>
                  </a:lnTo>
                  <a:lnTo>
                    <a:pt x="543810" y="51978"/>
                  </a:lnTo>
                  <a:lnTo>
                    <a:pt x="522990" y="73008"/>
                  </a:lnTo>
                  <a:lnTo>
                    <a:pt x="489129" y="94321"/>
                  </a:lnTo>
                  <a:lnTo>
                    <a:pt x="462659" y="108580"/>
                  </a:lnTo>
                  <a:lnTo>
                    <a:pt x="435020" y="122062"/>
                  </a:lnTo>
                  <a:lnTo>
                    <a:pt x="406861" y="133345"/>
                  </a:lnTo>
                  <a:lnTo>
                    <a:pt x="371817" y="148623"/>
                  </a:lnTo>
                  <a:lnTo>
                    <a:pt x="350044" y="15856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26" name="SMARTInkShape-3331"/>
            <p:cNvSpPr/>
            <p:nvPr/>
          </p:nvSpPr>
          <p:spPr bwMode="auto">
            <a:xfrm>
              <a:off x="6715125" y="1193006"/>
              <a:ext cx="771526" cy="185739"/>
            </a:xfrm>
            <a:custGeom>
              <a:avLst/>
              <a:gdLst/>
              <a:ahLst/>
              <a:cxnLst/>
              <a:rect l="0" t="0" r="0" b="0"/>
              <a:pathLst>
                <a:path w="771526" h="185739">
                  <a:moveTo>
                    <a:pt x="0" y="185738"/>
                  </a:moveTo>
                  <a:lnTo>
                    <a:pt x="14121" y="183621"/>
                  </a:lnTo>
                  <a:lnTo>
                    <a:pt x="39903" y="177967"/>
                  </a:lnTo>
                  <a:lnTo>
                    <a:pt x="64566" y="173553"/>
                  </a:lnTo>
                  <a:lnTo>
                    <a:pt x="99340" y="168945"/>
                  </a:lnTo>
                  <a:lnTo>
                    <a:pt x="121789" y="165018"/>
                  </a:lnTo>
                  <a:lnTo>
                    <a:pt x="147074" y="160018"/>
                  </a:lnTo>
                  <a:lnTo>
                    <a:pt x="174249" y="154304"/>
                  </a:lnTo>
                  <a:lnTo>
                    <a:pt x="203479" y="148113"/>
                  </a:lnTo>
                  <a:lnTo>
                    <a:pt x="234077" y="141605"/>
                  </a:lnTo>
                  <a:lnTo>
                    <a:pt x="265589" y="134884"/>
                  </a:lnTo>
                  <a:lnTo>
                    <a:pt x="299296" y="127229"/>
                  </a:lnTo>
                  <a:lnTo>
                    <a:pt x="334469" y="118951"/>
                  </a:lnTo>
                  <a:lnTo>
                    <a:pt x="370617" y="110257"/>
                  </a:lnTo>
                  <a:lnTo>
                    <a:pt x="406622" y="102080"/>
                  </a:lnTo>
                  <a:lnTo>
                    <a:pt x="442531" y="94247"/>
                  </a:lnTo>
                  <a:lnTo>
                    <a:pt x="478377" y="86644"/>
                  </a:lnTo>
                  <a:lnTo>
                    <a:pt x="513386" y="79194"/>
                  </a:lnTo>
                  <a:lnTo>
                    <a:pt x="547839" y="71846"/>
                  </a:lnTo>
                  <a:lnTo>
                    <a:pt x="581920" y="64566"/>
                  </a:lnTo>
                  <a:lnTo>
                    <a:pt x="611784" y="56538"/>
                  </a:lnTo>
                  <a:lnTo>
                    <a:pt x="638838" y="48011"/>
                  </a:lnTo>
                  <a:lnTo>
                    <a:pt x="664017" y="39151"/>
                  </a:lnTo>
                  <a:lnTo>
                    <a:pt x="687153" y="30863"/>
                  </a:lnTo>
                  <a:lnTo>
                    <a:pt x="708927" y="22957"/>
                  </a:lnTo>
                  <a:lnTo>
                    <a:pt x="743704" y="10203"/>
                  </a:lnTo>
                  <a:lnTo>
                    <a:pt x="77152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27" name="SMARTInkShape-3332"/>
            <p:cNvSpPr/>
            <p:nvPr/>
          </p:nvSpPr>
          <p:spPr bwMode="auto">
            <a:xfrm>
              <a:off x="6865144" y="1307306"/>
              <a:ext cx="621507" cy="135733"/>
            </a:xfrm>
            <a:custGeom>
              <a:avLst/>
              <a:gdLst/>
              <a:ahLst/>
              <a:cxnLst/>
              <a:rect l="0" t="0" r="0" b="0"/>
              <a:pathLst>
                <a:path w="621507" h="135733">
                  <a:moveTo>
                    <a:pt x="0" y="135732"/>
                  </a:moveTo>
                  <a:lnTo>
                    <a:pt x="0" y="131939"/>
                  </a:lnTo>
                  <a:lnTo>
                    <a:pt x="1587" y="130822"/>
                  </a:lnTo>
                  <a:lnTo>
                    <a:pt x="31263" y="121297"/>
                  </a:lnTo>
                  <a:lnTo>
                    <a:pt x="60726" y="113177"/>
                  </a:lnTo>
                  <a:lnTo>
                    <a:pt x="78583" y="108789"/>
                  </a:lnTo>
                  <a:lnTo>
                    <a:pt x="100808" y="103482"/>
                  </a:lnTo>
                  <a:lnTo>
                    <a:pt x="125942" y="97563"/>
                  </a:lnTo>
                  <a:lnTo>
                    <a:pt x="153018" y="91236"/>
                  </a:lnTo>
                  <a:lnTo>
                    <a:pt x="182974" y="84637"/>
                  </a:lnTo>
                  <a:lnTo>
                    <a:pt x="214852" y="77856"/>
                  </a:lnTo>
                  <a:lnTo>
                    <a:pt x="248009" y="70954"/>
                  </a:lnTo>
                  <a:lnTo>
                    <a:pt x="282814" y="63178"/>
                  </a:lnTo>
                  <a:lnTo>
                    <a:pt x="318718" y="54819"/>
                  </a:lnTo>
                  <a:lnTo>
                    <a:pt x="355353" y="46071"/>
                  </a:lnTo>
                  <a:lnTo>
                    <a:pt x="390890" y="38651"/>
                  </a:lnTo>
                  <a:lnTo>
                    <a:pt x="425693" y="32118"/>
                  </a:lnTo>
                  <a:lnTo>
                    <a:pt x="460007" y="26174"/>
                  </a:lnTo>
                  <a:lnTo>
                    <a:pt x="493203" y="20625"/>
                  </a:lnTo>
                  <a:lnTo>
                    <a:pt x="525652" y="15337"/>
                  </a:lnTo>
                  <a:lnTo>
                    <a:pt x="557604" y="10225"/>
                  </a:lnTo>
                  <a:lnTo>
                    <a:pt x="6215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28" name="SMARTInkShape-3333"/>
            <p:cNvSpPr/>
            <p:nvPr/>
          </p:nvSpPr>
          <p:spPr bwMode="auto">
            <a:xfrm>
              <a:off x="6631436" y="1086930"/>
              <a:ext cx="247996" cy="188887"/>
            </a:xfrm>
            <a:custGeom>
              <a:avLst/>
              <a:gdLst/>
              <a:ahLst/>
              <a:cxnLst/>
              <a:rect l="0" t="0" r="0" b="0"/>
              <a:pathLst>
                <a:path w="247996" h="188887">
                  <a:moveTo>
                    <a:pt x="119408" y="13208"/>
                  </a:moveTo>
                  <a:lnTo>
                    <a:pt x="119408" y="7057"/>
                  </a:lnTo>
                  <a:lnTo>
                    <a:pt x="115615" y="2566"/>
                  </a:lnTo>
                  <a:lnTo>
                    <a:pt x="111637" y="540"/>
                  </a:lnTo>
                  <a:lnTo>
                    <a:pt x="109465" y="0"/>
                  </a:lnTo>
                  <a:lnTo>
                    <a:pt x="98823" y="3032"/>
                  </a:lnTo>
                  <a:lnTo>
                    <a:pt x="75301" y="23368"/>
                  </a:lnTo>
                  <a:lnTo>
                    <a:pt x="53952" y="48938"/>
                  </a:lnTo>
                  <a:lnTo>
                    <a:pt x="29457" y="80503"/>
                  </a:lnTo>
                  <a:lnTo>
                    <a:pt x="12234" y="110317"/>
                  </a:lnTo>
                  <a:lnTo>
                    <a:pt x="2545" y="138465"/>
                  </a:lnTo>
                  <a:lnTo>
                    <a:pt x="0" y="154603"/>
                  </a:lnTo>
                  <a:lnTo>
                    <a:pt x="1703" y="161446"/>
                  </a:lnTo>
                  <a:lnTo>
                    <a:pt x="9944" y="173283"/>
                  </a:lnTo>
                  <a:lnTo>
                    <a:pt x="25778" y="181719"/>
                  </a:lnTo>
                  <a:lnTo>
                    <a:pt x="59122" y="188814"/>
                  </a:lnTo>
                  <a:lnTo>
                    <a:pt x="86264" y="188886"/>
                  </a:lnTo>
                  <a:lnTo>
                    <a:pt x="116848" y="183626"/>
                  </a:lnTo>
                  <a:lnTo>
                    <a:pt x="148962" y="175997"/>
                  </a:lnTo>
                  <a:lnTo>
                    <a:pt x="181755" y="166521"/>
                  </a:lnTo>
                  <a:lnTo>
                    <a:pt x="214851" y="154372"/>
                  </a:lnTo>
                  <a:lnTo>
                    <a:pt x="247995" y="14179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8530" name="SMARTInkShape-3334"/>
          <p:cNvSpPr/>
          <p:nvPr/>
        </p:nvSpPr>
        <p:spPr bwMode="auto">
          <a:xfrm>
            <a:off x="5143500" y="1950244"/>
            <a:ext cx="7145" cy="4116"/>
          </a:xfrm>
          <a:custGeom>
            <a:avLst/>
            <a:gdLst/>
            <a:ahLst/>
            <a:cxnLst/>
            <a:rect l="0" t="0" r="0" b="0"/>
            <a:pathLst>
              <a:path w="7145" h="4116">
                <a:moveTo>
                  <a:pt x="0" y="0"/>
                </a:moveTo>
                <a:lnTo>
                  <a:pt x="0" y="4115"/>
                </a:lnTo>
                <a:lnTo>
                  <a:pt x="0" y="2358"/>
                </a:lnTo>
                <a:lnTo>
                  <a:pt x="794" y="1572"/>
                </a:lnTo>
                <a:lnTo>
                  <a:pt x="7144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8531" name="SMARTInkShape-3335"/>
          <p:cNvSpPr/>
          <p:nvPr/>
        </p:nvSpPr>
        <p:spPr bwMode="auto">
          <a:xfrm>
            <a:off x="6093619" y="1950244"/>
            <a:ext cx="7145" cy="1"/>
          </a:xfrm>
          <a:custGeom>
            <a:avLst/>
            <a:gdLst/>
            <a:ahLst/>
            <a:cxnLst/>
            <a:rect l="0" t="0" r="0" b="0"/>
            <a:pathLst>
              <a:path w="7145" h="1">
                <a:moveTo>
                  <a:pt x="0" y="0"/>
                </a:moveTo>
                <a:lnTo>
                  <a:pt x="7144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8532" name="SMARTInkShape-3336"/>
          <p:cNvSpPr/>
          <p:nvPr/>
        </p:nvSpPr>
        <p:spPr bwMode="auto">
          <a:xfrm>
            <a:off x="6715834" y="1964717"/>
            <a:ext cx="660237" cy="84397"/>
          </a:xfrm>
          <a:custGeom>
            <a:avLst/>
            <a:gdLst/>
            <a:ahLst/>
            <a:cxnLst/>
            <a:rect l="0" t="0" r="0" b="0"/>
            <a:pathLst>
              <a:path w="660237" h="84397">
                <a:moveTo>
                  <a:pt x="35010" y="21246"/>
                </a:moveTo>
                <a:lnTo>
                  <a:pt x="31217" y="21246"/>
                </a:lnTo>
                <a:lnTo>
                  <a:pt x="27239" y="23362"/>
                </a:lnTo>
                <a:lnTo>
                  <a:pt x="22825" y="26155"/>
                </a:lnTo>
                <a:lnTo>
                  <a:pt x="0" y="35213"/>
                </a:lnTo>
                <a:lnTo>
                  <a:pt x="3293" y="39231"/>
                </a:lnTo>
                <a:lnTo>
                  <a:pt x="11389" y="41145"/>
                </a:lnTo>
                <a:lnTo>
                  <a:pt x="39780" y="42374"/>
                </a:lnTo>
                <a:lnTo>
                  <a:pt x="63853" y="42542"/>
                </a:lnTo>
                <a:lnTo>
                  <a:pt x="94660" y="41823"/>
                </a:lnTo>
                <a:lnTo>
                  <a:pt x="112877" y="40520"/>
                </a:lnTo>
                <a:lnTo>
                  <a:pt x="132165" y="38858"/>
                </a:lnTo>
                <a:lnTo>
                  <a:pt x="153754" y="37750"/>
                </a:lnTo>
                <a:lnTo>
                  <a:pt x="176879" y="37011"/>
                </a:lnTo>
                <a:lnTo>
                  <a:pt x="201027" y="36518"/>
                </a:lnTo>
                <a:lnTo>
                  <a:pt x="226651" y="35396"/>
                </a:lnTo>
                <a:lnTo>
                  <a:pt x="253258" y="33854"/>
                </a:lnTo>
                <a:lnTo>
                  <a:pt x="280521" y="32033"/>
                </a:lnTo>
                <a:lnTo>
                  <a:pt x="308222" y="30024"/>
                </a:lnTo>
                <a:lnTo>
                  <a:pt x="336213" y="27892"/>
                </a:lnTo>
                <a:lnTo>
                  <a:pt x="364400" y="25676"/>
                </a:lnTo>
                <a:lnTo>
                  <a:pt x="392715" y="23406"/>
                </a:lnTo>
                <a:lnTo>
                  <a:pt x="421118" y="21098"/>
                </a:lnTo>
                <a:lnTo>
                  <a:pt x="449577" y="18766"/>
                </a:lnTo>
                <a:lnTo>
                  <a:pt x="475694" y="16418"/>
                </a:lnTo>
                <a:lnTo>
                  <a:pt x="500250" y="14058"/>
                </a:lnTo>
                <a:lnTo>
                  <a:pt x="523764" y="11691"/>
                </a:lnTo>
                <a:lnTo>
                  <a:pt x="545789" y="9320"/>
                </a:lnTo>
                <a:lnTo>
                  <a:pt x="566823" y="6945"/>
                </a:lnTo>
                <a:lnTo>
                  <a:pt x="587196" y="4568"/>
                </a:lnTo>
                <a:lnTo>
                  <a:pt x="618299" y="1927"/>
                </a:lnTo>
                <a:lnTo>
                  <a:pt x="649426" y="440"/>
                </a:lnTo>
                <a:lnTo>
                  <a:pt x="660236" y="0"/>
                </a:lnTo>
                <a:lnTo>
                  <a:pt x="626109" y="632"/>
                </a:lnTo>
                <a:lnTo>
                  <a:pt x="595641" y="3618"/>
                </a:lnTo>
                <a:lnTo>
                  <a:pt x="577833" y="4731"/>
                </a:lnTo>
                <a:lnTo>
                  <a:pt x="558817" y="5473"/>
                </a:lnTo>
                <a:lnTo>
                  <a:pt x="538995" y="5968"/>
                </a:lnTo>
                <a:lnTo>
                  <a:pt x="517844" y="7092"/>
                </a:lnTo>
                <a:lnTo>
                  <a:pt x="495806" y="8635"/>
                </a:lnTo>
                <a:lnTo>
                  <a:pt x="473176" y="10457"/>
                </a:lnTo>
                <a:lnTo>
                  <a:pt x="449358" y="12466"/>
                </a:lnTo>
                <a:lnTo>
                  <a:pt x="424748" y="14599"/>
                </a:lnTo>
                <a:lnTo>
                  <a:pt x="399610" y="16814"/>
                </a:lnTo>
                <a:lnTo>
                  <a:pt x="374121" y="18291"/>
                </a:lnTo>
                <a:lnTo>
                  <a:pt x="348396" y="19276"/>
                </a:lnTo>
                <a:lnTo>
                  <a:pt x="322515" y="19932"/>
                </a:lnTo>
                <a:lnTo>
                  <a:pt x="297324" y="21164"/>
                </a:lnTo>
                <a:lnTo>
                  <a:pt x="272592" y="22779"/>
                </a:lnTo>
                <a:lnTo>
                  <a:pt x="248167" y="24649"/>
                </a:lnTo>
                <a:lnTo>
                  <a:pt x="226327" y="27483"/>
                </a:lnTo>
                <a:lnTo>
                  <a:pt x="206211" y="30960"/>
                </a:lnTo>
                <a:lnTo>
                  <a:pt x="187244" y="34866"/>
                </a:lnTo>
                <a:lnTo>
                  <a:pt x="153469" y="41322"/>
                </a:lnTo>
                <a:lnTo>
                  <a:pt x="124965" y="46837"/>
                </a:lnTo>
                <a:lnTo>
                  <a:pt x="104358" y="51934"/>
                </a:lnTo>
                <a:lnTo>
                  <a:pt x="97911" y="55198"/>
                </a:lnTo>
                <a:lnTo>
                  <a:pt x="93612" y="58962"/>
                </a:lnTo>
                <a:lnTo>
                  <a:pt x="90747" y="63059"/>
                </a:lnTo>
                <a:lnTo>
                  <a:pt x="91218" y="66583"/>
                </a:lnTo>
                <a:lnTo>
                  <a:pt x="93913" y="69727"/>
                </a:lnTo>
                <a:lnTo>
                  <a:pt x="98091" y="72616"/>
                </a:lnTo>
                <a:lnTo>
                  <a:pt x="130518" y="76683"/>
                </a:lnTo>
                <a:lnTo>
                  <a:pt x="166093" y="79751"/>
                </a:lnTo>
                <a:lnTo>
                  <a:pt x="186692" y="81681"/>
                </a:lnTo>
                <a:lnTo>
                  <a:pt x="209156" y="82967"/>
                </a:lnTo>
                <a:lnTo>
                  <a:pt x="232864" y="83824"/>
                </a:lnTo>
                <a:lnTo>
                  <a:pt x="257399" y="84396"/>
                </a:lnTo>
                <a:lnTo>
                  <a:pt x="284076" y="83983"/>
                </a:lnTo>
                <a:lnTo>
                  <a:pt x="312179" y="82914"/>
                </a:lnTo>
                <a:lnTo>
                  <a:pt x="341233" y="81408"/>
                </a:lnTo>
                <a:lnTo>
                  <a:pt x="370921" y="79610"/>
                </a:lnTo>
                <a:lnTo>
                  <a:pt x="401032" y="77618"/>
                </a:lnTo>
                <a:lnTo>
                  <a:pt x="431424" y="75496"/>
                </a:lnTo>
                <a:lnTo>
                  <a:pt x="459623" y="72494"/>
                </a:lnTo>
                <a:lnTo>
                  <a:pt x="486360" y="68905"/>
                </a:lnTo>
                <a:lnTo>
                  <a:pt x="512122" y="64925"/>
                </a:lnTo>
                <a:lnTo>
                  <a:pt x="535647" y="61477"/>
                </a:lnTo>
                <a:lnTo>
                  <a:pt x="557681" y="58385"/>
                </a:lnTo>
                <a:lnTo>
                  <a:pt x="578719" y="55530"/>
                </a:lnTo>
                <a:lnTo>
                  <a:pt x="608446" y="50242"/>
                </a:lnTo>
                <a:lnTo>
                  <a:pt x="627214" y="45245"/>
                </a:lnTo>
                <a:lnTo>
                  <a:pt x="635556" y="40379"/>
                </a:lnTo>
                <a:lnTo>
                  <a:pt x="633811" y="37970"/>
                </a:lnTo>
                <a:lnTo>
                  <a:pt x="621289" y="33177"/>
                </a:lnTo>
                <a:lnTo>
                  <a:pt x="596145" y="30517"/>
                </a:lnTo>
                <a:lnTo>
                  <a:pt x="561422" y="30128"/>
                </a:lnTo>
                <a:lnTo>
                  <a:pt x="539939" y="31136"/>
                </a:lnTo>
                <a:lnTo>
                  <a:pt x="516885" y="32602"/>
                </a:lnTo>
                <a:lnTo>
                  <a:pt x="491197" y="33579"/>
                </a:lnTo>
                <a:lnTo>
                  <a:pt x="463753" y="34230"/>
                </a:lnTo>
                <a:lnTo>
                  <a:pt x="435139" y="34665"/>
                </a:lnTo>
                <a:lnTo>
                  <a:pt x="405744" y="35748"/>
                </a:lnTo>
                <a:lnTo>
                  <a:pt x="375828" y="37264"/>
                </a:lnTo>
                <a:lnTo>
                  <a:pt x="345566" y="39068"/>
                </a:lnTo>
                <a:lnTo>
                  <a:pt x="315865" y="40271"/>
                </a:lnTo>
                <a:lnTo>
                  <a:pt x="286541" y="41073"/>
                </a:lnTo>
                <a:lnTo>
                  <a:pt x="257466" y="41608"/>
                </a:lnTo>
                <a:lnTo>
                  <a:pt x="230939" y="43552"/>
                </a:lnTo>
                <a:lnTo>
                  <a:pt x="206110" y="46435"/>
                </a:lnTo>
                <a:lnTo>
                  <a:pt x="182414" y="49945"/>
                </a:lnTo>
                <a:lnTo>
                  <a:pt x="161855" y="53078"/>
                </a:lnTo>
                <a:lnTo>
                  <a:pt x="126310" y="58677"/>
                </a:lnTo>
                <a:lnTo>
                  <a:pt x="105221" y="65927"/>
                </a:lnTo>
                <a:lnTo>
                  <a:pt x="98486" y="70084"/>
                </a:lnTo>
                <a:lnTo>
                  <a:pt x="96377" y="72854"/>
                </a:lnTo>
                <a:lnTo>
                  <a:pt x="97352" y="74701"/>
                </a:lnTo>
                <a:lnTo>
                  <a:pt x="127406" y="81458"/>
                </a:lnTo>
                <a:lnTo>
                  <a:pt x="158625" y="81609"/>
                </a:lnTo>
                <a:lnTo>
                  <a:pt x="189169" y="79824"/>
                </a:lnTo>
                <a:lnTo>
                  <a:pt x="213604" y="78396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8535" name="SMARTInkShape-Group736"/>
          <p:cNvGrpSpPr/>
          <p:nvPr/>
        </p:nvGrpSpPr>
        <p:grpSpPr>
          <a:xfrm>
            <a:off x="4957763" y="1671638"/>
            <a:ext cx="1114426" cy="457201"/>
            <a:chOff x="4957763" y="1671638"/>
            <a:chExt cx="1114426" cy="457201"/>
          </a:xfrm>
        </p:grpSpPr>
        <p:sp>
          <p:nvSpPr>
            <p:cNvPr id="2538533" name="SMARTInkShape-3337"/>
            <p:cNvSpPr/>
            <p:nvPr/>
          </p:nvSpPr>
          <p:spPr bwMode="auto">
            <a:xfrm>
              <a:off x="5729288" y="1671638"/>
              <a:ext cx="342901" cy="457201"/>
            </a:xfrm>
            <a:custGeom>
              <a:avLst/>
              <a:gdLst/>
              <a:ahLst/>
              <a:cxnLst/>
              <a:rect l="0" t="0" r="0" b="0"/>
              <a:pathLst>
                <a:path w="342901" h="457201">
                  <a:moveTo>
                    <a:pt x="342900" y="0"/>
                  </a:moveTo>
                  <a:lnTo>
                    <a:pt x="313237" y="24008"/>
                  </a:lnTo>
                  <a:lnTo>
                    <a:pt x="286853" y="49564"/>
                  </a:lnTo>
                  <a:lnTo>
                    <a:pt x="251315" y="84734"/>
                  </a:lnTo>
                  <a:lnTo>
                    <a:pt x="231837" y="107289"/>
                  </a:lnTo>
                  <a:lnTo>
                    <a:pt x="211708" y="132645"/>
                  </a:lnTo>
                  <a:lnTo>
                    <a:pt x="191145" y="159867"/>
                  </a:lnTo>
                  <a:lnTo>
                    <a:pt x="169498" y="189922"/>
                  </a:lnTo>
                  <a:lnTo>
                    <a:pt x="147130" y="221864"/>
                  </a:lnTo>
                  <a:lnTo>
                    <a:pt x="124280" y="255066"/>
                  </a:lnTo>
                  <a:lnTo>
                    <a:pt x="103491" y="286725"/>
                  </a:lnTo>
                  <a:lnTo>
                    <a:pt x="84075" y="317356"/>
                  </a:lnTo>
                  <a:lnTo>
                    <a:pt x="65575" y="347302"/>
                  </a:lnTo>
                  <a:lnTo>
                    <a:pt x="50066" y="372822"/>
                  </a:lnTo>
                  <a:lnTo>
                    <a:pt x="36552" y="395391"/>
                  </a:lnTo>
                  <a:lnTo>
                    <a:pt x="16245" y="429729"/>
                  </a:lnTo>
                  <a:lnTo>
                    <a:pt x="0" y="4572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34" name="SMARTInkShape-3338"/>
            <p:cNvSpPr/>
            <p:nvPr/>
          </p:nvSpPr>
          <p:spPr bwMode="auto">
            <a:xfrm>
              <a:off x="4957763" y="1678781"/>
              <a:ext cx="407194" cy="314326"/>
            </a:xfrm>
            <a:custGeom>
              <a:avLst/>
              <a:gdLst/>
              <a:ahLst/>
              <a:cxnLst/>
              <a:rect l="0" t="0" r="0" b="0"/>
              <a:pathLst>
                <a:path w="407194" h="314326">
                  <a:moveTo>
                    <a:pt x="407193" y="0"/>
                  </a:moveTo>
                  <a:lnTo>
                    <a:pt x="379722" y="17528"/>
                  </a:lnTo>
                  <a:lnTo>
                    <a:pt x="346137" y="44264"/>
                  </a:lnTo>
                  <a:lnTo>
                    <a:pt x="311265" y="72325"/>
                  </a:lnTo>
                  <a:lnTo>
                    <a:pt x="290854" y="88698"/>
                  </a:lnTo>
                  <a:lnTo>
                    <a:pt x="268515" y="106757"/>
                  </a:lnTo>
                  <a:lnTo>
                    <a:pt x="244891" y="125940"/>
                  </a:lnTo>
                  <a:lnTo>
                    <a:pt x="220410" y="145873"/>
                  </a:lnTo>
                  <a:lnTo>
                    <a:pt x="194565" y="167099"/>
                  </a:lnTo>
                  <a:lnTo>
                    <a:pt x="167809" y="189187"/>
                  </a:lnTo>
                  <a:lnTo>
                    <a:pt x="140448" y="211850"/>
                  </a:lnTo>
                  <a:lnTo>
                    <a:pt x="112682" y="233308"/>
                  </a:lnTo>
                  <a:lnTo>
                    <a:pt x="84646" y="253964"/>
                  </a:lnTo>
                  <a:lnTo>
                    <a:pt x="56430" y="274084"/>
                  </a:lnTo>
                  <a:lnTo>
                    <a:pt x="0" y="3143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8538" name="SMARTInkShape-Group737"/>
          <p:cNvGrpSpPr/>
          <p:nvPr/>
        </p:nvGrpSpPr>
        <p:grpSpPr>
          <a:xfrm>
            <a:off x="4500563" y="2429876"/>
            <a:ext cx="2978944" cy="127588"/>
            <a:chOff x="4500563" y="2429876"/>
            <a:chExt cx="2978944" cy="127588"/>
          </a:xfrm>
        </p:grpSpPr>
        <p:sp>
          <p:nvSpPr>
            <p:cNvPr id="2538536" name="SMARTInkShape-3339"/>
            <p:cNvSpPr/>
            <p:nvPr/>
          </p:nvSpPr>
          <p:spPr bwMode="auto">
            <a:xfrm>
              <a:off x="4507706" y="2429876"/>
              <a:ext cx="2971801" cy="120444"/>
            </a:xfrm>
            <a:custGeom>
              <a:avLst/>
              <a:gdLst/>
              <a:ahLst/>
              <a:cxnLst/>
              <a:rect l="0" t="0" r="0" b="0"/>
              <a:pathLst>
                <a:path w="2971801" h="120444">
                  <a:moveTo>
                    <a:pt x="0" y="120443"/>
                  </a:moveTo>
                  <a:lnTo>
                    <a:pt x="34329" y="120443"/>
                  </a:lnTo>
                  <a:lnTo>
                    <a:pt x="66240" y="120443"/>
                  </a:lnTo>
                  <a:lnTo>
                    <a:pt x="87756" y="118326"/>
                  </a:lnTo>
                  <a:lnTo>
                    <a:pt x="121711" y="113167"/>
                  </a:lnTo>
                  <a:lnTo>
                    <a:pt x="157198" y="107235"/>
                  </a:lnTo>
                  <a:lnTo>
                    <a:pt x="191448" y="100665"/>
                  </a:lnTo>
                  <a:lnTo>
                    <a:pt x="226671" y="93840"/>
                  </a:lnTo>
                  <a:lnTo>
                    <a:pt x="260586" y="88465"/>
                  </a:lnTo>
                  <a:lnTo>
                    <a:pt x="292229" y="82040"/>
                  </a:lnTo>
                  <a:lnTo>
                    <a:pt x="322948" y="78902"/>
                  </a:lnTo>
                  <a:lnTo>
                    <a:pt x="355950" y="74179"/>
                  </a:lnTo>
                  <a:lnTo>
                    <a:pt x="390864" y="71545"/>
                  </a:lnTo>
                  <a:lnTo>
                    <a:pt x="426344" y="66973"/>
                  </a:lnTo>
                  <a:lnTo>
                    <a:pt x="461992" y="64383"/>
                  </a:lnTo>
                  <a:lnTo>
                    <a:pt x="487905" y="63777"/>
                  </a:lnTo>
                  <a:lnTo>
                    <a:pt x="514503" y="62714"/>
                  </a:lnTo>
                  <a:lnTo>
                    <a:pt x="539553" y="59596"/>
                  </a:lnTo>
                  <a:lnTo>
                    <a:pt x="563916" y="55565"/>
                  </a:lnTo>
                  <a:lnTo>
                    <a:pt x="588767" y="51921"/>
                  </a:lnTo>
                  <a:lnTo>
                    <a:pt x="615687" y="50301"/>
                  </a:lnTo>
                  <a:lnTo>
                    <a:pt x="643527" y="47464"/>
                  </a:lnTo>
                  <a:lnTo>
                    <a:pt x="670981" y="44352"/>
                  </a:lnTo>
                  <a:lnTo>
                    <a:pt x="696412" y="42968"/>
                  </a:lnTo>
                  <a:lnTo>
                    <a:pt x="723060" y="42353"/>
                  </a:lnTo>
                  <a:lnTo>
                    <a:pt x="749985" y="41286"/>
                  </a:lnTo>
                  <a:lnTo>
                    <a:pt x="775181" y="38166"/>
                  </a:lnTo>
                  <a:lnTo>
                    <a:pt x="799608" y="36251"/>
                  </a:lnTo>
                  <a:lnTo>
                    <a:pt x="824488" y="35399"/>
                  </a:lnTo>
                  <a:lnTo>
                    <a:pt x="851420" y="35020"/>
                  </a:lnTo>
                  <a:lnTo>
                    <a:pt x="879266" y="34852"/>
                  </a:lnTo>
                  <a:lnTo>
                    <a:pt x="906722" y="34778"/>
                  </a:lnTo>
                  <a:lnTo>
                    <a:pt x="932154" y="34744"/>
                  </a:lnTo>
                  <a:lnTo>
                    <a:pt x="958803" y="34730"/>
                  </a:lnTo>
                  <a:lnTo>
                    <a:pt x="987316" y="34723"/>
                  </a:lnTo>
                  <a:lnTo>
                    <a:pt x="1018509" y="34720"/>
                  </a:lnTo>
                  <a:lnTo>
                    <a:pt x="1048777" y="32602"/>
                  </a:lnTo>
                  <a:lnTo>
                    <a:pt x="1078105" y="29809"/>
                  </a:lnTo>
                  <a:lnTo>
                    <a:pt x="1107014" y="28567"/>
                  </a:lnTo>
                  <a:lnTo>
                    <a:pt x="1135737" y="25899"/>
                  </a:lnTo>
                  <a:lnTo>
                    <a:pt x="1164379" y="22861"/>
                  </a:lnTo>
                  <a:lnTo>
                    <a:pt x="1192983" y="21510"/>
                  </a:lnTo>
                  <a:lnTo>
                    <a:pt x="1223688" y="18794"/>
                  </a:lnTo>
                  <a:lnTo>
                    <a:pt x="1255062" y="15734"/>
                  </a:lnTo>
                  <a:lnTo>
                    <a:pt x="1284880" y="14374"/>
                  </a:lnTo>
                  <a:lnTo>
                    <a:pt x="1314008" y="13770"/>
                  </a:lnTo>
                  <a:lnTo>
                    <a:pt x="1343622" y="13501"/>
                  </a:lnTo>
                  <a:lnTo>
                    <a:pt x="1375305" y="13382"/>
                  </a:lnTo>
                  <a:lnTo>
                    <a:pt x="1405790" y="13329"/>
                  </a:lnTo>
                  <a:lnTo>
                    <a:pt x="1435215" y="13305"/>
                  </a:lnTo>
                  <a:lnTo>
                    <a:pt x="1464167" y="13295"/>
                  </a:lnTo>
                  <a:lnTo>
                    <a:pt x="1495026" y="13290"/>
                  </a:lnTo>
                  <a:lnTo>
                    <a:pt x="1527263" y="13288"/>
                  </a:lnTo>
                  <a:lnTo>
                    <a:pt x="1560111" y="13287"/>
                  </a:lnTo>
                  <a:lnTo>
                    <a:pt x="1593230" y="11170"/>
                  </a:lnTo>
                  <a:lnTo>
                    <a:pt x="1625678" y="8377"/>
                  </a:lnTo>
                  <a:lnTo>
                    <a:pt x="1655974" y="7136"/>
                  </a:lnTo>
                  <a:lnTo>
                    <a:pt x="1687431" y="6584"/>
                  </a:lnTo>
                  <a:lnTo>
                    <a:pt x="1719138" y="6339"/>
                  </a:lnTo>
                  <a:lnTo>
                    <a:pt x="1749105" y="6230"/>
                  </a:lnTo>
                  <a:lnTo>
                    <a:pt x="1780416" y="4065"/>
                  </a:lnTo>
                  <a:lnTo>
                    <a:pt x="1812058" y="1250"/>
                  </a:lnTo>
                  <a:lnTo>
                    <a:pt x="1841997" y="0"/>
                  </a:lnTo>
                  <a:lnTo>
                    <a:pt x="1871178" y="1560"/>
                  </a:lnTo>
                  <a:lnTo>
                    <a:pt x="1900022" y="4106"/>
                  </a:lnTo>
                  <a:lnTo>
                    <a:pt x="1928717" y="5238"/>
                  </a:lnTo>
                  <a:lnTo>
                    <a:pt x="1955229" y="5740"/>
                  </a:lnTo>
                  <a:lnTo>
                    <a:pt x="1980241" y="6758"/>
                  </a:lnTo>
                  <a:lnTo>
                    <a:pt x="2004586" y="9856"/>
                  </a:lnTo>
                  <a:lnTo>
                    <a:pt x="2028635" y="11762"/>
                  </a:lnTo>
                  <a:lnTo>
                    <a:pt x="2053347" y="12609"/>
                  </a:lnTo>
                  <a:lnTo>
                    <a:pt x="2080205" y="12985"/>
                  </a:lnTo>
                  <a:lnTo>
                    <a:pt x="2105900" y="15269"/>
                  </a:lnTo>
                  <a:lnTo>
                    <a:pt x="2130550" y="18137"/>
                  </a:lnTo>
                  <a:lnTo>
                    <a:pt x="2154734" y="19411"/>
                  </a:lnTo>
                  <a:lnTo>
                    <a:pt x="2178711" y="19977"/>
                  </a:lnTo>
                  <a:lnTo>
                    <a:pt x="2203391" y="20229"/>
                  </a:lnTo>
                  <a:lnTo>
                    <a:pt x="2230235" y="20341"/>
                  </a:lnTo>
                  <a:lnTo>
                    <a:pt x="2255924" y="18274"/>
                  </a:lnTo>
                  <a:lnTo>
                    <a:pt x="2280570" y="15503"/>
                  </a:lnTo>
                  <a:lnTo>
                    <a:pt x="2304754" y="14272"/>
                  </a:lnTo>
                  <a:lnTo>
                    <a:pt x="2328731" y="13724"/>
                  </a:lnTo>
                  <a:lnTo>
                    <a:pt x="2362426" y="13416"/>
                  </a:lnTo>
                  <a:lnTo>
                    <a:pt x="2394635" y="15442"/>
                  </a:lnTo>
                  <a:lnTo>
                    <a:pt x="2427196" y="18952"/>
                  </a:lnTo>
                  <a:lnTo>
                    <a:pt x="2459070" y="19992"/>
                  </a:lnTo>
                  <a:lnTo>
                    <a:pt x="2491532" y="22417"/>
                  </a:lnTo>
                  <a:lnTo>
                    <a:pt x="2523376" y="26046"/>
                  </a:lnTo>
                  <a:lnTo>
                    <a:pt x="2557946" y="25005"/>
                  </a:lnTo>
                  <a:lnTo>
                    <a:pt x="2593325" y="21786"/>
                  </a:lnTo>
                  <a:lnTo>
                    <a:pt x="2626826" y="18715"/>
                  </a:lnTo>
                  <a:lnTo>
                    <a:pt x="2656861" y="14895"/>
                  </a:lnTo>
                  <a:lnTo>
                    <a:pt x="2687985" y="11646"/>
                  </a:lnTo>
                  <a:lnTo>
                    <a:pt x="2720226" y="7773"/>
                  </a:lnTo>
                  <a:lnTo>
                    <a:pt x="2749887" y="6626"/>
                  </a:lnTo>
                  <a:lnTo>
                    <a:pt x="2780900" y="6286"/>
                  </a:lnTo>
                  <a:lnTo>
                    <a:pt x="2813108" y="6185"/>
                  </a:lnTo>
                  <a:lnTo>
                    <a:pt x="2844851" y="6151"/>
                  </a:lnTo>
                  <a:lnTo>
                    <a:pt x="2877031" y="6144"/>
                  </a:lnTo>
                  <a:lnTo>
                    <a:pt x="2909682" y="6143"/>
                  </a:lnTo>
                  <a:lnTo>
                    <a:pt x="2939336" y="6937"/>
                  </a:lnTo>
                  <a:lnTo>
                    <a:pt x="2960543" y="12845"/>
                  </a:lnTo>
                  <a:lnTo>
                    <a:pt x="2971800" y="132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37" name="SMARTInkShape-3340"/>
            <p:cNvSpPr/>
            <p:nvPr/>
          </p:nvSpPr>
          <p:spPr bwMode="auto">
            <a:xfrm>
              <a:off x="4500563" y="2550319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8539" name="SMARTInkShape-3341"/>
          <p:cNvSpPr/>
          <p:nvPr/>
        </p:nvSpPr>
        <p:spPr bwMode="auto">
          <a:xfrm>
            <a:off x="4679156" y="2978944"/>
            <a:ext cx="3271839" cy="85726"/>
          </a:xfrm>
          <a:custGeom>
            <a:avLst/>
            <a:gdLst/>
            <a:ahLst/>
            <a:cxnLst/>
            <a:rect l="0" t="0" r="0" b="0"/>
            <a:pathLst>
              <a:path w="3271839" h="85726">
                <a:moveTo>
                  <a:pt x="0" y="85725"/>
                </a:moveTo>
                <a:lnTo>
                  <a:pt x="3792" y="85725"/>
                </a:lnTo>
                <a:lnTo>
                  <a:pt x="4910" y="84931"/>
                </a:lnTo>
                <a:lnTo>
                  <a:pt x="5655" y="83608"/>
                </a:lnTo>
                <a:lnTo>
                  <a:pt x="6151" y="81933"/>
                </a:lnTo>
                <a:lnTo>
                  <a:pt x="7276" y="80815"/>
                </a:lnTo>
                <a:lnTo>
                  <a:pt x="10642" y="79574"/>
                </a:lnTo>
                <a:lnTo>
                  <a:pt x="17000" y="78875"/>
                </a:lnTo>
                <a:lnTo>
                  <a:pt x="18477" y="77983"/>
                </a:lnTo>
                <a:lnTo>
                  <a:pt x="19462" y="76595"/>
                </a:lnTo>
                <a:lnTo>
                  <a:pt x="20118" y="74876"/>
                </a:lnTo>
                <a:lnTo>
                  <a:pt x="21350" y="73730"/>
                </a:lnTo>
                <a:lnTo>
                  <a:pt x="24835" y="72456"/>
                </a:lnTo>
                <a:lnTo>
                  <a:pt x="59218" y="71442"/>
                </a:lnTo>
                <a:lnTo>
                  <a:pt x="91849" y="71438"/>
                </a:lnTo>
                <a:lnTo>
                  <a:pt x="123471" y="71437"/>
                </a:lnTo>
                <a:lnTo>
                  <a:pt x="153314" y="71437"/>
                </a:lnTo>
                <a:lnTo>
                  <a:pt x="186859" y="69321"/>
                </a:lnTo>
                <a:lnTo>
                  <a:pt x="214645" y="65783"/>
                </a:lnTo>
                <a:lnTo>
                  <a:pt x="242986" y="64735"/>
                </a:lnTo>
                <a:lnTo>
                  <a:pt x="273608" y="64424"/>
                </a:lnTo>
                <a:lnTo>
                  <a:pt x="307818" y="62216"/>
                </a:lnTo>
                <a:lnTo>
                  <a:pt x="343089" y="58651"/>
                </a:lnTo>
                <a:lnTo>
                  <a:pt x="367590" y="57023"/>
                </a:lnTo>
                <a:lnTo>
                  <a:pt x="394354" y="53654"/>
                </a:lnTo>
                <a:lnTo>
                  <a:pt x="422125" y="49511"/>
                </a:lnTo>
                <a:lnTo>
                  <a:pt x="449549" y="45817"/>
                </a:lnTo>
                <a:lnTo>
                  <a:pt x="474967" y="44176"/>
                </a:lnTo>
                <a:lnTo>
                  <a:pt x="499492" y="41329"/>
                </a:lnTo>
                <a:lnTo>
                  <a:pt x="524416" y="38212"/>
                </a:lnTo>
                <a:lnTo>
                  <a:pt x="551367" y="36827"/>
                </a:lnTo>
                <a:lnTo>
                  <a:pt x="579221" y="36211"/>
                </a:lnTo>
                <a:lnTo>
                  <a:pt x="607476" y="35937"/>
                </a:lnTo>
                <a:lnTo>
                  <a:pt x="635908" y="35816"/>
                </a:lnTo>
                <a:lnTo>
                  <a:pt x="664419" y="35762"/>
                </a:lnTo>
                <a:lnTo>
                  <a:pt x="692173" y="34944"/>
                </a:lnTo>
                <a:lnTo>
                  <a:pt x="717737" y="31935"/>
                </a:lnTo>
                <a:lnTo>
                  <a:pt x="744444" y="30068"/>
                </a:lnTo>
                <a:lnTo>
                  <a:pt x="772189" y="28445"/>
                </a:lnTo>
                <a:lnTo>
                  <a:pt x="800396" y="25077"/>
                </a:lnTo>
                <a:lnTo>
                  <a:pt x="828806" y="20935"/>
                </a:lnTo>
                <a:lnTo>
                  <a:pt x="857308" y="16448"/>
                </a:lnTo>
                <a:lnTo>
                  <a:pt x="885851" y="11808"/>
                </a:lnTo>
                <a:lnTo>
                  <a:pt x="914412" y="9217"/>
                </a:lnTo>
                <a:lnTo>
                  <a:pt x="942981" y="7271"/>
                </a:lnTo>
                <a:lnTo>
                  <a:pt x="971553" y="3761"/>
                </a:lnTo>
                <a:lnTo>
                  <a:pt x="998010" y="1671"/>
                </a:lnTo>
                <a:lnTo>
                  <a:pt x="1023791" y="743"/>
                </a:lnTo>
                <a:lnTo>
                  <a:pt x="1051124" y="330"/>
                </a:lnTo>
                <a:lnTo>
                  <a:pt x="1079148" y="147"/>
                </a:lnTo>
                <a:lnTo>
                  <a:pt x="1106684" y="65"/>
                </a:lnTo>
                <a:lnTo>
                  <a:pt x="1132151" y="29"/>
                </a:lnTo>
                <a:lnTo>
                  <a:pt x="1158816" y="13"/>
                </a:lnTo>
                <a:lnTo>
                  <a:pt x="1186542" y="6"/>
                </a:lnTo>
                <a:lnTo>
                  <a:pt x="1214739" y="2"/>
                </a:lnTo>
                <a:lnTo>
                  <a:pt x="1243147" y="1"/>
                </a:lnTo>
                <a:lnTo>
                  <a:pt x="1272441" y="0"/>
                </a:lnTo>
                <a:lnTo>
                  <a:pt x="1303982" y="0"/>
                </a:lnTo>
                <a:lnTo>
                  <a:pt x="1334404" y="0"/>
                </a:lnTo>
                <a:lnTo>
                  <a:pt x="1364594" y="0"/>
                </a:lnTo>
                <a:lnTo>
                  <a:pt x="1396532" y="0"/>
                </a:lnTo>
                <a:lnTo>
                  <a:pt x="1429248" y="0"/>
                </a:lnTo>
                <a:lnTo>
                  <a:pt x="1461515" y="0"/>
                </a:lnTo>
                <a:lnTo>
                  <a:pt x="1491731" y="0"/>
                </a:lnTo>
                <a:lnTo>
                  <a:pt x="1523152" y="2116"/>
                </a:lnTo>
                <a:lnTo>
                  <a:pt x="1554844" y="4909"/>
                </a:lnTo>
                <a:lnTo>
                  <a:pt x="1584805" y="6151"/>
                </a:lnTo>
                <a:lnTo>
                  <a:pt x="1613996" y="6702"/>
                </a:lnTo>
                <a:lnTo>
                  <a:pt x="1643638" y="7741"/>
                </a:lnTo>
                <a:lnTo>
                  <a:pt x="1675333" y="10849"/>
                </a:lnTo>
                <a:lnTo>
                  <a:pt x="1705823" y="12759"/>
                </a:lnTo>
                <a:lnTo>
                  <a:pt x="1736044" y="14402"/>
                </a:lnTo>
                <a:lnTo>
                  <a:pt x="1767996" y="17778"/>
                </a:lnTo>
                <a:lnTo>
                  <a:pt x="1800717" y="21924"/>
                </a:lnTo>
                <a:lnTo>
                  <a:pt x="1832988" y="25619"/>
                </a:lnTo>
                <a:lnTo>
                  <a:pt x="1863205" y="27261"/>
                </a:lnTo>
                <a:lnTo>
                  <a:pt x="1894626" y="30108"/>
                </a:lnTo>
                <a:lnTo>
                  <a:pt x="1926318" y="33225"/>
                </a:lnTo>
                <a:lnTo>
                  <a:pt x="1956279" y="34610"/>
                </a:lnTo>
                <a:lnTo>
                  <a:pt x="1987587" y="35226"/>
                </a:lnTo>
                <a:lnTo>
                  <a:pt x="2019228" y="35500"/>
                </a:lnTo>
                <a:lnTo>
                  <a:pt x="2049166" y="35621"/>
                </a:lnTo>
                <a:lnTo>
                  <a:pt x="2080463" y="35675"/>
                </a:lnTo>
                <a:lnTo>
                  <a:pt x="2112101" y="36493"/>
                </a:lnTo>
                <a:lnTo>
                  <a:pt x="2142036" y="39502"/>
                </a:lnTo>
                <a:lnTo>
                  <a:pt x="2171217" y="41369"/>
                </a:lnTo>
                <a:lnTo>
                  <a:pt x="2200060" y="42199"/>
                </a:lnTo>
                <a:lnTo>
                  <a:pt x="2228755" y="42567"/>
                </a:lnTo>
                <a:lnTo>
                  <a:pt x="2257383" y="42731"/>
                </a:lnTo>
                <a:lnTo>
                  <a:pt x="2285981" y="42010"/>
                </a:lnTo>
                <a:lnTo>
                  <a:pt x="2314567" y="39044"/>
                </a:lnTo>
                <a:lnTo>
                  <a:pt x="2345263" y="37197"/>
                </a:lnTo>
                <a:lnTo>
                  <a:pt x="2376633" y="36375"/>
                </a:lnTo>
                <a:lnTo>
                  <a:pt x="2406450" y="36010"/>
                </a:lnTo>
                <a:lnTo>
                  <a:pt x="2437694" y="35848"/>
                </a:lnTo>
                <a:lnTo>
                  <a:pt x="2469307" y="35776"/>
                </a:lnTo>
                <a:lnTo>
                  <a:pt x="2499232" y="35744"/>
                </a:lnTo>
                <a:lnTo>
                  <a:pt x="2528408" y="35730"/>
                </a:lnTo>
                <a:lnTo>
                  <a:pt x="2557250" y="34930"/>
                </a:lnTo>
                <a:lnTo>
                  <a:pt x="2585943" y="31928"/>
                </a:lnTo>
                <a:lnTo>
                  <a:pt x="2614571" y="32182"/>
                </a:lnTo>
                <a:lnTo>
                  <a:pt x="2643169" y="34147"/>
                </a:lnTo>
                <a:lnTo>
                  <a:pt x="2671755" y="35020"/>
                </a:lnTo>
                <a:lnTo>
                  <a:pt x="2700334" y="35408"/>
                </a:lnTo>
                <a:lnTo>
                  <a:pt x="2728117" y="35581"/>
                </a:lnTo>
                <a:lnTo>
                  <a:pt x="2753695" y="35657"/>
                </a:lnTo>
                <a:lnTo>
                  <a:pt x="2780408" y="35691"/>
                </a:lnTo>
                <a:lnTo>
                  <a:pt x="2807362" y="35706"/>
                </a:lnTo>
                <a:lnTo>
                  <a:pt x="2832571" y="35713"/>
                </a:lnTo>
                <a:lnTo>
                  <a:pt x="2857004" y="35716"/>
                </a:lnTo>
                <a:lnTo>
                  <a:pt x="2881093" y="35717"/>
                </a:lnTo>
                <a:lnTo>
                  <a:pt x="2905027" y="35718"/>
                </a:lnTo>
                <a:lnTo>
                  <a:pt x="2931010" y="33602"/>
                </a:lnTo>
                <a:lnTo>
                  <a:pt x="2957640" y="30809"/>
                </a:lnTo>
                <a:lnTo>
                  <a:pt x="2982705" y="29568"/>
                </a:lnTo>
                <a:lnTo>
                  <a:pt x="3007074" y="29016"/>
                </a:lnTo>
                <a:lnTo>
                  <a:pt x="3040989" y="28706"/>
                </a:lnTo>
                <a:lnTo>
                  <a:pt x="3073263" y="30730"/>
                </a:lnTo>
                <a:lnTo>
                  <a:pt x="3105845" y="34240"/>
                </a:lnTo>
                <a:lnTo>
                  <a:pt x="3135607" y="35281"/>
                </a:lnTo>
                <a:lnTo>
                  <a:pt x="3170315" y="35632"/>
                </a:lnTo>
                <a:lnTo>
                  <a:pt x="3205229" y="35707"/>
                </a:lnTo>
                <a:lnTo>
                  <a:pt x="3239454" y="35718"/>
                </a:lnTo>
                <a:lnTo>
                  <a:pt x="3271838" y="35719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8540" name="SMARTInkShape-3342"/>
          <p:cNvSpPr/>
          <p:nvPr/>
        </p:nvSpPr>
        <p:spPr bwMode="auto">
          <a:xfrm>
            <a:off x="2957513" y="1364456"/>
            <a:ext cx="21432" cy="50008"/>
          </a:xfrm>
          <a:custGeom>
            <a:avLst/>
            <a:gdLst/>
            <a:ahLst/>
            <a:cxnLst/>
            <a:rect l="0" t="0" r="0" b="0"/>
            <a:pathLst>
              <a:path w="21432" h="50008">
                <a:moveTo>
                  <a:pt x="21431" y="50007"/>
                </a:moveTo>
                <a:lnTo>
                  <a:pt x="17638" y="46214"/>
                </a:lnTo>
                <a:lnTo>
                  <a:pt x="15776" y="42236"/>
                </a:lnTo>
                <a:lnTo>
                  <a:pt x="3671" y="8397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8555" name="SMARTInkShape-Group740"/>
          <p:cNvGrpSpPr/>
          <p:nvPr/>
        </p:nvGrpSpPr>
        <p:grpSpPr>
          <a:xfrm>
            <a:off x="2071688" y="1229019"/>
            <a:ext cx="1008933" cy="1003086"/>
            <a:chOff x="2071688" y="1229019"/>
            <a:chExt cx="1008933" cy="1003086"/>
          </a:xfrm>
        </p:grpSpPr>
        <p:sp>
          <p:nvSpPr>
            <p:cNvPr id="2538541" name="SMARTInkShape-3343"/>
            <p:cNvSpPr/>
            <p:nvPr/>
          </p:nvSpPr>
          <p:spPr bwMode="auto">
            <a:xfrm>
              <a:off x="2071688" y="1369872"/>
              <a:ext cx="157163" cy="154587"/>
            </a:xfrm>
            <a:custGeom>
              <a:avLst/>
              <a:gdLst/>
              <a:ahLst/>
              <a:cxnLst/>
              <a:rect l="0" t="0" r="0" b="0"/>
              <a:pathLst>
                <a:path w="157163" h="154587">
                  <a:moveTo>
                    <a:pt x="0" y="66022"/>
                  </a:moveTo>
                  <a:lnTo>
                    <a:pt x="0" y="59172"/>
                  </a:lnTo>
                  <a:lnTo>
                    <a:pt x="0" y="62757"/>
                  </a:lnTo>
                  <a:lnTo>
                    <a:pt x="9942" y="85621"/>
                  </a:lnTo>
                  <a:lnTo>
                    <a:pt x="29999" y="117487"/>
                  </a:lnTo>
                  <a:lnTo>
                    <a:pt x="41149" y="150991"/>
                  </a:lnTo>
                  <a:lnTo>
                    <a:pt x="42101" y="154586"/>
                  </a:lnTo>
                  <a:lnTo>
                    <a:pt x="42354" y="154433"/>
                  </a:lnTo>
                  <a:lnTo>
                    <a:pt x="42524" y="153538"/>
                  </a:lnTo>
                  <a:lnTo>
                    <a:pt x="46554" y="148485"/>
                  </a:lnTo>
                  <a:lnTo>
                    <a:pt x="48983" y="134376"/>
                  </a:lnTo>
                  <a:lnTo>
                    <a:pt x="49804" y="101778"/>
                  </a:lnTo>
                  <a:lnTo>
                    <a:pt x="50740" y="70178"/>
                  </a:lnTo>
                  <a:lnTo>
                    <a:pt x="55691" y="41148"/>
                  </a:lnTo>
                  <a:lnTo>
                    <a:pt x="64476" y="13836"/>
                  </a:lnTo>
                  <a:lnTo>
                    <a:pt x="73854" y="327"/>
                  </a:lnTo>
                  <a:lnTo>
                    <a:pt x="76224" y="0"/>
                  </a:lnTo>
                  <a:lnTo>
                    <a:pt x="78597" y="1370"/>
                  </a:lnTo>
                  <a:lnTo>
                    <a:pt x="80973" y="3871"/>
                  </a:lnTo>
                  <a:lnTo>
                    <a:pt x="99043" y="38262"/>
                  </a:lnTo>
                  <a:lnTo>
                    <a:pt x="111256" y="66977"/>
                  </a:lnTo>
                  <a:lnTo>
                    <a:pt x="123429" y="98166"/>
                  </a:lnTo>
                  <a:lnTo>
                    <a:pt x="139814" y="123495"/>
                  </a:lnTo>
                  <a:lnTo>
                    <a:pt x="144954" y="127284"/>
                  </a:lnTo>
                  <a:lnTo>
                    <a:pt x="147436" y="126707"/>
                  </a:lnTo>
                  <a:lnTo>
                    <a:pt x="157162" y="11602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42" name="SMARTInkShape-3344"/>
            <p:cNvSpPr/>
            <p:nvPr/>
          </p:nvSpPr>
          <p:spPr bwMode="auto">
            <a:xfrm>
              <a:off x="2243941" y="1343140"/>
              <a:ext cx="154504" cy="330483"/>
            </a:xfrm>
            <a:custGeom>
              <a:avLst/>
              <a:gdLst/>
              <a:ahLst/>
              <a:cxnLst/>
              <a:rect l="0" t="0" r="0" b="0"/>
              <a:pathLst>
                <a:path w="154504" h="330483">
                  <a:moveTo>
                    <a:pt x="63490" y="21316"/>
                  </a:moveTo>
                  <a:lnTo>
                    <a:pt x="59698" y="17524"/>
                  </a:lnTo>
                  <a:lnTo>
                    <a:pt x="53603" y="15662"/>
                  </a:lnTo>
                  <a:lnTo>
                    <a:pt x="46396" y="14041"/>
                  </a:lnTo>
                  <a:lnTo>
                    <a:pt x="35301" y="6532"/>
                  </a:lnTo>
                  <a:lnTo>
                    <a:pt x="30324" y="2839"/>
                  </a:lnTo>
                  <a:lnTo>
                    <a:pt x="25467" y="1198"/>
                  </a:lnTo>
                  <a:lnTo>
                    <a:pt x="8751" y="0"/>
                  </a:lnTo>
                  <a:lnTo>
                    <a:pt x="5295" y="4170"/>
                  </a:lnTo>
                  <a:lnTo>
                    <a:pt x="3262" y="7504"/>
                  </a:lnTo>
                  <a:lnTo>
                    <a:pt x="0" y="29171"/>
                  </a:lnTo>
                  <a:lnTo>
                    <a:pt x="61" y="63385"/>
                  </a:lnTo>
                  <a:lnTo>
                    <a:pt x="3020" y="71235"/>
                  </a:lnTo>
                  <a:lnTo>
                    <a:pt x="9149" y="80116"/>
                  </a:lnTo>
                  <a:lnTo>
                    <a:pt x="15791" y="83168"/>
                  </a:lnTo>
                  <a:lnTo>
                    <a:pt x="32990" y="85128"/>
                  </a:lnTo>
                  <a:lnTo>
                    <a:pt x="46957" y="81675"/>
                  </a:lnTo>
                  <a:lnTo>
                    <a:pt x="65104" y="74984"/>
                  </a:lnTo>
                  <a:lnTo>
                    <a:pt x="71616" y="76389"/>
                  </a:lnTo>
                  <a:lnTo>
                    <a:pt x="83537" y="81643"/>
                  </a:lnTo>
                  <a:lnTo>
                    <a:pt x="90392" y="92314"/>
                  </a:lnTo>
                  <a:lnTo>
                    <a:pt x="95290" y="107639"/>
                  </a:lnTo>
                  <a:lnTo>
                    <a:pt x="98048" y="134911"/>
                  </a:lnTo>
                  <a:lnTo>
                    <a:pt x="98865" y="168569"/>
                  </a:lnTo>
                  <a:lnTo>
                    <a:pt x="99056" y="194712"/>
                  </a:lnTo>
                  <a:lnTo>
                    <a:pt x="99141" y="220089"/>
                  </a:lnTo>
                  <a:lnTo>
                    <a:pt x="98385" y="244597"/>
                  </a:lnTo>
                  <a:lnTo>
                    <a:pt x="94291" y="279120"/>
                  </a:lnTo>
                  <a:lnTo>
                    <a:pt x="93518" y="304342"/>
                  </a:lnTo>
                  <a:lnTo>
                    <a:pt x="97964" y="321429"/>
                  </a:lnTo>
                  <a:lnTo>
                    <a:pt x="102095" y="328795"/>
                  </a:lnTo>
                  <a:lnTo>
                    <a:pt x="104308" y="330284"/>
                  </a:lnTo>
                  <a:lnTo>
                    <a:pt x="106577" y="330482"/>
                  </a:lnTo>
                  <a:lnTo>
                    <a:pt x="108884" y="329820"/>
                  </a:lnTo>
                  <a:lnTo>
                    <a:pt x="119714" y="321305"/>
                  </a:lnTo>
                  <a:lnTo>
                    <a:pt x="137597" y="292799"/>
                  </a:lnTo>
                  <a:lnTo>
                    <a:pt x="150094" y="265091"/>
                  </a:lnTo>
                  <a:lnTo>
                    <a:pt x="154503" y="233687"/>
                  </a:lnTo>
                  <a:lnTo>
                    <a:pt x="153876" y="200938"/>
                  </a:lnTo>
                  <a:lnTo>
                    <a:pt x="152322" y="193451"/>
                  </a:lnTo>
                  <a:lnTo>
                    <a:pt x="148905" y="187667"/>
                  </a:lnTo>
                  <a:lnTo>
                    <a:pt x="138759" y="179123"/>
                  </a:lnTo>
                  <a:lnTo>
                    <a:pt x="132719" y="177320"/>
                  </a:lnTo>
                  <a:lnTo>
                    <a:pt x="119659" y="177435"/>
                  </a:lnTo>
                  <a:lnTo>
                    <a:pt x="95126" y="185754"/>
                  </a:lnTo>
                  <a:lnTo>
                    <a:pt x="71541" y="202066"/>
                  </a:lnTo>
                  <a:lnTo>
                    <a:pt x="53264" y="221980"/>
                  </a:lnTo>
                  <a:lnTo>
                    <a:pt x="47039" y="233796"/>
                  </a:lnTo>
                  <a:lnTo>
                    <a:pt x="45066" y="242752"/>
                  </a:lnTo>
                  <a:lnTo>
                    <a:pt x="45651" y="245140"/>
                  </a:lnTo>
                  <a:lnTo>
                    <a:pt x="46835" y="246732"/>
                  </a:lnTo>
                  <a:lnTo>
                    <a:pt x="49212" y="247000"/>
                  </a:lnTo>
                  <a:lnTo>
                    <a:pt x="56086" y="245180"/>
                  </a:lnTo>
                  <a:lnTo>
                    <a:pt x="84922" y="22848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43" name="SMARTInkShape-3345"/>
            <p:cNvSpPr/>
            <p:nvPr/>
          </p:nvSpPr>
          <p:spPr bwMode="auto">
            <a:xfrm>
              <a:off x="2418278" y="1371600"/>
              <a:ext cx="132042" cy="50007"/>
            </a:xfrm>
            <a:custGeom>
              <a:avLst/>
              <a:gdLst/>
              <a:ahLst/>
              <a:cxnLst/>
              <a:rect l="0" t="0" r="0" b="0"/>
              <a:pathLst>
                <a:path w="132042" h="50007">
                  <a:moveTo>
                    <a:pt x="10597" y="50006"/>
                  </a:moveTo>
                  <a:lnTo>
                    <a:pt x="0" y="50006"/>
                  </a:lnTo>
                  <a:lnTo>
                    <a:pt x="1389" y="50006"/>
                  </a:lnTo>
                  <a:lnTo>
                    <a:pt x="33406" y="37821"/>
                  </a:lnTo>
                  <a:lnTo>
                    <a:pt x="62992" y="28520"/>
                  </a:lnTo>
                  <a:lnTo>
                    <a:pt x="89886" y="19298"/>
                  </a:lnTo>
                  <a:lnTo>
                    <a:pt x="123902" y="3835"/>
                  </a:lnTo>
                  <a:lnTo>
                    <a:pt x="13204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44" name="SMARTInkShape-3346"/>
            <p:cNvSpPr/>
            <p:nvPr/>
          </p:nvSpPr>
          <p:spPr bwMode="auto">
            <a:xfrm>
              <a:off x="2528888" y="1314744"/>
              <a:ext cx="113368" cy="83613"/>
            </a:xfrm>
            <a:custGeom>
              <a:avLst/>
              <a:gdLst/>
              <a:ahLst/>
              <a:cxnLst/>
              <a:rect l="0" t="0" r="0" b="0"/>
              <a:pathLst>
                <a:path w="113368" h="83613">
                  <a:moveTo>
                    <a:pt x="0" y="6850"/>
                  </a:moveTo>
                  <a:lnTo>
                    <a:pt x="0" y="3057"/>
                  </a:lnTo>
                  <a:lnTo>
                    <a:pt x="793" y="1940"/>
                  </a:lnTo>
                  <a:lnTo>
                    <a:pt x="2116" y="1196"/>
                  </a:lnTo>
                  <a:lnTo>
                    <a:pt x="9942" y="0"/>
                  </a:lnTo>
                  <a:lnTo>
                    <a:pt x="37624" y="517"/>
                  </a:lnTo>
                  <a:lnTo>
                    <a:pt x="67896" y="5859"/>
                  </a:lnTo>
                  <a:lnTo>
                    <a:pt x="98370" y="20144"/>
                  </a:lnTo>
                  <a:lnTo>
                    <a:pt x="107220" y="25458"/>
                  </a:lnTo>
                  <a:lnTo>
                    <a:pt x="111153" y="30466"/>
                  </a:lnTo>
                  <a:lnTo>
                    <a:pt x="113367" y="41540"/>
                  </a:lnTo>
                  <a:lnTo>
                    <a:pt x="110231" y="54876"/>
                  </a:lnTo>
                  <a:lnTo>
                    <a:pt x="104275" y="68881"/>
                  </a:lnTo>
                  <a:lnTo>
                    <a:pt x="97673" y="76223"/>
                  </a:lnTo>
                  <a:lnTo>
                    <a:pt x="90241" y="81339"/>
                  </a:lnTo>
                  <a:lnTo>
                    <a:pt x="84292" y="83612"/>
                  </a:lnTo>
                  <a:lnTo>
                    <a:pt x="82389" y="83425"/>
                  </a:lnTo>
                  <a:lnTo>
                    <a:pt x="81119" y="82506"/>
                  </a:lnTo>
                  <a:lnTo>
                    <a:pt x="80273" y="81100"/>
                  </a:lnTo>
                  <a:lnTo>
                    <a:pt x="85725" y="568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45" name="SMARTInkShape-3347"/>
            <p:cNvSpPr/>
            <p:nvPr/>
          </p:nvSpPr>
          <p:spPr bwMode="auto">
            <a:xfrm>
              <a:off x="2486353" y="1247103"/>
              <a:ext cx="228273" cy="158231"/>
            </a:xfrm>
            <a:custGeom>
              <a:avLst/>
              <a:gdLst/>
              <a:ahLst/>
              <a:cxnLst/>
              <a:rect l="0" t="0" r="0" b="0"/>
              <a:pathLst>
                <a:path w="228273" h="158231">
                  <a:moveTo>
                    <a:pt x="21103" y="31628"/>
                  </a:moveTo>
                  <a:lnTo>
                    <a:pt x="0" y="31628"/>
                  </a:lnTo>
                  <a:lnTo>
                    <a:pt x="9644" y="21685"/>
                  </a:lnTo>
                  <a:lnTo>
                    <a:pt x="14158" y="19272"/>
                  </a:lnTo>
                  <a:lnTo>
                    <a:pt x="46734" y="11303"/>
                  </a:lnTo>
                  <a:lnTo>
                    <a:pt x="81973" y="351"/>
                  </a:lnTo>
                  <a:lnTo>
                    <a:pt x="94194" y="0"/>
                  </a:lnTo>
                  <a:lnTo>
                    <a:pt x="113858" y="2450"/>
                  </a:lnTo>
                  <a:lnTo>
                    <a:pt x="122123" y="7019"/>
                  </a:lnTo>
                  <a:lnTo>
                    <a:pt x="126550" y="10459"/>
                  </a:lnTo>
                  <a:lnTo>
                    <a:pt x="131468" y="20632"/>
                  </a:lnTo>
                  <a:lnTo>
                    <a:pt x="132780" y="26679"/>
                  </a:lnTo>
                  <a:lnTo>
                    <a:pt x="130004" y="39747"/>
                  </a:lnTo>
                  <a:lnTo>
                    <a:pt x="125066" y="54287"/>
                  </a:lnTo>
                  <a:lnTo>
                    <a:pt x="117663" y="89491"/>
                  </a:lnTo>
                  <a:lnTo>
                    <a:pt x="101384" y="123227"/>
                  </a:lnTo>
                  <a:lnTo>
                    <a:pt x="88051" y="150161"/>
                  </a:lnTo>
                  <a:lnTo>
                    <a:pt x="87166" y="153512"/>
                  </a:lnTo>
                  <a:lnTo>
                    <a:pt x="88164" y="155747"/>
                  </a:lnTo>
                  <a:lnTo>
                    <a:pt x="90417" y="157236"/>
                  </a:lnTo>
                  <a:lnTo>
                    <a:pt x="93506" y="158230"/>
                  </a:lnTo>
                  <a:lnTo>
                    <a:pt x="101172" y="157216"/>
                  </a:lnTo>
                  <a:lnTo>
                    <a:pt x="135099" y="147121"/>
                  </a:lnTo>
                  <a:lnTo>
                    <a:pt x="169416" y="130936"/>
                  </a:lnTo>
                  <a:lnTo>
                    <a:pt x="199360" y="116244"/>
                  </a:lnTo>
                  <a:lnTo>
                    <a:pt x="228272" y="11021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46" name="SMARTInkShape-3348"/>
            <p:cNvSpPr/>
            <p:nvPr/>
          </p:nvSpPr>
          <p:spPr bwMode="auto">
            <a:xfrm>
              <a:off x="2707481" y="1321594"/>
              <a:ext cx="214314" cy="21138"/>
            </a:xfrm>
            <a:custGeom>
              <a:avLst/>
              <a:gdLst/>
              <a:ahLst/>
              <a:cxnLst/>
              <a:rect l="0" t="0" r="0" b="0"/>
              <a:pathLst>
                <a:path w="214314" h="21138">
                  <a:moveTo>
                    <a:pt x="0" y="0"/>
                  </a:moveTo>
                  <a:lnTo>
                    <a:pt x="0" y="10642"/>
                  </a:lnTo>
                  <a:lnTo>
                    <a:pt x="794" y="11857"/>
                  </a:lnTo>
                  <a:lnTo>
                    <a:pt x="2117" y="12667"/>
                  </a:lnTo>
                  <a:lnTo>
                    <a:pt x="13736" y="17760"/>
                  </a:lnTo>
                  <a:lnTo>
                    <a:pt x="24361" y="17683"/>
                  </a:lnTo>
                  <a:lnTo>
                    <a:pt x="57536" y="14734"/>
                  </a:lnTo>
                  <a:lnTo>
                    <a:pt x="87918" y="14375"/>
                  </a:lnTo>
                  <a:lnTo>
                    <a:pt x="114950" y="14313"/>
                  </a:lnTo>
                  <a:lnTo>
                    <a:pt x="144944" y="14292"/>
                  </a:lnTo>
                  <a:lnTo>
                    <a:pt x="175181" y="15082"/>
                  </a:lnTo>
                  <a:lnTo>
                    <a:pt x="204446" y="21137"/>
                  </a:lnTo>
                  <a:lnTo>
                    <a:pt x="208075" y="19184"/>
                  </a:lnTo>
                  <a:lnTo>
                    <a:pt x="214313" y="142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47" name="SMARTInkShape-3349"/>
            <p:cNvSpPr/>
            <p:nvPr/>
          </p:nvSpPr>
          <p:spPr bwMode="auto">
            <a:xfrm>
              <a:off x="2865663" y="1229019"/>
              <a:ext cx="120094" cy="133932"/>
            </a:xfrm>
            <a:custGeom>
              <a:avLst/>
              <a:gdLst/>
              <a:ahLst/>
              <a:cxnLst/>
              <a:rect l="0" t="0" r="0" b="0"/>
              <a:pathLst>
                <a:path w="120094" h="133932">
                  <a:moveTo>
                    <a:pt x="13268" y="6850"/>
                  </a:moveTo>
                  <a:lnTo>
                    <a:pt x="9476" y="6850"/>
                  </a:lnTo>
                  <a:lnTo>
                    <a:pt x="8359" y="6056"/>
                  </a:lnTo>
                  <a:lnTo>
                    <a:pt x="7614" y="4733"/>
                  </a:lnTo>
                  <a:lnTo>
                    <a:pt x="6419" y="699"/>
                  </a:lnTo>
                  <a:lnTo>
                    <a:pt x="4139" y="147"/>
                  </a:lnTo>
                  <a:lnTo>
                    <a:pt x="2419" y="0"/>
                  </a:lnTo>
                  <a:lnTo>
                    <a:pt x="1273" y="696"/>
                  </a:lnTo>
                  <a:lnTo>
                    <a:pt x="509" y="1953"/>
                  </a:lnTo>
                  <a:lnTo>
                    <a:pt x="0" y="3586"/>
                  </a:lnTo>
                  <a:lnTo>
                    <a:pt x="454" y="5467"/>
                  </a:lnTo>
                  <a:lnTo>
                    <a:pt x="4885" y="11908"/>
                  </a:lnTo>
                  <a:lnTo>
                    <a:pt x="15800" y="23557"/>
                  </a:lnTo>
                  <a:lnTo>
                    <a:pt x="22596" y="26182"/>
                  </a:lnTo>
                  <a:lnTo>
                    <a:pt x="39893" y="31659"/>
                  </a:lnTo>
                  <a:lnTo>
                    <a:pt x="63331" y="40583"/>
                  </a:lnTo>
                  <a:lnTo>
                    <a:pt x="95673" y="43285"/>
                  </a:lnTo>
                  <a:lnTo>
                    <a:pt x="105952" y="48207"/>
                  </a:lnTo>
                  <a:lnTo>
                    <a:pt x="111833" y="49415"/>
                  </a:lnTo>
                  <a:lnTo>
                    <a:pt x="116644" y="53416"/>
                  </a:lnTo>
                  <a:lnTo>
                    <a:pt x="118744" y="57444"/>
                  </a:lnTo>
                  <a:lnTo>
                    <a:pt x="120093" y="66497"/>
                  </a:lnTo>
                  <a:lnTo>
                    <a:pt x="118160" y="71195"/>
                  </a:lnTo>
                  <a:lnTo>
                    <a:pt x="102080" y="95105"/>
                  </a:lnTo>
                  <a:lnTo>
                    <a:pt x="98320" y="104613"/>
                  </a:lnTo>
                  <a:lnTo>
                    <a:pt x="87865" y="119530"/>
                  </a:lnTo>
                  <a:lnTo>
                    <a:pt x="85316" y="125192"/>
                  </a:lnTo>
                  <a:lnTo>
                    <a:pt x="81537" y="130355"/>
                  </a:lnTo>
                  <a:lnTo>
                    <a:pt x="81006" y="132049"/>
                  </a:lnTo>
                  <a:lnTo>
                    <a:pt x="81445" y="133178"/>
                  </a:lnTo>
                  <a:lnTo>
                    <a:pt x="82532" y="133931"/>
                  </a:lnTo>
                  <a:lnTo>
                    <a:pt x="84051" y="133639"/>
                  </a:lnTo>
                  <a:lnTo>
                    <a:pt x="91850" y="12829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48" name="SMARTInkShape-3350"/>
            <p:cNvSpPr/>
            <p:nvPr/>
          </p:nvSpPr>
          <p:spPr bwMode="auto">
            <a:xfrm>
              <a:off x="2907506" y="1775408"/>
              <a:ext cx="173115" cy="117822"/>
            </a:xfrm>
            <a:custGeom>
              <a:avLst/>
              <a:gdLst/>
              <a:ahLst/>
              <a:cxnLst/>
              <a:rect l="0" t="0" r="0" b="0"/>
              <a:pathLst>
                <a:path w="173115" h="117822">
                  <a:moveTo>
                    <a:pt x="0" y="17673"/>
                  </a:moveTo>
                  <a:lnTo>
                    <a:pt x="0" y="23824"/>
                  </a:lnTo>
                  <a:lnTo>
                    <a:pt x="794" y="24155"/>
                  </a:lnTo>
                  <a:lnTo>
                    <a:pt x="13736" y="24730"/>
                  </a:lnTo>
                  <a:lnTo>
                    <a:pt x="48227" y="14866"/>
                  </a:lnTo>
                  <a:lnTo>
                    <a:pt x="78495" y="8022"/>
                  </a:lnTo>
                  <a:lnTo>
                    <a:pt x="108807" y="4760"/>
                  </a:lnTo>
                  <a:lnTo>
                    <a:pt x="137896" y="0"/>
                  </a:lnTo>
                  <a:lnTo>
                    <a:pt x="152833" y="29"/>
                  </a:lnTo>
                  <a:lnTo>
                    <a:pt x="159039" y="1148"/>
                  </a:lnTo>
                  <a:lnTo>
                    <a:pt x="168051" y="6625"/>
                  </a:lnTo>
                  <a:lnTo>
                    <a:pt x="171565" y="10307"/>
                  </a:lnTo>
                  <a:lnTo>
                    <a:pt x="173114" y="15144"/>
                  </a:lnTo>
                  <a:lnTo>
                    <a:pt x="172719" y="26868"/>
                  </a:lnTo>
                  <a:lnTo>
                    <a:pt x="164241" y="50648"/>
                  </a:lnTo>
                  <a:lnTo>
                    <a:pt x="136542" y="81425"/>
                  </a:lnTo>
                  <a:lnTo>
                    <a:pt x="107317" y="108318"/>
                  </a:lnTo>
                  <a:lnTo>
                    <a:pt x="95322" y="116697"/>
                  </a:lnTo>
                  <a:lnTo>
                    <a:pt x="92123" y="117821"/>
                  </a:lnTo>
                  <a:lnTo>
                    <a:pt x="89990" y="117776"/>
                  </a:lnTo>
                  <a:lnTo>
                    <a:pt x="90156" y="116952"/>
                  </a:lnTo>
                  <a:lnTo>
                    <a:pt x="100013" y="11054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49" name="SMARTInkShape-3351"/>
            <p:cNvSpPr/>
            <p:nvPr/>
          </p:nvSpPr>
          <p:spPr bwMode="auto">
            <a:xfrm>
              <a:off x="2793500" y="1828800"/>
              <a:ext cx="178301" cy="42667"/>
            </a:xfrm>
            <a:custGeom>
              <a:avLst/>
              <a:gdLst/>
              <a:ahLst/>
              <a:cxnLst/>
              <a:rect l="0" t="0" r="0" b="0"/>
              <a:pathLst>
                <a:path w="178301" h="42667">
                  <a:moveTo>
                    <a:pt x="6850" y="35719"/>
                  </a:moveTo>
                  <a:lnTo>
                    <a:pt x="699" y="35719"/>
                  </a:lnTo>
                  <a:lnTo>
                    <a:pt x="368" y="36513"/>
                  </a:lnTo>
                  <a:lnTo>
                    <a:pt x="0" y="39511"/>
                  </a:lnTo>
                  <a:lnTo>
                    <a:pt x="696" y="40628"/>
                  </a:lnTo>
                  <a:lnTo>
                    <a:pt x="1953" y="41373"/>
                  </a:lnTo>
                  <a:lnTo>
                    <a:pt x="6999" y="42666"/>
                  </a:lnTo>
                  <a:lnTo>
                    <a:pt x="26269" y="42052"/>
                  </a:lnTo>
                  <a:lnTo>
                    <a:pt x="56223" y="35088"/>
                  </a:lnTo>
                  <a:lnTo>
                    <a:pt x="89098" y="26069"/>
                  </a:lnTo>
                  <a:lnTo>
                    <a:pt x="116768" y="19013"/>
                  </a:lnTo>
                  <a:lnTo>
                    <a:pt x="145075" y="11895"/>
                  </a:lnTo>
                  <a:lnTo>
                    <a:pt x="1783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50" name="SMARTInkShape-3352"/>
            <p:cNvSpPr/>
            <p:nvPr/>
          </p:nvSpPr>
          <p:spPr bwMode="auto">
            <a:xfrm>
              <a:off x="2693220" y="1800225"/>
              <a:ext cx="35694" cy="171451"/>
            </a:xfrm>
            <a:custGeom>
              <a:avLst/>
              <a:gdLst/>
              <a:ahLst/>
              <a:cxnLst/>
              <a:rect l="0" t="0" r="0" b="0"/>
              <a:pathLst>
                <a:path w="35694" h="171451">
                  <a:moveTo>
                    <a:pt x="7118" y="0"/>
                  </a:moveTo>
                  <a:lnTo>
                    <a:pt x="3325" y="3792"/>
                  </a:lnTo>
                  <a:lnTo>
                    <a:pt x="1463" y="9888"/>
                  </a:lnTo>
                  <a:lnTo>
                    <a:pt x="105" y="40193"/>
                  </a:lnTo>
                  <a:lnTo>
                    <a:pt x="0" y="70910"/>
                  </a:lnTo>
                  <a:lnTo>
                    <a:pt x="5682" y="105612"/>
                  </a:lnTo>
                  <a:lnTo>
                    <a:pt x="14448" y="138807"/>
                  </a:lnTo>
                  <a:lnTo>
                    <a:pt x="19900" y="150592"/>
                  </a:lnTo>
                  <a:lnTo>
                    <a:pt x="35693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51" name="SMARTInkShape-3353"/>
            <p:cNvSpPr/>
            <p:nvPr/>
          </p:nvSpPr>
          <p:spPr bwMode="auto">
            <a:xfrm>
              <a:off x="2494162" y="1885950"/>
              <a:ext cx="113308" cy="35278"/>
            </a:xfrm>
            <a:custGeom>
              <a:avLst/>
              <a:gdLst/>
              <a:ahLst/>
              <a:cxnLst/>
              <a:rect l="0" t="0" r="0" b="0"/>
              <a:pathLst>
                <a:path w="113308" h="35278">
                  <a:moveTo>
                    <a:pt x="6151" y="28575"/>
                  </a:moveTo>
                  <a:lnTo>
                    <a:pt x="2358" y="28575"/>
                  </a:lnTo>
                  <a:lnTo>
                    <a:pt x="1241" y="29369"/>
                  </a:lnTo>
                  <a:lnTo>
                    <a:pt x="496" y="30692"/>
                  </a:lnTo>
                  <a:lnTo>
                    <a:pt x="0" y="32367"/>
                  </a:lnTo>
                  <a:lnTo>
                    <a:pt x="462" y="33485"/>
                  </a:lnTo>
                  <a:lnTo>
                    <a:pt x="1565" y="34229"/>
                  </a:lnTo>
                  <a:lnTo>
                    <a:pt x="6908" y="35277"/>
                  </a:lnTo>
                  <a:lnTo>
                    <a:pt x="24653" y="34867"/>
                  </a:lnTo>
                  <a:lnTo>
                    <a:pt x="51962" y="27936"/>
                  </a:lnTo>
                  <a:lnTo>
                    <a:pt x="86414" y="15791"/>
                  </a:lnTo>
                  <a:lnTo>
                    <a:pt x="11330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52" name="SMARTInkShape-3354"/>
            <p:cNvSpPr/>
            <p:nvPr/>
          </p:nvSpPr>
          <p:spPr bwMode="auto">
            <a:xfrm>
              <a:off x="2314932" y="1851337"/>
              <a:ext cx="148668" cy="380768"/>
            </a:xfrm>
            <a:custGeom>
              <a:avLst/>
              <a:gdLst/>
              <a:ahLst/>
              <a:cxnLst/>
              <a:rect l="0" t="0" r="0" b="0"/>
              <a:pathLst>
                <a:path w="148668" h="380768">
                  <a:moveTo>
                    <a:pt x="71081" y="20326"/>
                  </a:moveTo>
                  <a:lnTo>
                    <a:pt x="67288" y="20326"/>
                  </a:lnTo>
                  <a:lnTo>
                    <a:pt x="66171" y="19532"/>
                  </a:lnTo>
                  <a:lnTo>
                    <a:pt x="65426" y="18209"/>
                  </a:lnTo>
                  <a:lnTo>
                    <a:pt x="64231" y="10383"/>
                  </a:lnTo>
                  <a:lnTo>
                    <a:pt x="63339" y="8934"/>
                  </a:lnTo>
                  <a:lnTo>
                    <a:pt x="61951" y="7969"/>
                  </a:lnTo>
                  <a:lnTo>
                    <a:pt x="58292" y="6102"/>
                  </a:lnTo>
                  <a:lnTo>
                    <a:pt x="50944" y="0"/>
                  </a:lnTo>
                  <a:lnTo>
                    <a:pt x="48108" y="3619"/>
                  </a:lnTo>
                  <a:lnTo>
                    <a:pt x="35226" y="32117"/>
                  </a:lnTo>
                  <a:lnTo>
                    <a:pt x="28178" y="59538"/>
                  </a:lnTo>
                  <a:lnTo>
                    <a:pt x="18946" y="92798"/>
                  </a:lnTo>
                  <a:lnTo>
                    <a:pt x="10389" y="125672"/>
                  </a:lnTo>
                  <a:lnTo>
                    <a:pt x="5738" y="155521"/>
                  </a:lnTo>
                  <a:lnTo>
                    <a:pt x="847" y="186466"/>
                  </a:lnTo>
                  <a:lnTo>
                    <a:pt x="0" y="199022"/>
                  </a:lnTo>
                  <a:lnTo>
                    <a:pt x="1468" y="199781"/>
                  </a:lnTo>
                  <a:lnTo>
                    <a:pt x="7333" y="196392"/>
                  </a:lnTo>
                  <a:lnTo>
                    <a:pt x="19561" y="181766"/>
                  </a:lnTo>
                  <a:lnTo>
                    <a:pt x="33238" y="154767"/>
                  </a:lnTo>
                  <a:lnTo>
                    <a:pt x="51137" y="121632"/>
                  </a:lnTo>
                  <a:lnTo>
                    <a:pt x="62481" y="96307"/>
                  </a:lnTo>
                  <a:lnTo>
                    <a:pt x="72815" y="70764"/>
                  </a:lnTo>
                  <a:lnTo>
                    <a:pt x="86764" y="39327"/>
                  </a:lnTo>
                  <a:lnTo>
                    <a:pt x="101593" y="7100"/>
                  </a:lnTo>
                  <a:lnTo>
                    <a:pt x="104122" y="5952"/>
                  </a:lnTo>
                  <a:lnTo>
                    <a:pt x="106602" y="6774"/>
                  </a:lnTo>
                  <a:lnTo>
                    <a:pt x="109049" y="8910"/>
                  </a:lnTo>
                  <a:lnTo>
                    <a:pt x="111768" y="19750"/>
                  </a:lnTo>
                  <a:lnTo>
                    <a:pt x="111182" y="47936"/>
                  </a:lnTo>
                  <a:lnTo>
                    <a:pt x="107953" y="74666"/>
                  </a:lnTo>
                  <a:lnTo>
                    <a:pt x="103872" y="107712"/>
                  </a:lnTo>
                  <a:lnTo>
                    <a:pt x="102467" y="125415"/>
                  </a:lnTo>
                  <a:lnTo>
                    <a:pt x="101530" y="143566"/>
                  </a:lnTo>
                  <a:lnTo>
                    <a:pt x="100905" y="162017"/>
                  </a:lnTo>
                  <a:lnTo>
                    <a:pt x="100211" y="197335"/>
                  </a:lnTo>
                  <a:lnTo>
                    <a:pt x="99902" y="231553"/>
                  </a:lnTo>
                  <a:lnTo>
                    <a:pt x="99765" y="265281"/>
                  </a:lnTo>
                  <a:lnTo>
                    <a:pt x="99704" y="296676"/>
                  </a:lnTo>
                  <a:lnTo>
                    <a:pt x="101265" y="324123"/>
                  </a:lnTo>
                  <a:lnTo>
                    <a:pt x="109481" y="352963"/>
                  </a:lnTo>
                  <a:lnTo>
                    <a:pt x="113415" y="374208"/>
                  </a:lnTo>
                  <a:lnTo>
                    <a:pt x="115178" y="377691"/>
                  </a:lnTo>
                  <a:lnTo>
                    <a:pt x="117148" y="380012"/>
                  </a:lnTo>
                  <a:lnTo>
                    <a:pt x="120048" y="380767"/>
                  </a:lnTo>
                  <a:lnTo>
                    <a:pt x="127504" y="379488"/>
                  </a:lnTo>
                  <a:lnTo>
                    <a:pt x="133993" y="374158"/>
                  </a:lnTo>
                  <a:lnTo>
                    <a:pt x="139523" y="364909"/>
                  </a:lnTo>
                  <a:lnTo>
                    <a:pt x="146305" y="341058"/>
                  </a:lnTo>
                  <a:lnTo>
                    <a:pt x="148667" y="309209"/>
                  </a:lnTo>
                  <a:lnTo>
                    <a:pt x="148573" y="273843"/>
                  </a:lnTo>
                  <a:lnTo>
                    <a:pt x="145738" y="247300"/>
                  </a:lnTo>
                  <a:lnTo>
                    <a:pt x="132095" y="213166"/>
                  </a:lnTo>
                  <a:lnTo>
                    <a:pt x="112971" y="190529"/>
                  </a:lnTo>
                  <a:lnTo>
                    <a:pt x="99224" y="183284"/>
                  </a:lnTo>
                  <a:lnTo>
                    <a:pt x="92224" y="181352"/>
                  </a:lnTo>
                  <a:lnTo>
                    <a:pt x="75980" y="185555"/>
                  </a:lnTo>
                  <a:lnTo>
                    <a:pt x="51101" y="201310"/>
                  </a:lnTo>
                  <a:lnTo>
                    <a:pt x="36801" y="215063"/>
                  </a:lnTo>
                  <a:lnTo>
                    <a:pt x="21412" y="239862"/>
                  </a:lnTo>
                  <a:lnTo>
                    <a:pt x="17256" y="255216"/>
                  </a:lnTo>
                  <a:lnTo>
                    <a:pt x="17525" y="265744"/>
                  </a:lnTo>
                  <a:lnTo>
                    <a:pt x="18708" y="269663"/>
                  </a:lnTo>
                  <a:lnTo>
                    <a:pt x="21878" y="272276"/>
                  </a:lnTo>
                  <a:lnTo>
                    <a:pt x="31750" y="275178"/>
                  </a:lnTo>
                  <a:lnTo>
                    <a:pt x="46192" y="270118"/>
                  </a:lnTo>
                  <a:lnTo>
                    <a:pt x="71081" y="2560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53" name="SMARTInkShape-3355"/>
            <p:cNvSpPr/>
            <p:nvPr/>
          </p:nvSpPr>
          <p:spPr bwMode="auto">
            <a:xfrm>
              <a:off x="2301280" y="1909218"/>
              <a:ext cx="120452" cy="134189"/>
            </a:xfrm>
            <a:custGeom>
              <a:avLst/>
              <a:gdLst/>
              <a:ahLst/>
              <a:cxnLst/>
              <a:rect l="0" t="0" r="0" b="0"/>
              <a:pathLst>
                <a:path w="120452" h="134189">
                  <a:moveTo>
                    <a:pt x="6151" y="98176"/>
                  </a:moveTo>
                  <a:lnTo>
                    <a:pt x="6151" y="101968"/>
                  </a:lnTo>
                  <a:lnTo>
                    <a:pt x="5358" y="103085"/>
                  </a:lnTo>
                  <a:lnTo>
                    <a:pt x="4035" y="103830"/>
                  </a:lnTo>
                  <a:lnTo>
                    <a:pt x="2359" y="104327"/>
                  </a:lnTo>
                  <a:lnTo>
                    <a:pt x="1242" y="105451"/>
                  </a:lnTo>
                  <a:lnTo>
                    <a:pt x="0" y="108818"/>
                  </a:lnTo>
                  <a:lnTo>
                    <a:pt x="463" y="110033"/>
                  </a:lnTo>
                  <a:lnTo>
                    <a:pt x="1565" y="110843"/>
                  </a:lnTo>
                  <a:lnTo>
                    <a:pt x="6909" y="111983"/>
                  </a:lnTo>
                  <a:lnTo>
                    <a:pt x="9038" y="112143"/>
                  </a:lnTo>
                  <a:lnTo>
                    <a:pt x="13520" y="110204"/>
                  </a:lnTo>
                  <a:lnTo>
                    <a:pt x="30140" y="99466"/>
                  </a:lnTo>
                  <a:lnTo>
                    <a:pt x="54539" y="67281"/>
                  </a:lnTo>
                  <a:lnTo>
                    <a:pt x="60705" y="49599"/>
                  </a:lnTo>
                  <a:lnTo>
                    <a:pt x="67075" y="24545"/>
                  </a:lnTo>
                  <a:lnTo>
                    <a:pt x="63955" y="4362"/>
                  </a:lnTo>
                  <a:lnTo>
                    <a:pt x="62943" y="2295"/>
                  </a:lnTo>
                  <a:lnTo>
                    <a:pt x="61475" y="918"/>
                  </a:lnTo>
                  <a:lnTo>
                    <a:pt x="59703" y="0"/>
                  </a:lnTo>
                  <a:lnTo>
                    <a:pt x="57727" y="975"/>
                  </a:lnTo>
                  <a:lnTo>
                    <a:pt x="53415" y="6292"/>
                  </a:lnTo>
                  <a:lnTo>
                    <a:pt x="39457" y="41739"/>
                  </a:lnTo>
                  <a:lnTo>
                    <a:pt x="30751" y="75445"/>
                  </a:lnTo>
                  <a:lnTo>
                    <a:pt x="29315" y="101671"/>
                  </a:lnTo>
                  <a:lnTo>
                    <a:pt x="35539" y="125560"/>
                  </a:lnTo>
                  <a:lnTo>
                    <a:pt x="37649" y="130719"/>
                  </a:lnTo>
                  <a:lnTo>
                    <a:pt x="41437" y="133365"/>
                  </a:lnTo>
                  <a:lnTo>
                    <a:pt x="51997" y="134188"/>
                  </a:lnTo>
                  <a:lnTo>
                    <a:pt x="71329" y="126397"/>
                  </a:lnTo>
                  <a:lnTo>
                    <a:pt x="92138" y="110242"/>
                  </a:lnTo>
                  <a:lnTo>
                    <a:pt x="113212" y="76012"/>
                  </a:lnTo>
                  <a:lnTo>
                    <a:pt x="120451" y="624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554" name="SMARTInkShape-3356"/>
            <p:cNvSpPr/>
            <p:nvPr/>
          </p:nvSpPr>
          <p:spPr bwMode="auto">
            <a:xfrm>
              <a:off x="2157413" y="1941036"/>
              <a:ext cx="157163" cy="146847"/>
            </a:xfrm>
            <a:custGeom>
              <a:avLst/>
              <a:gdLst/>
              <a:ahLst/>
              <a:cxnLst/>
              <a:rect l="0" t="0" r="0" b="0"/>
              <a:pathLst>
                <a:path w="157163" h="146847">
                  <a:moveTo>
                    <a:pt x="0" y="23495"/>
                  </a:moveTo>
                  <a:lnTo>
                    <a:pt x="0" y="9234"/>
                  </a:lnTo>
                  <a:lnTo>
                    <a:pt x="3792" y="13008"/>
                  </a:lnTo>
                  <a:lnTo>
                    <a:pt x="5654" y="16982"/>
                  </a:lnTo>
                  <a:lnTo>
                    <a:pt x="14783" y="46236"/>
                  </a:lnTo>
                  <a:lnTo>
                    <a:pt x="26259" y="75908"/>
                  </a:lnTo>
                  <a:lnTo>
                    <a:pt x="33615" y="100435"/>
                  </a:lnTo>
                  <a:lnTo>
                    <a:pt x="35577" y="110078"/>
                  </a:lnTo>
                  <a:lnTo>
                    <a:pt x="41746" y="121582"/>
                  </a:lnTo>
                  <a:lnTo>
                    <a:pt x="42118" y="121430"/>
                  </a:lnTo>
                  <a:lnTo>
                    <a:pt x="42531" y="119145"/>
                  </a:lnTo>
                  <a:lnTo>
                    <a:pt x="43590" y="105507"/>
                  </a:lnTo>
                  <a:lnTo>
                    <a:pt x="50132" y="71650"/>
                  </a:lnTo>
                  <a:lnTo>
                    <a:pt x="55528" y="39063"/>
                  </a:lnTo>
                  <a:lnTo>
                    <a:pt x="58786" y="18848"/>
                  </a:lnTo>
                  <a:lnTo>
                    <a:pt x="64778" y="4920"/>
                  </a:lnTo>
                  <a:lnTo>
                    <a:pt x="66998" y="1587"/>
                  </a:lnTo>
                  <a:lnTo>
                    <a:pt x="69271" y="158"/>
                  </a:lnTo>
                  <a:lnTo>
                    <a:pt x="71581" y="0"/>
                  </a:lnTo>
                  <a:lnTo>
                    <a:pt x="73914" y="688"/>
                  </a:lnTo>
                  <a:lnTo>
                    <a:pt x="84783" y="9241"/>
                  </a:lnTo>
                  <a:lnTo>
                    <a:pt x="97768" y="33644"/>
                  </a:lnTo>
                  <a:lnTo>
                    <a:pt x="109490" y="63103"/>
                  </a:lnTo>
                  <a:lnTo>
                    <a:pt x="118342" y="92293"/>
                  </a:lnTo>
                  <a:lnTo>
                    <a:pt x="128445" y="126367"/>
                  </a:lnTo>
                  <a:lnTo>
                    <a:pt x="135689" y="141553"/>
                  </a:lnTo>
                  <a:lnTo>
                    <a:pt x="139681" y="146609"/>
                  </a:lnTo>
                  <a:lnTo>
                    <a:pt x="140745" y="146846"/>
                  </a:lnTo>
                  <a:lnTo>
                    <a:pt x="141455" y="146210"/>
                  </a:lnTo>
                  <a:lnTo>
                    <a:pt x="148297" y="132196"/>
                  </a:lnTo>
                  <a:lnTo>
                    <a:pt x="155176" y="100500"/>
                  </a:lnTo>
                  <a:lnTo>
                    <a:pt x="157162" y="7350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8556" name="SMARTInkShape-3357"/>
          <p:cNvSpPr/>
          <p:nvPr/>
        </p:nvSpPr>
        <p:spPr bwMode="auto">
          <a:xfrm>
            <a:off x="5265321" y="880416"/>
            <a:ext cx="1066762" cy="730959"/>
          </a:xfrm>
          <a:custGeom>
            <a:avLst/>
            <a:gdLst/>
            <a:ahLst/>
            <a:cxnLst/>
            <a:rect l="0" t="0" r="0" b="0"/>
            <a:pathLst>
              <a:path w="1066762" h="730959">
                <a:moveTo>
                  <a:pt x="764004" y="112565"/>
                </a:moveTo>
                <a:lnTo>
                  <a:pt x="764004" y="108773"/>
                </a:lnTo>
                <a:lnTo>
                  <a:pt x="766121" y="104794"/>
                </a:lnTo>
                <a:lnTo>
                  <a:pt x="770155" y="99565"/>
                </a:lnTo>
                <a:lnTo>
                  <a:pt x="771122" y="80820"/>
                </a:lnTo>
                <a:lnTo>
                  <a:pt x="770337" y="79495"/>
                </a:lnTo>
                <a:lnTo>
                  <a:pt x="769019" y="78612"/>
                </a:lnTo>
                <a:lnTo>
                  <a:pt x="764646" y="77631"/>
                </a:lnTo>
                <a:lnTo>
                  <a:pt x="754052" y="76285"/>
                </a:lnTo>
                <a:lnTo>
                  <a:pt x="742959" y="71238"/>
                </a:lnTo>
                <a:lnTo>
                  <a:pt x="729332" y="66214"/>
                </a:lnTo>
                <a:lnTo>
                  <a:pt x="695663" y="50588"/>
                </a:lnTo>
                <a:lnTo>
                  <a:pt x="662722" y="41115"/>
                </a:lnTo>
                <a:lnTo>
                  <a:pt x="635041" y="33980"/>
                </a:lnTo>
                <a:lnTo>
                  <a:pt x="604613" y="26839"/>
                </a:lnTo>
                <a:lnTo>
                  <a:pt x="581245" y="22077"/>
                </a:lnTo>
                <a:lnTo>
                  <a:pt x="554984" y="17315"/>
                </a:lnTo>
                <a:lnTo>
                  <a:pt x="529554" y="12553"/>
                </a:lnTo>
                <a:lnTo>
                  <a:pt x="504229" y="7790"/>
                </a:lnTo>
                <a:lnTo>
                  <a:pt x="477098" y="3028"/>
                </a:lnTo>
                <a:lnTo>
                  <a:pt x="449166" y="382"/>
                </a:lnTo>
                <a:lnTo>
                  <a:pt x="420082" y="0"/>
                </a:lnTo>
                <a:lnTo>
                  <a:pt x="388635" y="2476"/>
                </a:lnTo>
                <a:lnTo>
                  <a:pt x="358255" y="6222"/>
                </a:lnTo>
                <a:lnTo>
                  <a:pt x="328877" y="11327"/>
                </a:lnTo>
                <a:lnTo>
                  <a:pt x="299946" y="18887"/>
                </a:lnTo>
                <a:lnTo>
                  <a:pt x="271212" y="27539"/>
                </a:lnTo>
                <a:lnTo>
                  <a:pt x="243360" y="38263"/>
                </a:lnTo>
                <a:lnTo>
                  <a:pt x="217752" y="53613"/>
                </a:lnTo>
                <a:lnTo>
                  <a:pt x="191026" y="68902"/>
                </a:lnTo>
                <a:lnTo>
                  <a:pt x="164859" y="84428"/>
                </a:lnTo>
                <a:lnTo>
                  <a:pt x="131484" y="111019"/>
                </a:lnTo>
                <a:lnTo>
                  <a:pt x="97607" y="139800"/>
                </a:lnTo>
                <a:lnTo>
                  <a:pt x="68695" y="172317"/>
                </a:lnTo>
                <a:lnTo>
                  <a:pt x="48576" y="203206"/>
                </a:lnTo>
                <a:lnTo>
                  <a:pt x="28679" y="237141"/>
                </a:lnTo>
                <a:lnTo>
                  <a:pt x="13965" y="272331"/>
                </a:lnTo>
                <a:lnTo>
                  <a:pt x="8105" y="307100"/>
                </a:lnTo>
                <a:lnTo>
                  <a:pt x="2489" y="338656"/>
                </a:lnTo>
                <a:lnTo>
                  <a:pt x="472" y="373583"/>
                </a:lnTo>
                <a:lnTo>
                  <a:pt x="0" y="400023"/>
                </a:lnTo>
                <a:lnTo>
                  <a:pt x="4024" y="427649"/>
                </a:lnTo>
                <a:lnTo>
                  <a:pt x="10310" y="455009"/>
                </a:lnTo>
                <a:lnTo>
                  <a:pt x="15750" y="480398"/>
                </a:lnTo>
                <a:lnTo>
                  <a:pt x="25046" y="507028"/>
                </a:lnTo>
                <a:lnTo>
                  <a:pt x="36322" y="533944"/>
                </a:lnTo>
                <a:lnTo>
                  <a:pt x="46625" y="559137"/>
                </a:lnTo>
                <a:lnTo>
                  <a:pt x="62846" y="583562"/>
                </a:lnTo>
                <a:lnTo>
                  <a:pt x="92174" y="617509"/>
                </a:lnTo>
                <a:lnTo>
                  <a:pt x="123089" y="645560"/>
                </a:lnTo>
                <a:lnTo>
                  <a:pt x="146572" y="661395"/>
                </a:lnTo>
                <a:lnTo>
                  <a:pt x="172883" y="676371"/>
                </a:lnTo>
                <a:lnTo>
                  <a:pt x="200452" y="688848"/>
                </a:lnTo>
                <a:lnTo>
                  <a:pt x="229374" y="698891"/>
                </a:lnTo>
                <a:lnTo>
                  <a:pt x="260749" y="706000"/>
                </a:lnTo>
                <a:lnTo>
                  <a:pt x="293214" y="711806"/>
                </a:lnTo>
                <a:lnTo>
                  <a:pt x="326958" y="717032"/>
                </a:lnTo>
                <a:lnTo>
                  <a:pt x="344847" y="719537"/>
                </a:lnTo>
                <a:lnTo>
                  <a:pt x="363121" y="722000"/>
                </a:lnTo>
                <a:lnTo>
                  <a:pt x="381655" y="723643"/>
                </a:lnTo>
                <a:lnTo>
                  <a:pt x="400361" y="724738"/>
                </a:lnTo>
                <a:lnTo>
                  <a:pt x="419182" y="725468"/>
                </a:lnTo>
                <a:lnTo>
                  <a:pt x="438079" y="725954"/>
                </a:lnTo>
                <a:lnTo>
                  <a:pt x="457027" y="726279"/>
                </a:lnTo>
                <a:lnTo>
                  <a:pt x="476009" y="726495"/>
                </a:lnTo>
                <a:lnTo>
                  <a:pt x="495013" y="727433"/>
                </a:lnTo>
                <a:lnTo>
                  <a:pt x="514033" y="728852"/>
                </a:lnTo>
                <a:lnTo>
                  <a:pt x="533063" y="730592"/>
                </a:lnTo>
                <a:lnTo>
                  <a:pt x="552099" y="730958"/>
                </a:lnTo>
                <a:lnTo>
                  <a:pt x="571141" y="730408"/>
                </a:lnTo>
                <a:lnTo>
                  <a:pt x="590184" y="729248"/>
                </a:lnTo>
                <a:lnTo>
                  <a:pt x="609231" y="728475"/>
                </a:lnTo>
                <a:lnTo>
                  <a:pt x="628278" y="727959"/>
                </a:lnTo>
                <a:lnTo>
                  <a:pt x="647326" y="727615"/>
                </a:lnTo>
                <a:lnTo>
                  <a:pt x="666375" y="726592"/>
                </a:lnTo>
                <a:lnTo>
                  <a:pt x="685424" y="725117"/>
                </a:lnTo>
                <a:lnTo>
                  <a:pt x="704474" y="723339"/>
                </a:lnTo>
                <a:lnTo>
                  <a:pt x="723524" y="719773"/>
                </a:lnTo>
                <a:lnTo>
                  <a:pt x="742574" y="715014"/>
                </a:lnTo>
                <a:lnTo>
                  <a:pt x="761623" y="709460"/>
                </a:lnTo>
                <a:lnTo>
                  <a:pt x="779879" y="704170"/>
                </a:lnTo>
                <a:lnTo>
                  <a:pt x="814981" y="694059"/>
                </a:lnTo>
                <a:lnTo>
                  <a:pt x="849102" y="680040"/>
                </a:lnTo>
                <a:lnTo>
                  <a:pt x="882788" y="663226"/>
                </a:lnTo>
                <a:lnTo>
                  <a:pt x="916280" y="645170"/>
                </a:lnTo>
                <a:lnTo>
                  <a:pt x="945453" y="624445"/>
                </a:lnTo>
                <a:lnTo>
                  <a:pt x="970854" y="602005"/>
                </a:lnTo>
                <a:lnTo>
                  <a:pt x="1003005" y="567059"/>
                </a:lnTo>
                <a:lnTo>
                  <a:pt x="1022891" y="543427"/>
                </a:lnTo>
                <a:lnTo>
                  <a:pt x="1038080" y="517578"/>
                </a:lnTo>
                <a:lnTo>
                  <a:pt x="1049328" y="491008"/>
                </a:lnTo>
                <a:lnTo>
                  <a:pt x="1056973" y="465971"/>
                </a:lnTo>
                <a:lnTo>
                  <a:pt x="1063017" y="441613"/>
                </a:lnTo>
                <a:lnTo>
                  <a:pt x="1066761" y="417559"/>
                </a:lnTo>
                <a:lnTo>
                  <a:pt x="1065779" y="393639"/>
                </a:lnTo>
                <a:lnTo>
                  <a:pt x="1062697" y="369778"/>
                </a:lnTo>
                <a:lnTo>
                  <a:pt x="1057094" y="345945"/>
                </a:lnTo>
                <a:lnTo>
                  <a:pt x="1046667" y="322123"/>
                </a:lnTo>
                <a:lnTo>
                  <a:pt x="1031978" y="296189"/>
                </a:lnTo>
                <a:lnTo>
                  <a:pt x="1014866" y="269582"/>
                </a:lnTo>
                <a:lnTo>
                  <a:pt x="996677" y="244528"/>
                </a:lnTo>
                <a:lnTo>
                  <a:pt x="975893" y="218047"/>
                </a:lnTo>
                <a:lnTo>
                  <a:pt x="951840" y="191196"/>
                </a:lnTo>
                <a:lnTo>
                  <a:pt x="922628" y="166033"/>
                </a:lnTo>
                <a:lnTo>
                  <a:pt x="891125" y="139504"/>
                </a:lnTo>
                <a:lnTo>
                  <a:pt x="857808" y="112632"/>
                </a:lnTo>
                <a:lnTo>
                  <a:pt x="840033" y="99910"/>
                </a:lnTo>
                <a:lnTo>
                  <a:pt x="821834" y="87459"/>
                </a:lnTo>
                <a:lnTo>
                  <a:pt x="802557" y="75984"/>
                </a:lnTo>
                <a:lnTo>
                  <a:pt x="782563" y="65159"/>
                </a:lnTo>
                <a:lnTo>
                  <a:pt x="762089" y="54767"/>
                </a:lnTo>
                <a:lnTo>
                  <a:pt x="742090" y="46252"/>
                </a:lnTo>
                <a:lnTo>
                  <a:pt x="722407" y="38988"/>
                </a:lnTo>
                <a:lnTo>
                  <a:pt x="702935" y="32557"/>
                </a:lnTo>
                <a:lnTo>
                  <a:pt x="682017" y="27477"/>
                </a:lnTo>
                <a:lnTo>
                  <a:pt x="660133" y="23296"/>
                </a:lnTo>
                <a:lnTo>
                  <a:pt x="637607" y="19715"/>
                </a:lnTo>
                <a:lnTo>
                  <a:pt x="615446" y="18121"/>
                </a:lnTo>
                <a:lnTo>
                  <a:pt x="593528" y="17853"/>
                </a:lnTo>
                <a:lnTo>
                  <a:pt x="571772" y="18467"/>
                </a:lnTo>
                <a:lnTo>
                  <a:pt x="549330" y="21258"/>
                </a:lnTo>
                <a:lnTo>
                  <a:pt x="526432" y="25500"/>
                </a:lnTo>
                <a:lnTo>
                  <a:pt x="503229" y="30709"/>
                </a:lnTo>
                <a:lnTo>
                  <a:pt x="479823" y="37357"/>
                </a:lnTo>
                <a:lnTo>
                  <a:pt x="456281" y="44964"/>
                </a:lnTo>
                <a:lnTo>
                  <a:pt x="432649" y="53210"/>
                </a:lnTo>
                <a:lnTo>
                  <a:pt x="408163" y="62677"/>
                </a:lnTo>
                <a:lnTo>
                  <a:pt x="383108" y="72956"/>
                </a:lnTo>
                <a:lnTo>
                  <a:pt x="357673" y="83778"/>
                </a:lnTo>
                <a:lnTo>
                  <a:pt x="332779" y="95755"/>
                </a:lnTo>
                <a:lnTo>
                  <a:pt x="308246" y="108502"/>
                </a:lnTo>
                <a:lnTo>
                  <a:pt x="283953" y="121763"/>
                </a:lnTo>
                <a:lnTo>
                  <a:pt x="259820" y="135366"/>
                </a:lnTo>
                <a:lnTo>
                  <a:pt x="235794" y="149197"/>
                </a:lnTo>
                <a:lnTo>
                  <a:pt x="211839" y="163180"/>
                </a:lnTo>
                <a:lnTo>
                  <a:pt x="188725" y="176471"/>
                </a:lnTo>
                <a:lnTo>
                  <a:pt x="166172" y="189300"/>
                </a:lnTo>
                <a:lnTo>
                  <a:pt x="143993" y="201822"/>
                </a:lnTo>
                <a:lnTo>
                  <a:pt x="123651" y="210964"/>
                </a:lnTo>
                <a:lnTo>
                  <a:pt x="104533" y="217852"/>
                </a:lnTo>
                <a:lnTo>
                  <a:pt x="74031" y="226828"/>
                </a:lnTo>
                <a:lnTo>
                  <a:pt x="49629" y="234009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6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r>
              <a:rPr lang="en-US" altLang="en-US"/>
              <a:t>|  B AND M B               {</a:t>
            </a:r>
          </a:p>
          <a:p>
            <a:r>
              <a:rPr lang="en-US" altLang="en-US"/>
              <a:t>                                backpatch($1.true,$3);</a:t>
            </a:r>
          </a:p>
          <a:p>
            <a:r>
              <a:rPr lang="en-US" altLang="en-US"/>
              <a:t>                                $$.true = $4.true;</a:t>
            </a:r>
          </a:p>
          <a:p>
            <a:r>
              <a:rPr lang="en-US" altLang="en-US"/>
              <a:t>                                $$.false = merge($1.false, $4.false);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     |  B OR M B                {</a:t>
            </a:r>
          </a:p>
          <a:p>
            <a:r>
              <a:rPr lang="en-US" altLang="en-US"/>
              <a:t>                                backpatch($1.false,$3);</a:t>
            </a:r>
          </a:p>
          <a:p>
            <a:r>
              <a:rPr lang="en-US" altLang="en-US"/>
              <a:t>                                $$.false = $4.false;</a:t>
            </a:r>
          </a:p>
          <a:p>
            <a:r>
              <a:rPr lang="en-US" altLang="en-US"/>
              <a:t>                                $$.true = merge($1.true, $4.true);</a:t>
            </a:r>
          </a:p>
          <a:p>
            <a:r>
              <a:rPr lang="en-US" altLang="en-US"/>
              <a:t>                                }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S: ID ASSIGNOP expr          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gen(ASSIGNOP, $&lt;place&gt;3, VOID, $1);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NULL;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|   IF B THEN M S N ELSE M S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backpatch($2.true, $4);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backpatch($2.false, $8);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tmplist = merge($5, $6);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merge(tmplist, $9);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M:                              {$$ = nextquad;}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N:                              {gen(GOTO, VOID, VOID, VOID);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makelist(nextquad - 1);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Debugging Parsers written with Yacc</a:t>
            </a:r>
          </a:p>
        </p:txBody>
      </p:sp>
      <p:sp>
        <p:nvSpPr>
          <p:cNvPr id="252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Debug the grammar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Rewrite grammar to eliminate reduce/reduce and as many  shift/reduce as you can.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Tracing parses using </a:t>
            </a:r>
          </a:p>
          <a:p>
            <a:pPr marL="1250950" lvl="2" indent="-342900"/>
            <a:r>
              <a:rPr lang="en-US" altLang="en-US"/>
              <a:t>–t  option to bison or yacc</a:t>
            </a:r>
          </a:p>
          <a:p>
            <a:pPr marL="1250950" lvl="2" indent="-342900"/>
            <a:r>
              <a:rPr lang="en-US" altLang="en-US"/>
              <a:t>-DYYDEBUG compile option</a:t>
            </a:r>
          </a:p>
          <a:p>
            <a:pPr marL="1250950" lvl="2" indent="-342900"/>
            <a:r>
              <a:rPr lang="en-US" altLang="en-US"/>
              <a:t>Int yydebug=1; in lex specification (C definitions section %{ ..%}</a:t>
            </a:r>
          </a:p>
          <a:p>
            <a:pPr marL="1250950" lvl="2" indent="-342900"/>
            <a:r>
              <a:rPr lang="en-US" altLang="en-US"/>
              <a:t>Extern int yydebug; in yacc specification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Debug the semantic actions</a:t>
            </a:r>
          </a:p>
          <a:p>
            <a:pPr marL="879475" lvl="1" indent="-381000"/>
            <a:r>
              <a:rPr lang="en-US" altLang="en-US"/>
              <a:t>Compile with –g option; set CFLAGS=-g in Makefile and use 		gcc $(CFLAGS) … as the compile (or rely on the builtin rules)</a:t>
            </a:r>
          </a:p>
          <a:p>
            <a:pPr marL="879475" lvl="1" indent="-381000"/>
            <a:r>
              <a:rPr lang="en-US" altLang="en-US"/>
              <a:t>Use gdb (Gnu debugger) to debug the program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Attribute Grammars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Type Systems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ILOC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Symbol Table</a:t>
            </a:r>
          </a:p>
          <a:p>
            <a:pPr>
              <a:lnSpc>
                <a:spcPct val="85000"/>
              </a:lnSpc>
            </a:pPr>
            <a:r>
              <a:rPr lang="en-US" altLang="en-US"/>
              <a:t>Last Time Didn’t Finish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Pascal like declarations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Hierarchical Symbol Tables 	</a:t>
            </a:r>
          </a:p>
          <a:p>
            <a:pPr>
              <a:lnSpc>
                <a:spcPct val="85000"/>
              </a:lnSpc>
            </a:pPr>
            <a:r>
              <a:rPr lang="en-US" altLang="en-US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Numeric Implementation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Positional Encoding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Short Circuit Evaluation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Debugging YACC generated parsers</a:t>
            </a:r>
          </a:p>
          <a:p>
            <a:pPr>
              <a:lnSpc>
                <a:spcPct val="85000"/>
              </a:lnSpc>
            </a:pPr>
            <a:r>
              <a:rPr lang="en-US" altLang="en-US"/>
              <a:t>References:  Sections 7.4</a:t>
            </a:r>
          </a:p>
          <a:p>
            <a:pPr>
              <a:lnSpc>
                <a:spcPct val="85000"/>
              </a:lnSpc>
            </a:pPr>
            <a:r>
              <a:rPr lang="en-US" altLang="en-US"/>
              <a:t>Homework: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Parsing Traces with yydebug=1</a:t>
            </a:r>
          </a:p>
        </p:txBody>
      </p:sp>
      <p:sp>
        <p:nvSpPr>
          <p:cNvPr id="252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Setting up for traces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–t  option to bison or yacc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-DYYDEBUG compile option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int yydebug=1; in lex specification </a:t>
            </a:r>
          </a:p>
          <a:p>
            <a:pPr lvl="1"/>
            <a:r>
              <a:rPr lang="en-US" altLang="en-US"/>
              <a:t>C definitions section %{ … %}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extern int yydebug; in yacc specification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Generate .output file and print out so you can follow along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858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600"/>
              <a:t>deneb&gt; ./expr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parse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0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23+34*3;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Reducing via rule 6 (line 28), INT  -&gt; 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INT=23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state stack now 0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4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260 (PLUS)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260 (PLUS), Entering state 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Reducing via rule 6 (line 28), INT  -&gt; 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INT=34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state stack now 0 4 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13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259 (TIMES)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259 (TIMES), Entering state 7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Mistakes</a:t>
            </a:r>
          </a:p>
        </p:txBody>
      </p:sp>
      <p:sp>
        <p:nvSpPr>
          <p:cNvPr id="252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Segmentation fault - This means you have referenced a memory location that is outside of the memory segment of your program.</a:t>
            </a:r>
          </a:p>
          <a:p>
            <a:pPr lvl="1"/>
            <a:r>
              <a:rPr lang="en-US" altLang="en-US"/>
              <a:t>You have a pointer that has a bad value!</a:t>
            </a:r>
          </a:p>
          <a:p>
            <a:pPr lvl="1"/>
            <a:r>
              <a:rPr lang="en-US" altLang="en-US"/>
              <a:t> First make sure everytime you copy a string value you use strdup. Several people have had errors with strcat(s,t) where they did not allocate space for the string “s”.</a:t>
            </a:r>
          </a:p>
          <a:p>
            <a:pPr lvl="1"/>
            <a:r>
              <a:rPr lang="en-US" altLang="en-US"/>
              <a:t>Use gdb and bt (backtrace) to trace down the pointer with the bad value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GDB - Essential Commands</a:t>
            </a:r>
          </a:p>
        </p:txBody>
      </p:sp>
      <p:sp>
        <p:nvSpPr>
          <p:cNvPr id="252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gdb program [core] - debug program </a:t>
            </a:r>
            <a:r>
              <a:rPr lang="en-US" altLang="en-US" sz="2000"/>
              <a:t>[using coredump core]</a:t>
            </a:r>
          </a:p>
          <a:p>
            <a:r>
              <a:rPr lang="en-US" altLang="en-US"/>
              <a:t>b [file:] function 	set breakpoint at function [in file]</a:t>
            </a:r>
          </a:p>
          <a:p>
            <a:r>
              <a:rPr lang="en-US" altLang="en-US"/>
              <a:t>run [arglist] 		start your program [with arglist]</a:t>
            </a:r>
          </a:p>
          <a:p>
            <a:r>
              <a:rPr lang="en-US" altLang="en-US"/>
              <a:t>bt backtrace: 	display program stack</a:t>
            </a:r>
          </a:p>
          <a:p>
            <a:r>
              <a:rPr lang="en-US" altLang="en-US"/>
              <a:t>p expr 		display the value of an expression</a:t>
            </a:r>
          </a:p>
          <a:p>
            <a:r>
              <a:rPr lang="en-US" altLang="en-US"/>
              <a:t>c 				continue running your program</a:t>
            </a:r>
          </a:p>
          <a:p>
            <a:r>
              <a:rPr lang="en-US" altLang="en-US"/>
              <a:t>n 				next line, stepping over function calls</a:t>
            </a:r>
          </a:p>
          <a:p>
            <a:r>
              <a:rPr lang="en-US" altLang="en-US"/>
              <a:t>s 				next line, stepping into function calls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2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 </a:t>
            </a:r>
            <a:r>
              <a:rPr lang="en-US" altLang="en-US" sz="2000">
                <a:solidFill>
                  <a:srgbClr val="FF0000"/>
                </a:solidFill>
                <a:sym typeface="Wingdings" panose="05000000000000000000" pitchFamily="2" charset="2"/>
              </a:rPr>
              <a:t> !!!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 sz="200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3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</a:t>
            </a:r>
          </a:p>
          <a:p>
            <a:endParaRPr lang="en-US" altLang="en-US" sz="2000"/>
          </a:p>
        </p:txBody>
      </p:sp>
      <p:sp>
        <p:nvSpPr>
          <p:cNvPr id="2532356" name="Text Box 4"/>
          <p:cNvSpPr txBox="1">
            <a:spLocks noChangeArrowheads="1"/>
          </p:cNvSpPr>
          <p:nvPr/>
        </p:nvSpPr>
        <p:spPr bwMode="auto">
          <a:xfrm>
            <a:off x="3248025" y="1277938"/>
            <a:ext cx="58959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Note the use of the –g option (CFLAGS=-g in Makefile</a:t>
            </a:r>
          </a:p>
        </p:txBody>
      </p:sp>
      <p:sp>
        <p:nvSpPr>
          <p:cNvPr id="2532357" name="Line 5"/>
          <p:cNvSpPr>
            <a:spLocks noChangeShapeType="1"/>
          </p:cNvSpPr>
          <p:nvPr/>
        </p:nvSpPr>
        <p:spPr bwMode="auto">
          <a:xfrm flipH="1">
            <a:off x="1447800" y="1600200"/>
            <a:ext cx="18288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58" name="Line 6"/>
          <p:cNvSpPr>
            <a:spLocks noChangeShapeType="1"/>
          </p:cNvSpPr>
          <p:nvPr/>
        </p:nvSpPr>
        <p:spPr bwMode="auto">
          <a:xfrm flipH="1">
            <a:off x="2743200" y="1600200"/>
            <a:ext cx="5334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59" name="Line 7"/>
          <p:cNvSpPr>
            <a:spLocks noChangeShapeType="1"/>
          </p:cNvSpPr>
          <p:nvPr/>
        </p:nvSpPr>
        <p:spPr bwMode="auto">
          <a:xfrm flipH="1">
            <a:off x="2667000" y="1600200"/>
            <a:ext cx="609600" cy="2743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60" name="Line 8"/>
          <p:cNvSpPr>
            <a:spLocks noChangeShapeType="1"/>
          </p:cNvSpPr>
          <p:nvPr/>
        </p:nvSpPr>
        <p:spPr bwMode="auto">
          <a:xfrm flipH="1">
            <a:off x="1371600" y="1600200"/>
            <a:ext cx="1905000" cy="2362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in and out of GDB</a:t>
            </a:r>
          </a:p>
        </p:txBody>
      </p:sp>
      <p:sp>
        <p:nvSpPr>
          <p:cNvPr id="253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deneb&gt; gdb decaf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GNU gdb 4.18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Copyright 1998 Free Software Foundation, Inc.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GDB is free software, covered by the GNU General Public License, …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quit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The program is running.  Exit anyway? (y or n) y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deneb&gt; 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3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r>
              <a:rPr lang="en-US" altLang="en-US" sz="3400"/>
              <a:t>Backtrace(bt) To see the Activation Stack</a:t>
            </a:r>
          </a:p>
        </p:txBody>
      </p:sp>
      <p:sp>
        <p:nvSpPr>
          <p:cNvPr id="253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bt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#0  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#4  0x19a0c in treeprint (p=0x32738)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#5  0x19a0c in treeprint (p=0x32748)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#6  0x11414 in yyparse () at decaf.y:91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#7  0xff3804e0 in main () from /usr/lib/liby.so.1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Printing values</a:t>
            </a:r>
          </a:p>
        </p:txBody>
      </p:sp>
      <p:sp>
        <p:nvSpPr>
          <p:cNvPr id="252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9               printf("demo=%s info=%s\n", p-&gt;demo, p-&gt;info);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print *p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$1 = {tag = VDECL, child = 0x326e8, next = 0x1, info = 0x1adf8 "",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tagname = 0x7 &lt;Address 0x7 out of bounds&gt;, demo = 0x0, value = {i = 1,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d = 2.122050236999444e-314, s = 0x1 &lt;Address 0x1 out of bounds&gt;}}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Project Two and Three</a:t>
            </a:r>
          </a:p>
        </p:txBody>
      </p:sp>
      <p:sp>
        <p:nvSpPr>
          <p:cNvPr id="252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Due Tonight – dropbox  project two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Test cases using yourlogin name followed by a numeral as the names, e.g., matthews1, matthews2, matthews3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Your grammar file without necessarily having any semantic actions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Your Lex, Makefile (not necessarily any routines for semantic actions)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We will create a TestDir with all of these files that you can get to. Note I will not vouch for the validity of any test  program.</a:t>
            </a:r>
          </a:p>
          <a:p>
            <a:pPr>
              <a:lnSpc>
                <a:spcPct val="85000"/>
              </a:lnSpc>
            </a:pPr>
            <a:r>
              <a:rPr lang="en-US" altLang="en-US"/>
              <a:t>Project Three (the old project two)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Due Sunday Night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Note I will be at an ABET meeting the rest of the week!</a:t>
            </a:r>
          </a:p>
          <a:p>
            <a:pPr lvl="2">
              <a:lnSpc>
                <a:spcPct val="97000"/>
              </a:lnSpc>
            </a:pPr>
            <a:r>
              <a:rPr lang="en-US" altLang="en-US"/>
              <a:t>I will try to read my email, but no promises!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 class Thursday, we will reschedule!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Pascal like declarations</a:t>
            </a:r>
          </a:p>
        </p:txBody>
      </p:sp>
      <p:sp>
        <p:nvSpPr>
          <p:cNvPr id="247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if the language gets it wrong? </a:t>
            </a:r>
          </a:p>
          <a:p>
            <a:r>
              <a:rPr lang="en-US" altLang="en-US"/>
              <a:t>Pascal</a:t>
            </a:r>
          </a:p>
          <a:p>
            <a:r>
              <a:rPr lang="en-US" altLang="en-US"/>
              <a:t>	x,y,z : integer;</a:t>
            </a:r>
          </a:p>
          <a:p>
            <a:endParaRPr lang="en-US" altLang="en-US"/>
          </a:p>
          <a:p>
            <a:r>
              <a:rPr lang="en-US" altLang="en-US"/>
              <a:t>Grammar?</a:t>
            </a:r>
          </a:p>
          <a:p>
            <a:endParaRPr lang="en-US" altLang="en-US"/>
          </a:p>
        </p:txBody>
      </p:sp>
      <p:grpSp>
        <p:nvGrpSpPr>
          <p:cNvPr id="7" name="SMARTInkShape-Group339"/>
          <p:cNvGrpSpPr/>
          <p:nvPr/>
        </p:nvGrpSpPr>
        <p:grpSpPr>
          <a:xfrm>
            <a:off x="544142" y="-8916"/>
            <a:ext cx="3642097" cy="5388162"/>
            <a:chOff x="544142" y="-8916"/>
            <a:chExt cx="3642097" cy="5388162"/>
          </a:xfrm>
        </p:grpSpPr>
        <p:sp>
          <p:nvSpPr>
            <p:cNvPr id="5" name="SMARTInkShape-1631"/>
            <p:cNvSpPr/>
            <p:nvPr/>
          </p:nvSpPr>
          <p:spPr bwMode="auto">
            <a:xfrm>
              <a:off x="544142" y="1371600"/>
              <a:ext cx="2549103" cy="3021516"/>
            </a:xfrm>
            <a:custGeom>
              <a:avLst/>
              <a:gdLst/>
              <a:ahLst/>
              <a:cxnLst/>
              <a:rect l="0" t="0" r="0" b="0"/>
              <a:pathLst>
                <a:path w="2549103" h="3021516">
                  <a:moveTo>
                    <a:pt x="2549102" y="0"/>
                  </a:moveTo>
                  <a:lnTo>
                    <a:pt x="2514971" y="34131"/>
                  </a:lnTo>
                  <a:lnTo>
                    <a:pt x="2490629" y="55298"/>
                  </a:lnTo>
                  <a:lnTo>
                    <a:pt x="2460114" y="80521"/>
                  </a:lnTo>
                  <a:lnTo>
                    <a:pt x="2425483" y="108450"/>
                  </a:lnTo>
                  <a:lnTo>
                    <a:pt x="2383345" y="145325"/>
                  </a:lnTo>
                  <a:lnTo>
                    <a:pt x="2336204" y="188164"/>
                  </a:lnTo>
                  <a:lnTo>
                    <a:pt x="2285726" y="234980"/>
                  </a:lnTo>
                  <a:lnTo>
                    <a:pt x="2229055" y="288416"/>
                  </a:lnTo>
                  <a:lnTo>
                    <a:pt x="2168256" y="346265"/>
                  </a:lnTo>
                  <a:lnTo>
                    <a:pt x="2104705" y="407056"/>
                  </a:lnTo>
                  <a:lnTo>
                    <a:pt x="2038524" y="472983"/>
                  </a:lnTo>
                  <a:lnTo>
                    <a:pt x="1970592" y="542335"/>
                  </a:lnTo>
                  <a:lnTo>
                    <a:pt x="1901491" y="613969"/>
                  </a:lnTo>
                  <a:lnTo>
                    <a:pt x="1831611" y="687919"/>
                  </a:lnTo>
                  <a:lnTo>
                    <a:pt x="1761212" y="763413"/>
                  </a:lnTo>
                  <a:lnTo>
                    <a:pt x="1690467" y="839935"/>
                  </a:lnTo>
                  <a:lnTo>
                    <a:pt x="1619491" y="919526"/>
                  </a:lnTo>
                  <a:lnTo>
                    <a:pt x="1548361" y="1001161"/>
                  </a:lnTo>
                  <a:lnTo>
                    <a:pt x="1477129" y="1084159"/>
                  </a:lnTo>
                  <a:lnTo>
                    <a:pt x="1407416" y="1167273"/>
                  </a:lnTo>
                  <a:lnTo>
                    <a:pt x="1338715" y="1250463"/>
                  </a:lnTo>
                  <a:lnTo>
                    <a:pt x="1270690" y="1333705"/>
                  </a:lnTo>
                  <a:lnTo>
                    <a:pt x="1203115" y="1416980"/>
                  </a:lnTo>
                  <a:lnTo>
                    <a:pt x="1135840" y="1500279"/>
                  </a:lnTo>
                  <a:lnTo>
                    <a:pt x="1068764" y="1583592"/>
                  </a:lnTo>
                  <a:lnTo>
                    <a:pt x="1004998" y="1666122"/>
                  </a:lnTo>
                  <a:lnTo>
                    <a:pt x="943437" y="1748129"/>
                  </a:lnTo>
                  <a:lnTo>
                    <a:pt x="883346" y="1829788"/>
                  </a:lnTo>
                  <a:lnTo>
                    <a:pt x="825029" y="1909627"/>
                  </a:lnTo>
                  <a:lnTo>
                    <a:pt x="767895" y="1988254"/>
                  </a:lnTo>
                  <a:lnTo>
                    <a:pt x="711549" y="2066071"/>
                  </a:lnTo>
                  <a:lnTo>
                    <a:pt x="657317" y="2141762"/>
                  </a:lnTo>
                  <a:lnTo>
                    <a:pt x="604493" y="2216035"/>
                  </a:lnTo>
                  <a:lnTo>
                    <a:pt x="552608" y="2289363"/>
                  </a:lnTo>
                  <a:lnTo>
                    <a:pt x="503731" y="2358886"/>
                  </a:lnTo>
                  <a:lnTo>
                    <a:pt x="456859" y="2425872"/>
                  </a:lnTo>
                  <a:lnTo>
                    <a:pt x="411323" y="2491167"/>
                  </a:lnTo>
                  <a:lnTo>
                    <a:pt x="368266" y="2551365"/>
                  </a:lnTo>
                  <a:lnTo>
                    <a:pt x="326861" y="2608166"/>
                  </a:lnTo>
                  <a:lnTo>
                    <a:pt x="286558" y="2662703"/>
                  </a:lnTo>
                  <a:lnTo>
                    <a:pt x="250164" y="2712554"/>
                  </a:lnTo>
                  <a:lnTo>
                    <a:pt x="216377" y="2759282"/>
                  </a:lnTo>
                  <a:lnTo>
                    <a:pt x="184327" y="2803927"/>
                  </a:lnTo>
                  <a:lnTo>
                    <a:pt x="156610" y="2843216"/>
                  </a:lnTo>
                  <a:lnTo>
                    <a:pt x="131782" y="2878934"/>
                  </a:lnTo>
                  <a:lnTo>
                    <a:pt x="108880" y="2912270"/>
                  </a:lnTo>
                  <a:lnTo>
                    <a:pt x="88850" y="2939257"/>
                  </a:lnTo>
                  <a:lnTo>
                    <a:pt x="70734" y="2962011"/>
                  </a:lnTo>
                  <a:lnTo>
                    <a:pt x="40286" y="2996818"/>
                  </a:lnTo>
                  <a:lnTo>
                    <a:pt x="18816" y="3017580"/>
                  </a:lnTo>
                  <a:lnTo>
                    <a:pt x="11345" y="3021370"/>
                  </a:lnTo>
                  <a:lnTo>
                    <a:pt x="5570" y="3021515"/>
                  </a:lnTo>
                  <a:lnTo>
                    <a:pt x="926" y="3019231"/>
                  </a:lnTo>
                  <a:lnTo>
                    <a:pt x="0" y="2995526"/>
                  </a:lnTo>
                  <a:lnTo>
                    <a:pt x="1976" y="2978092"/>
                  </a:lnTo>
                  <a:lnTo>
                    <a:pt x="5674" y="2954563"/>
                  </a:lnTo>
                  <a:lnTo>
                    <a:pt x="10521" y="2926972"/>
                  </a:lnTo>
                  <a:lnTo>
                    <a:pt x="16133" y="2896671"/>
                  </a:lnTo>
                  <a:lnTo>
                    <a:pt x="27358" y="28360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632"/>
            <p:cNvSpPr/>
            <p:nvPr/>
          </p:nvSpPr>
          <p:spPr bwMode="auto">
            <a:xfrm>
              <a:off x="1776376" y="-8916"/>
              <a:ext cx="2409863" cy="5388162"/>
            </a:xfrm>
            <a:custGeom>
              <a:avLst/>
              <a:gdLst/>
              <a:ahLst/>
              <a:cxnLst/>
              <a:rect l="0" t="0" r="0" b="0"/>
              <a:pathLst>
                <a:path w="2409863" h="5388162">
                  <a:moveTo>
                    <a:pt x="23849" y="30347"/>
                  </a:moveTo>
                  <a:lnTo>
                    <a:pt x="23849" y="1952"/>
                  </a:lnTo>
                  <a:lnTo>
                    <a:pt x="23055" y="305"/>
                  </a:lnTo>
                  <a:lnTo>
                    <a:pt x="21732" y="0"/>
                  </a:lnTo>
                  <a:lnTo>
                    <a:pt x="20057" y="591"/>
                  </a:lnTo>
                  <a:lnTo>
                    <a:pt x="13906" y="12799"/>
                  </a:lnTo>
                  <a:lnTo>
                    <a:pt x="7056" y="46667"/>
                  </a:lnTo>
                  <a:lnTo>
                    <a:pt x="4716" y="63452"/>
                  </a:lnTo>
                  <a:lnTo>
                    <a:pt x="2363" y="82580"/>
                  </a:lnTo>
                  <a:lnTo>
                    <a:pt x="0" y="103269"/>
                  </a:lnTo>
                  <a:lnTo>
                    <a:pt x="12" y="127380"/>
                  </a:lnTo>
                  <a:lnTo>
                    <a:pt x="1608" y="153774"/>
                  </a:lnTo>
                  <a:lnTo>
                    <a:pt x="4259" y="181688"/>
                  </a:lnTo>
                  <a:lnTo>
                    <a:pt x="7614" y="212203"/>
                  </a:lnTo>
                  <a:lnTo>
                    <a:pt x="11438" y="244453"/>
                  </a:lnTo>
                  <a:lnTo>
                    <a:pt x="15575" y="277860"/>
                  </a:lnTo>
                  <a:lnTo>
                    <a:pt x="21508" y="314418"/>
                  </a:lnTo>
                  <a:lnTo>
                    <a:pt x="28638" y="353078"/>
                  </a:lnTo>
                  <a:lnTo>
                    <a:pt x="36567" y="393138"/>
                  </a:lnTo>
                  <a:lnTo>
                    <a:pt x="45821" y="436514"/>
                  </a:lnTo>
                  <a:lnTo>
                    <a:pt x="55960" y="482100"/>
                  </a:lnTo>
                  <a:lnTo>
                    <a:pt x="66687" y="529160"/>
                  </a:lnTo>
                  <a:lnTo>
                    <a:pt x="78602" y="577995"/>
                  </a:lnTo>
                  <a:lnTo>
                    <a:pt x="91307" y="628015"/>
                  </a:lnTo>
                  <a:lnTo>
                    <a:pt x="104540" y="678823"/>
                  </a:lnTo>
                  <a:lnTo>
                    <a:pt x="118918" y="732540"/>
                  </a:lnTo>
                  <a:lnTo>
                    <a:pt x="134060" y="788194"/>
                  </a:lnTo>
                  <a:lnTo>
                    <a:pt x="149710" y="845141"/>
                  </a:lnTo>
                  <a:lnTo>
                    <a:pt x="165700" y="904537"/>
                  </a:lnTo>
                  <a:lnTo>
                    <a:pt x="181916" y="965565"/>
                  </a:lnTo>
                  <a:lnTo>
                    <a:pt x="198284" y="1027682"/>
                  </a:lnTo>
                  <a:lnTo>
                    <a:pt x="216339" y="1092112"/>
                  </a:lnTo>
                  <a:lnTo>
                    <a:pt x="235519" y="1158084"/>
                  </a:lnTo>
                  <a:lnTo>
                    <a:pt x="255450" y="1225084"/>
                  </a:lnTo>
                  <a:lnTo>
                    <a:pt x="276675" y="1293564"/>
                  </a:lnTo>
                  <a:lnTo>
                    <a:pt x="298762" y="1363029"/>
                  </a:lnTo>
                  <a:lnTo>
                    <a:pt x="321424" y="1433152"/>
                  </a:lnTo>
                  <a:lnTo>
                    <a:pt x="345264" y="1503713"/>
                  </a:lnTo>
                  <a:lnTo>
                    <a:pt x="369888" y="1574566"/>
                  </a:lnTo>
                  <a:lnTo>
                    <a:pt x="395035" y="1645614"/>
                  </a:lnTo>
                  <a:lnTo>
                    <a:pt x="421325" y="1717585"/>
                  </a:lnTo>
                  <a:lnTo>
                    <a:pt x="448377" y="1790173"/>
                  </a:lnTo>
                  <a:lnTo>
                    <a:pt x="475936" y="1863171"/>
                  </a:lnTo>
                  <a:lnTo>
                    <a:pt x="505422" y="1937236"/>
                  </a:lnTo>
                  <a:lnTo>
                    <a:pt x="536191" y="2012013"/>
                  </a:lnTo>
                  <a:lnTo>
                    <a:pt x="567817" y="2087264"/>
                  </a:lnTo>
                  <a:lnTo>
                    <a:pt x="600013" y="2163625"/>
                  </a:lnTo>
                  <a:lnTo>
                    <a:pt x="632590" y="2240726"/>
                  </a:lnTo>
                  <a:lnTo>
                    <a:pt x="665420" y="2318321"/>
                  </a:lnTo>
                  <a:lnTo>
                    <a:pt x="699213" y="2397038"/>
                  </a:lnTo>
                  <a:lnTo>
                    <a:pt x="733648" y="2476503"/>
                  </a:lnTo>
                  <a:lnTo>
                    <a:pt x="768511" y="2556468"/>
                  </a:lnTo>
                  <a:lnTo>
                    <a:pt x="805246" y="2638353"/>
                  </a:lnTo>
                  <a:lnTo>
                    <a:pt x="843231" y="2721517"/>
                  </a:lnTo>
                  <a:lnTo>
                    <a:pt x="882047" y="2805536"/>
                  </a:lnTo>
                  <a:lnTo>
                    <a:pt x="921419" y="2890917"/>
                  </a:lnTo>
                  <a:lnTo>
                    <a:pt x="961160" y="2977206"/>
                  </a:lnTo>
                  <a:lnTo>
                    <a:pt x="1001148" y="3064101"/>
                  </a:lnTo>
                  <a:lnTo>
                    <a:pt x="1042094" y="3150606"/>
                  </a:lnTo>
                  <a:lnTo>
                    <a:pt x="1083679" y="3236851"/>
                  </a:lnTo>
                  <a:lnTo>
                    <a:pt x="1125690" y="3322923"/>
                  </a:lnTo>
                  <a:lnTo>
                    <a:pt x="1169572" y="3409673"/>
                  </a:lnTo>
                  <a:lnTo>
                    <a:pt x="1214702" y="3496874"/>
                  </a:lnTo>
                  <a:lnTo>
                    <a:pt x="1260663" y="3584378"/>
                  </a:lnTo>
                  <a:lnTo>
                    <a:pt x="1306386" y="3670495"/>
                  </a:lnTo>
                  <a:lnTo>
                    <a:pt x="1351949" y="3755687"/>
                  </a:lnTo>
                  <a:lnTo>
                    <a:pt x="1397405" y="3840264"/>
                  </a:lnTo>
                  <a:lnTo>
                    <a:pt x="1442791" y="3923635"/>
                  </a:lnTo>
                  <a:lnTo>
                    <a:pt x="1488129" y="4006204"/>
                  </a:lnTo>
                  <a:lnTo>
                    <a:pt x="1533435" y="4088237"/>
                  </a:lnTo>
                  <a:lnTo>
                    <a:pt x="1578721" y="4167532"/>
                  </a:lnTo>
                  <a:lnTo>
                    <a:pt x="1623993" y="4245002"/>
                  </a:lnTo>
                  <a:lnTo>
                    <a:pt x="1669255" y="4321254"/>
                  </a:lnTo>
                  <a:lnTo>
                    <a:pt x="1714512" y="4395902"/>
                  </a:lnTo>
                  <a:lnTo>
                    <a:pt x="1759764" y="4469479"/>
                  </a:lnTo>
                  <a:lnTo>
                    <a:pt x="1805013" y="4542344"/>
                  </a:lnTo>
                  <a:lnTo>
                    <a:pt x="1848673" y="4611558"/>
                  </a:lnTo>
                  <a:lnTo>
                    <a:pt x="1891273" y="4678337"/>
                  </a:lnTo>
                  <a:lnTo>
                    <a:pt x="1933167" y="4743495"/>
                  </a:lnTo>
                  <a:lnTo>
                    <a:pt x="1973003" y="4805189"/>
                  </a:lnTo>
                  <a:lnTo>
                    <a:pt x="2011466" y="4864575"/>
                  </a:lnTo>
                  <a:lnTo>
                    <a:pt x="2049015" y="4922422"/>
                  </a:lnTo>
                  <a:lnTo>
                    <a:pt x="2085953" y="4976862"/>
                  </a:lnTo>
                  <a:lnTo>
                    <a:pt x="2122485" y="5029030"/>
                  </a:lnTo>
                  <a:lnTo>
                    <a:pt x="2158746" y="5079682"/>
                  </a:lnTo>
                  <a:lnTo>
                    <a:pt x="2193239" y="5126947"/>
                  </a:lnTo>
                  <a:lnTo>
                    <a:pt x="2226553" y="5171949"/>
                  </a:lnTo>
                  <a:lnTo>
                    <a:pt x="2259081" y="5215444"/>
                  </a:lnTo>
                  <a:lnTo>
                    <a:pt x="2290291" y="5253966"/>
                  </a:lnTo>
                  <a:lnTo>
                    <a:pt x="2320623" y="5289172"/>
                  </a:lnTo>
                  <a:lnTo>
                    <a:pt x="2350369" y="5322168"/>
                  </a:lnTo>
                  <a:lnTo>
                    <a:pt x="2370200" y="5344166"/>
                  </a:lnTo>
                  <a:lnTo>
                    <a:pt x="2409862" y="53881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2</a:t>
            </a:r>
          </a:p>
        </p:txBody>
      </p:sp>
      <p:sp>
        <p:nvSpPr>
          <p:cNvPr id="252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Hierarchical Symbol Tables</a:t>
            </a:r>
          </a:p>
        </p:txBody>
      </p:sp>
      <p:sp>
        <p:nvSpPr>
          <p:cNvPr id="250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From last time figure 5.12 page 246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Boolean Expression Grammar</a:t>
            </a:r>
          </a:p>
        </p:txBody>
      </p:sp>
      <p:sp>
        <p:nvSpPr>
          <p:cNvPr id="2508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BoolExpr </a:t>
            </a:r>
            <a:r>
              <a:rPr lang="en-US" altLang="en-US">
                <a:sym typeface="Wingdings" panose="05000000000000000000" pitchFamily="2" charset="2"/>
              </a:rPr>
              <a:t> not OrTerm   |   OrTerm</a:t>
            </a:r>
          </a:p>
          <a:p>
            <a:r>
              <a:rPr lang="en-US" altLang="en-US">
                <a:sym typeface="Wingdings" panose="05000000000000000000" pitchFamily="2" charset="2"/>
              </a:rPr>
              <a:t>OrTerm  OrTerm OR AndTerm   |   AndTerm</a:t>
            </a:r>
          </a:p>
          <a:p>
            <a:r>
              <a:rPr lang="en-US" altLang="en-US">
                <a:sym typeface="Wingdings" panose="05000000000000000000" pitchFamily="2" charset="2"/>
              </a:rPr>
              <a:t>AndTerm  AndTerm </a:t>
            </a:r>
            <a:r>
              <a:rPr lang="en-US" altLang="en-US"/>
              <a:t>AND  Bool   |   Bool</a:t>
            </a:r>
          </a:p>
          <a:p>
            <a:r>
              <a:rPr lang="en-US" altLang="en-US"/>
              <a:t>Bool </a:t>
            </a:r>
            <a:r>
              <a:rPr lang="en-US" altLang="en-US">
                <a:sym typeface="Wingdings" panose="05000000000000000000" pitchFamily="2" charset="2"/>
              </a:rPr>
              <a:t> RelExpr   |   true   |   false</a:t>
            </a:r>
          </a:p>
          <a:p>
            <a:r>
              <a:rPr lang="en-US" altLang="en-US">
                <a:sym typeface="Wingdings" panose="05000000000000000000" pitchFamily="2" charset="2"/>
              </a:rPr>
              <a:t>RelExpr  Expr RelOp Expr</a:t>
            </a:r>
          </a:p>
          <a:p>
            <a:r>
              <a:rPr lang="en-US" altLang="en-US">
                <a:sym typeface="Wingdings" panose="05000000000000000000" pitchFamily="2" charset="2"/>
              </a:rPr>
              <a:t>Expr  Expr + Expr   |   Expr *  Expr  |  (  Expr  ) | ID  | NUM</a:t>
            </a:r>
            <a:endParaRPr lang="el-GR" altLang="en-US"/>
          </a:p>
        </p:txBody>
      </p:sp>
      <p:sp>
        <p:nvSpPr>
          <p:cNvPr id="2508872" name="SMARTInkShape-1633"/>
          <p:cNvSpPr/>
          <p:nvPr/>
        </p:nvSpPr>
        <p:spPr bwMode="auto">
          <a:xfrm>
            <a:off x="4572036" y="6047258"/>
            <a:ext cx="78546" cy="503545"/>
          </a:xfrm>
          <a:custGeom>
            <a:avLst/>
            <a:gdLst/>
            <a:ahLst/>
            <a:cxnLst/>
            <a:rect l="0" t="0" r="0" b="0"/>
            <a:pathLst>
              <a:path w="78546" h="503545">
                <a:moveTo>
                  <a:pt x="21395" y="10642"/>
                </a:moveTo>
                <a:lnTo>
                  <a:pt x="17603" y="10642"/>
                </a:lnTo>
                <a:lnTo>
                  <a:pt x="13624" y="8525"/>
                </a:lnTo>
                <a:lnTo>
                  <a:pt x="9210" y="5732"/>
                </a:lnTo>
                <a:lnTo>
                  <a:pt x="4602" y="4490"/>
                </a:lnTo>
                <a:lnTo>
                  <a:pt x="3056" y="3366"/>
                </a:lnTo>
                <a:lnTo>
                  <a:pt x="2026" y="1823"/>
                </a:lnTo>
                <a:lnTo>
                  <a:pt x="1338" y="0"/>
                </a:lnTo>
                <a:lnTo>
                  <a:pt x="880" y="372"/>
                </a:lnTo>
                <a:lnTo>
                  <a:pt x="45" y="35520"/>
                </a:lnTo>
                <a:lnTo>
                  <a:pt x="0" y="65091"/>
                </a:lnTo>
                <a:lnTo>
                  <a:pt x="781" y="85041"/>
                </a:lnTo>
                <a:lnTo>
                  <a:pt x="2096" y="107866"/>
                </a:lnTo>
                <a:lnTo>
                  <a:pt x="3767" y="132608"/>
                </a:lnTo>
                <a:lnTo>
                  <a:pt x="5674" y="159421"/>
                </a:lnTo>
                <a:lnTo>
                  <a:pt x="7739" y="187616"/>
                </a:lnTo>
                <a:lnTo>
                  <a:pt x="9910" y="216731"/>
                </a:lnTo>
                <a:lnTo>
                  <a:pt x="12945" y="247253"/>
                </a:lnTo>
                <a:lnTo>
                  <a:pt x="16555" y="278714"/>
                </a:lnTo>
                <a:lnTo>
                  <a:pt x="20550" y="310800"/>
                </a:lnTo>
                <a:lnTo>
                  <a:pt x="24007" y="341716"/>
                </a:lnTo>
                <a:lnTo>
                  <a:pt x="27105" y="371852"/>
                </a:lnTo>
                <a:lnTo>
                  <a:pt x="29964" y="401467"/>
                </a:lnTo>
                <a:lnTo>
                  <a:pt x="33458" y="426767"/>
                </a:lnTo>
                <a:lnTo>
                  <a:pt x="37375" y="449190"/>
                </a:lnTo>
                <a:lnTo>
                  <a:pt x="45960" y="484159"/>
                </a:lnTo>
                <a:lnTo>
                  <a:pt x="55067" y="502345"/>
                </a:lnTo>
                <a:lnTo>
                  <a:pt x="59718" y="503544"/>
                </a:lnTo>
                <a:lnTo>
                  <a:pt x="64406" y="500375"/>
                </a:lnTo>
                <a:lnTo>
                  <a:pt x="78545" y="48213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8885" name="SMARTInkShape-Group341"/>
          <p:cNvGrpSpPr/>
          <p:nvPr/>
        </p:nvGrpSpPr>
        <p:grpSpPr>
          <a:xfrm>
            <a:off x="4814888" y="5879305"/>
            <a:ext cx="2386013" cy="582388"/>
            <a:chOff x="4814888" y="5879305"/>
            <a:chExt cx="2386013" cy="582388"/>
          </a:xfrm>
        </p:grpSpPr>
        <p:sp>
          <p:nvSpPr>
            <p:cNvPr id="2508873" name="SMARTInkShape-1634"/>
            <p:cNvSpPr/>
            <p:nvPr/>
          </p:nvSpPr>
          <p:spPr bwMode="auto">
            <a:xfrm>
              <a:off x="4814888" y="6122195"/>
              <a:ext cx="7144" cy="7144"/>
            </a:xfrm>
            <a:custGeom>
              <a:avLst/>
              <a:gdLst/>
              <a:ahLst/>
              <a:cxnLst/>
              <a:rect l="0" t="0" r="0" b="0"/>
              <a:pathLst>
                <a:path w="7144" h="7144">
                  <a:moveTo>
                    <a:pt x="0" y="7143"/>
                  </a:moveTo>
                  <a:lnTo>
                    <a:pt x="0" y="3350"/>
                  </a:lnTo>
                  <a:lnTo>
                    <a:pt x="793" y="2233"/>
                  </a:lnTo>
                  <a:lnTo>
                    <a:pt x="2116" y="1488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74" name="SMARTInkShape-1635"/>
            <p:cNvSpPr/>
            <p:nvPr/>
          </p:nvSpPr>
          <p:spPr bwMode="auto">
            <a:xfrm>
              <a:off x="4822031" y="6122195"/>
              <a:ext cx="207170" cy="313826"/>
            </a:xfrm>
            <a:custGeom>
              <a:avLst/>
              <a:gdLst/>
              <a:ahLst/>
              <a:cxnLst/>
              <a:rect l="0" t="0" r="0" b="0"/>
              <a:pathLst>
                <a:path w="207170" h="313826">
                  <a:moveTo>
                    <a:pt x="0" y="0"/>
                  </a:moveTo>
                  <a:lnTo>
                    <a:pt x="0" y="33617"/>
                  </a:lnTo>
                  <a:lnTo>
                    <a:pt x="0" y="62876"/>
                  </a:lnTo>
                  <a:lnTo>
                    <a:pt x="0" y="88269"/>
                  </a:lnTo>
                  <a:lnTo>
                    <a:pt x="0" y="115430"/>
                  </a:lnTo>
                  <a:lnTo>
                    <a:pt x="0" y="145493"/>
                  </a:lnTo>
                  <a:lnTo>
                    <a:pt x="794" y="177376"/>
                  </a:lnTo>
                  <a:lnTo>
                    <a:pt x="3792" y="210066"/>
                  </a:lnTo>
                  <a:lnTo>
                    <a:pt x="5655" y="238883"/>
                  </a:lnTo>
                  <a:lnTo>
                    <a:pt x="8070" y="264126"/>
                  </a:lnTo>
                  <a:lnTo>
                    <a:pt x="18354" y="294599"/>
                  </a:lnTo>
                  <a:lnTo>
                    <a:pt x="26943" y="308468"/>
                  </a:lnTo>
                  <a:lnTo>
                    <a:pt x="32250" y="312007"/>
                  </a:lnTo>
                  <a:lnTo>
                    <a:pt x="44496" y="313825"/>
                  </a:lnTo>
                  <a:lnTo>
                    <a:pt x="68570" y="306591"/>
                  </a:lnTo>
                  <a:lnTo>
                    <a:pt x="95812" y="290601"/>
                  </a:lnTo>
                  <a:lnTo>
                    <a:pt x="123992" y="266990"/>
                  </a:lnTo>
                  <a:lnTo>
                    <a:pt x="148657" y="239886"/>
                  </a:lnTo>
                  <a:lnTo>
                    <a:pt x="171047" y="211746"/>
                  </a:lnTo>
                  <a:lnTo>
                    <a:pt x="193448" y="180291"/>
                  </a:lnTo>
                  <a:lnTo>
                    <a:pt x="204223" y="160084"/>
                  </a:lnTo>
                  <a:lnTo>
                    <a:pt x="207169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75" name="SMARTInkShape-1636"/>
            <p:cNvSpPr/>
            <p:nvPr/>
          </p:nvSpPr>
          <p:spPr bwMode="auto">
            <a:xfrm>
              <a:off x="4829175" y="6236495"/>
              <a:ext cx="150021" cy="57151"/>
            </a:xfrm>
            <a:custGeom>
              <a:avLst/>
              <a:gdLst/>
              <a:ahLst/>
              <a:cxnLst/>
              <a:rect l="0" t="0" r="0" b="0"/>
              <a:pathLst>
                <a:path w="150021" h="57151">
                  <a:moveTo>
                    <a:pt x="0" y="57150"/>
                  </a:moveTo>
                  <a:lnTo>
                    <a:pt x="0" y="53356"/>
                  </a:lnTo>
                  <a:lnTo>
                    <a:pt x="794" y="52239"/>
                  </a:lnTo>
                  <a:lnTo>
                    <a:pt x="2117" y="51494"/>
                  </a:lnTo>
                  <a:lnTo>
                    <a:pt x="9887" y="50446"/>
                  </a:lnTo>
                  <a:lnTo>
                    <a:pt x="44434" y="50031"/>
                  </a:lnTo>
                  <a:lnTo>
                    <a:pt x="78787" y="44354"/>
                  </a:lnTo>
                  <a:lnTo>
                    <a:pt x="107197" y="39365"/>
                  </a:lnTo>
                  <a:lnTo>
                    <a:pt x="124807" y="33005"/>
                  </a:lnTo>
                  <a:lnTo>
                    <a:pt x="132993" y="26310"/>
                  </a:lnTo>
                  <a:lnTo>
                    <a:pt x="1500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76" name="SMARTInkShape-1637"/>
            <p:cNvSpPr/>
            <p:nvPr/>
          </p:nvSpPr>
          <p:spPr bwMode="auto">
            <a:xfrm>
              <a:off x="4836319" y="6036470"/>
              <a:ext cx="278607" cy="57151"/>
            </a:xfrm>
            <a:custGeom>
              <a:avLst/>
              <a:gdLst/>
              <a:ahLst/>
              <a:cxnLst/>
              <a:rect l="0" t="0" r="0" b="0"/>
              <a:pathLst>
                <a:path w="278607" h="57151">
                  <a:moveTo>
                    <a:pt x="0" y="57150"/>
                  </a:moveTo>
                  <a:lnTo>
                    <a:pt x="11406" y="52239"/>
                  </a:lnTo>
                  <a:lnTo>
                    <a:pt x="41169" y="50299"/>
                  </a:lnTo>
                  <a:lnTo>
                    <a:pt x="76806" y="49269"/>
                  </a:lnTo>
                  <a:lnTo>
                    <a:pt x="105748" y="45113"/>
                  </a:lnTo>
                  <a:lnTo>
                    <a:pt x="139106" y="42735"/>
                  </a:lnTo>
                  <a:lnTo>
                    <a:pt x="174126" y="37356"/>
                  </a:lnTo>
                  <a:lnTo>
                    <a:pt x="208844" y="30735"/>
                  </a:lnTo>
                  <a:lnTo>
                    <a:pt x="239591" y="22159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77" name="SMARTInkShape-1638"/>
            <p:cNvSpPr/>
            <p:nvPr/>
          </p:nvSpPr>
          <p:spPr bwMode="auto">
            <a:xfrm>
              <a:off x="5404920" y="6133500"/>
              <a:ext cx="138631" cy="229461"/>
            </a:xfrm>
            <a:custGeom>
              <a:avLst/>
              <a:gdLst/>
              <a:ahLst/>
              <a:cxnLst/>
              <a:rect l="0" t="0" r="0" b="0"/>
              <a:pathLst>
                <a:path w="138631" h="229461">
                  <a:moveTo>
                    <a:pt x="81480" y="45845"/>
                  </a:moveTo>
                  <a:lnTo>
                    <a:pt x="77688" y="45845"/>
                  </a:lnTo>
                  <a:lnTo>
                    <a:pt x="76570" y="45050"/>
                  </a:lnTo>
                  <a:lnTo>
                    <a:pt x="75826" y="43727"/>
                  </a:lnTo>
                  <a:lnTo>
                    <a:pt x="73739" y="33659"/>
                  </a:lnTo>
                  <a:lnTo>
                    <a:pt x="50490" y="891"/>
                  </a:lnTo>
                  <a:lnTo>
                    <a:pt x="48120" y="0"/>
                  </a:lnTo>
                  <a:lnTo>
                    <a:pt x="45746" y="200"/>
                  </a:lnTo>
                  <a:lnTo>
                    <a:pt x="32441" y="6224"/>
                  </a:lnTo>
                  <a:lnTo>
                    <a:pt x="25818" y="14742"/>
                  </a:lnTo>
                  <a:lnTo>
                    <a:pt x="17627" y="37157"/>
                  </a:lnTo>
                  <a:lnTo>
                    <a:pt x="10173" y="68935"/>
                  </a:lnTo>
                  <a:lnTo>
                    <a:pt x="5338" y="92619"/>
                  </a:lnTo>
                  <a:lnTo>
                    <a:pt x="543" y="119020"/>
                  </a:lnTo>
                  <a:lnTo>
                    <a:pt x="0" y="144512"/>
                  </a:lnTo>
                  <a:lnTo>
                    <a:pt x="6273" y="179060"/>
                  </a:lnTo>
                  <a:lnTo>
                    <a:pt x="18186" y="205170"/>
                  </a:lnTo>
                  <a:lnTo>
                    <a:pt x="27950" y="216667"/>
                  </a:lnTo>
                  <a:lnTo>
                    <a:pt x="40226" y="224424"/>
                  </a:lnTo>
                  <a:lnTo>
                    <a:pt x="60525" y="229460"/>
                  </a:lnTo>
                  <a:lnTo>
                    <a:pt x="74549" y="226406"/>
                  </a:lnTo>
                  <a:lnTo>
                    <a:pt x="106745" y="207716"/>
                  </a:lnTo>
                  <a:lnTo>
                    <a:pt x="130686" y="173656"/>
                  </a:lnTo>
                  <a:lnTo>
                    <a:pt x="138630" y="160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78" name="SMARTInkShape-1639"/>
            <p:cNvSpPr/>
            <p:nvPr/>
          </p:nvSpPr>
          <p:spPr bwMode="auto">
            <a:xfrm>
              <a:off x="5537068" y="6161174"/>
              <a:ext cx="116310" cy="131930"/>
            </a:xfrm>
            <a:custGeom>
              <a:avLst/>
              <a:gdLst/>
              <a:ahLst/>
              <a:cxnLst/>
              <a:rect l="0" t="0" r="0" b="0"/>
              <a:pathLst>
                <a:path w="116310" h="131930">
                  <a:moveTo>
                    <a:pt x="6482" y="61031"/>
                  </a:moveTo>
                  <a:lnTo>
                    <a:pt x="6482" y="64824"/>
                  </a:lnTo>
                  <a:lnTo>
                    <a:pt x="0" y="92350"/>
                  </a:lnTo>
                  <a:lnTo>
                    <a:pt x="328" y="106383"/>
                  </a:lnTo>
                  <a:lnTo>
                    <a:pt x="3218" y="115849"/>
                  </a:lnTo>
                  <a:lnTo>
                    <a:pt x="11381" y="123232"/>
                  </a:lnTo>
                  <a:lnTo>
                    <a:pt x="22947" y="128364"/>
                  </a:lnTo>
                  <a:lnTo>
                    <a:pt x="56775" y="131929"/>
                  </a:lnTo>
                  <a:lnTo>
                    <a:pt x="84326" y="126660"/>
                  </a:lnTo>
                  <a:lnTo>
                    <a:pt x="95584" y="122479"/>
                  </a:lnTo>
                  <a:lnTo>
                    <a:pt x="103761" y="115858"/>
                  </a:lnTo>
                  <a:lnTo>
                    <a:pt x="110042" y="106831"/>
                  </a:lnTo>
                  <a:lnTo>
                    <a:pt x="115480" y="94881"/>
                  </a:lnTo>
                  <a:lnTo>
                    <a:pt x="116309" y="79516"/>
                  </a:lnTo>
                  <a:lnTo>
                    <a:pt x="113237" y="62896"/>
                  </a:lnTo>
                  <a:lnTo>
                    <a:pt x="101789" y="40154"/>
                  </a:lnTo>
                  <a:lnTo>
                    <a:pt x="76990" y="13252"/>
                  </a:lnTo>
                  <a:lnTo>
                    <a:pt x="63219" y="4078"/>
                  </a:lnTo>
                  <a:lnTo>
                    <a:pt x="49162" y="0"/>
                  </a:lnTo>
                  <a:lnTo>
                    <a:pt x="37093" y="305"/>
                  </a:lnTo>
                  <a:lnTo>
                    <a:pt x="31651" y="1498"/>
                  </a:lnTo>
                  <a:lnTo>
                    <a:pt x="23489" y="7056"/>
                  </a:lnTo>
                  <a:lnTo>
                    <a:pt x="20201" y="10760"/>
                  </a:lnTo>
                  <a:lnTo>
                    <a:pt x="18803" y="14818"/>
                  </a:lnTo>
                  <a:lnTo>
                    <a:pt x="19366" y="23559"/>
                  </a:lnTo>
                  <a:lnTo>
                    <a:pt x="24146" y="37407"/>
                  </a:lnTo>
                  <a:lnTo>
                    <a:pt x="30472" y="44711"/>
                  </a:lnTo>
                  <a:lnTo>
                    <a:pt x="34382" y="47769"/>
                  </a:lnTo>
                  <a:lnTo>
                    <a:pt x="47192" y="51169"/>
                  </a:lnTo>
                  <a:lnTo>
                    <a:pt x="70777" y="538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79" name="SMARTInkShape-1640"/>
            <p:cNvSpPr/>
            <p:nvPr/>
          </p:nvSpPr>
          <p:spPr bwMode="auto">
            <a:xfrm>
              <a:off x="5723267" y="6129183"/>
              <a:ext cx="425251" cy="332510"/>
            </a:xfrm>
            <a:custGeom>
              <a:avLst/>
              <a:gdLst/>
              <a:ahLst/>
              <a:cxnLst/>
              <a:rect l="0" t="0" r="0" b="0"/>
              <a:pathLst>
                <a:path w="425251" h="332510">
                  <a:moveTo>
                    <a:pt x="34596" y="7297"/>
                  </a:moveTo>
                  <a:lnTo>
                    <a:pt x="41445" y="449"/>
                  </a:lnTo>
                  <a:lnTo>
                    <a:pt x="27978" y="35236"/>
                  </a:lnTo>
                  <a:lnTo>
                    <a:pt x="18788" y="69728"/>
                  </a:lnTo>
                  <a:lnTo>
                    <a:pt x="11038" y="101290"/>
                  </a:lnTo>
                  <a:lnTo>
                    <a:pt x="6218" y="134696"/>
                  </a:lnTo>
                  <a:lnTo>
                    <a:pt x="0" y="163863"/>
                  </a:lnTo>
                  <a:lnTo>
                    <a:pt x="420" y="166444"/>
                  </a:lnTo>
                  <a:lnTo>
                    <a:pt x="1493" y="168164"/>
                  </a:lnTo>
                  <a:lnTo>
                    <a:pt x="3002" y="169310"/>
                  </a:lnTo>
                  <a:lnTo>
                    <a:pt x="4802" y="169281"/>
                  </a:lnTo>
                  <a:lnTo>
                    <a:pt x="8919" y="167133"/>
                  </a:lnTo>
                  <a:lnTo>
                    <a:pt x="22938" y="147879"/>
                  </a:lnTo>
                  <a:lnTo>
                    <a:pt x="38408" y="116912"/>
                  </a:lnTo>
                  <a:lnTo>
                    <a:pt x="52923" y="84490"/>
                  </a:lnTo>
                  <a:lnTo>
                    <a:pt x="64367" y="51866"/>
                  </a:lnTo>
                  <a:lnTo>
                    <a:pt x="78665" y="16190"/>
                  </a:lnTo>
                  <a:lnTo>
                    <a:pt x="86635" y="1113"/>
                  </a:lnTo>
                  <a:lnTo>
                    <a:pt x="89132" y="0"/>
                  </a:lnTo>
                  <a:lnTo>
                    <a:pt x="91591" y="845"/>
                  </a:lnTo>
                  <a:lnTo>
                    <a:pt x="94024" y="2996"/>
                  </a:lnTo>
                  <a:lnTo>
                    <a:pt x="96727" y="9620"/>
                  </a:lnTo>
                  <a:lnTo>
                    <a:pt x="98462" y="34391"/>
                  </a:lnTo>
                  <a:lnTo>
                    <a:pt x="93895" y="69065"/>
                  </a:lnTo>
                  <a:lnTo>
                    <a:pt x="92170" y="99668"/>
                  </a:lnTo>
                  <a:lnTo>
                    <a:pt x="92595" y="129323"/>
                  </a:lnTo>
                  <a:lnTo>
                    <a:pt x="95563" y="136408"/>
                  </a:lnTo>
                  <a:lnTo>
                    <a:pt x="96672" y="137822"/>
                  </a:lnTo>
                  <a:lnTo>
                    <a:pt x="97411" y="137970"/>
                  </a:lnTo>
                  <a:lnTo>
                    <a:pt x="97902" y="137275"/>
                  </a:lnTo>
                  <a:lnTo>
                    <a:pt x="122482" y="118480"/>
                  </a:lnTo>
                  <a:lnTo>
                    <a:pt x="150669" y="83353"/>
                  </a:lnTo>
                  <a:lnTo>
                    <a:pt x="177821" y="51072"/>
                  </a:lnTo>
                  <a:lnTo>
                    <a:pt x="200412" y="29057"/>
                  </a:lnTo>
                  <a:lnTo>
                    <a:pt x="210421" y="24906"/>
                  </a:lnTo>
                  <a:lnTo>
                    <a:pt x="214519" y="25387"/>
                  </a:lnTo>
                  <a:lnTo>
                    <a:pt x="218044" y="27295"/>
                  </a:lnTo>
                  <a:lnTo>
                    <a:pt x="221190" y="30154"/>
                  </a:lnTo>
                  <a:lnTo>
                    <a:pt x="229406" y="45556"/>
                  </a:lnTo>
                  <a:lnTo>
                    <a:pt x="233075" y="76579"/>
                  </a:lnTo>
                  <a:lnTo>
                    <a:pt x="234315" y="111823"/>
                  </a:lnTo>
                  <a:lnTo>
                    <a:pt x="234580" y="136196"/>
                  </a:lnTo>
                  <a:lnTo>
                    <a:pt x="235387" y="138474"/>
                  </a:lnTo>
                  <a:lnTo>
                    <a:pt x="236719" y="139992"/>
                  </a:lnTo>
                  <a:lnTo>
                    <a:pt x="238401" y="141005"/>
                  </a:lnTo>
                  <a:lnTo>
                    <a:pt x="240316" y="140886"/>
                  </a:lnTo>
                  <a:lnTo>
                    <a:pt x="244560" y="138638"/>
                  </a:lnTo>
                  <a:lnTo>
                    <a:pt x="277685" y="109163"/>
                  </a:lnTo>
                  <a:lnTo>
                    <a:pt x="287098" y="104166"/>
                  </a:lnTo>
                  <a:lnTo>
                    <a:pt x="296573" y="101944"/>
                  </a:lnTo>
                  <a:lnTo>
                    <a:pt x="306076" y="103073"/>
                  </a:lnTo>
                  <a:lnTo>
                    <a:pt x="310832" y="104486"/>
                  </a:lnTo>
                  <a:lnTo>
                    <a:pt x="314797" y="107809"/>
                  </a:lnTo>
                  <a:lnTo>
                    <a:pt x="321319" y="117851"/>
                  </a:lnTo>
                  <a:lnTo>
                    <a:pt x="329453" y="140684"/>
                  </a:lnTo>
                  <a:lnTo>
                    <a:pt x="333097" y="175143"/>
                  </a:lnTo>
                  <a:lnTo>
                    <a:pt x="331834" y="199635"/>
                  </a:lnTo>
                  <a:lnTo>
                    <a:pt x="329421" y="223750"/>
                  </a:lnTo>
                  <a:lnTo>
                    <a:pt x="327268" y="258845"/>
                  </a:lnTo>
                  <a:lnTo>
                    <a:pt x="321955" y="288911"/>
                  </a:lnTo>
                  <a:lnTo>
                    <a:pt x="310719" y="324430"/>
                  </a:lnTo>
                  <a:lnTo>
                    <a:pt x="307578" y="328257"/>
                  </a:lnTo>
                  <a:lnTo>
                    <a:pt x="299855" y="332509"/>
                  </a:lnTo>
                  <a:lnTo>
                    <a:pt x="296366" y="331261"/>
                  </a:lnTo>
                  <a:lnTo>
                    <a:pt x="290374" y="323525"/>
                  </a:lnTo>
                  <a:lnTo>
                    <a:pt x="282537" y="305783"/>
                  </a:lnTo>
                  <a:lnTo>
                    <a:pt x="278981" y="277860"/>
                  </a:lnTo>
                  <a:lnTo>
                    <a:pt x="278149" y="251638"/>
                  </a:lnTo>
                  <a:lnTo>
                    <a:pt x="277779" y="221463"/>
                  </a:lnTo>
                  <a:lnTo>
                    <a:pt x="277614" y="189530"/>
                  </a:lnTo>
                  <a:lnTo>
                    <a:pt x="281775" y="156817"/>
                  </a:lnTo>
                  <a:lnTo>
                    <a:pt x="288122" y="124551"/>
                  </a:lnTo>
                  <a:lnTo>
                    <a:pt x="293588" y="94336"/>
                  </a:lnTo>
                  <a:lnTo>
                    <a:pt x="300780" y="69265"/>
                  </a:lnTo>
                  <a:lnTo>
                    <a:pt x="313754" y="41534"/>
                  </a:lnTo>
                  <a:lnTo>
                    <a:pt x="318333" y="34884"/>
                  </a:lnTo>
                  <a:lnTo>
                    <a:pt x="331886" y="25380"/>
                  </a:lnTo>
                  <a:lnTo>
                    <a:pt x="355250" y="17683"/>
                  </a:lnTo>
                  <a:lnTo>
                    <a:pt x="362665" y="16602"/>
                  </a:lnTo>
                  <a:lnTo>
                    <a:pt x="377254" y="19635"/>
                  </a:lnTo>
                  <a:lnTo>
                    <a:pt x="411595" y="33235"/>
                  </a:lnTo>
                  <a:lnTo>
                    <a:pt x="419903" y="38141"/>
                  </a:lnTo>
                  <a:lnTo>
                    <a:pt x="424124" y="42967"/>
                  </a:lnTo>
                  <a:lnTo>
                    <a:pt x="425250" y="45365"/>
                  </a:lnTo>
                  <a:lnTo>
                    <a:pt x="424413" y="48551"/>
                  </a:lnTo>
                  <a:lnTo>
                    <a:pt x="419250" y="56324"/>
                  </a:lnTo>
                  <a:lnTo>
                    <a:pt x="407430" y="62954"/>
                  </a:lnTo>
                  <a:lnTo>
                    <a:pt x="382925" y="69032"/>
                  </a:lnTo>
                  <a:lnTo>
                    <a:pt x="355557" y="72951"/>
                  </a:lnTo>
                  <a:lnTo>
                    <a:pt x="325449" y="77593"/>
                  </a:lnTo>
                  <a:lnTo>
                    <a:pt x="309245" y="74605"/>
                  </a:lnTo>
                  <a:lnTo>
                    <a:pt x="305801" y="72807"/>
                  </a:lnTo>
                  <a:lnTo>
                    <a:pt x="303506" y="70814"/>
                  </a:lnTo>
                  <a:lnTo>
                    <a:pt x="301975" y="68692"/>
                  </a:lnTo>
                  <a:lnTo>
                    <a:pt x="302543" y="65690"/>
                  </a:lnTo>
                  <a:lnTo>
                    <a:pt x="313203" y="50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80" name="SMARTInkShape-1641"/>
            <p:cNvSpPr/>
            <p:nvPr/>
          </p:nvSpPr>
          <p:spPr bwMode="auto">
            <a:xfrm>
              <a:off x="6193790" y="6093620"/>
              <a:ext cx="392749" cy="190565"/>
            </a:xfrm>
            <a:custGeom>
              <a:avLst/>
              <a:gdLst/>
              <a:ahLst/>
              <a:cxnLst/>
              <a:rect l="0" t="0" r="0" b="0"/>
              <a:pathLst>
                <a:path w="392749" h="190565">
                  <a:moveTo>
                    <a:pt x="92710" y="14285"/>
                  </a:moveTo>
                  <a:lnTo>
                    <a:pt x="88918" y="10494"/>
                  </a:lnTo>
                  <a:lnTo>
                    <a:pt x="82823" y="8632"/>
                  </a:lnTo>
                  <a:lnTo>
                    <a:pt x="69766" y="7437"/>
                  </a:lnTo>
                  <a:lnTo>
                    <a:pt x="54426" y="14814"/>
                  </a:lnTo>
                  <a:lnTo>
                    <a:pt x="45797" y="24840"/>
                  </a:lnTo>
                  <a:lnTo>
                    <a:pt x="29998" y="54471"/>
                  </a:lnTo>
                  <a:lnTo>
                    <a:pt x="16274" y="85371"/>
                  </a:lnTo>
                  <a:lnTo>
                    <a:pt x="5945" y="119662"/>
                  </a:lnTo>
                  <a:lnTo>
                    <a:pt x="1650" y="147373"/>
                  </a:lnTo>
                  <a:lnTo>
                    <a:pt x="80" y="181154"/>
                  </a:lnTo>
                  <a:lnTo>
                    <a:pt x="0" y="185063"/>
                  </a:lnTo>
                  <a:lnTo>
                    <a:pt x="1535" y="187669"/>
                  </a:lnTo>
                  <a:lnTo>
                    <a:pt x="4145" y="189407"/>
                  </a:lnTo>
                  <a:lnTo>
                    <a:pt x="7473" y="190564"/>
                  </a:lnTo>
                  <a:lnTo>
                    <a:pt x="10486" y="190542"/>
                  </a:lnTo>
                  <a:lnTo>
                    <a:pt x="15949" y="188400"/>
                  </a:lnTo>
                  <a:lnTo>
                    <a:pt x="38230" y="160658"/>
                  </a:lnTo>
                  <a:lnTo>
                    <a:pt x="60870" y="125485"/>
                  </a:lnTo>
                  <a:lnTo>
                    <a:pt x="79572" y="97417"/>
                  </a:lnTo>
                  <a:lnTo>
                    <a:pt x="100194" y="65199"/>
                  </a:lnTo>
                  <a:lnTo>
                    <a:pt x="121999" y="30958"/>
                  </a:lnTo>
                  <a:lnTo>
                    <a:pt x="133628" y="10592"/>
                  </a:lnTo>
                  <a:lnTo>
                    <a:pt x="134276" y="11030"/>
                  </a:lnTo>
                  <a:lnTo>
                    <a:pt x="134997" y="15750"/>
                  </a:lnTo>
                  <a:lnTo>
                    <a:pt x="129755" y="43121"/>
                  </a:lnTo>
                  <a:lnTo>
                    <a:pt x="122560" y="69838"/>
                  </a:lnTo>
                  <a:lnTo>
                    <a:pt x="108425" y="105193"/>
                  </a:lnTo>
                  <a:lnTo>
                    <a:pt x="102394" y="128005"/>
                  </a:lnTo>
                  <a:lnTo>
                    <a:pt x="100355" y="153254"/>
                  </a:lnTo>
                  <a:lnTo>
                    <a:pt x="100982" y="156937"/>
                  </a:lnTo>
                  <a:lnTo>
                    <a:pt x="102194" y="159393"/>
                  </a:lnTo>
                  <a:lnTo>
                    <a:pt x="103795" y="161032"/>
                  </a:lnTo>
                  <a:lnTo>
                    <a:pt x="106450" y="161328"/>
                  </a:lnTo>
                  <a:lnTo>
                    <a:pt x="113633" y="159543"/>
                  </a:lnTo>
                  <a:lnTo>
                    <a:pt x="144292" y="137484"/>
                  </a:lnTo>
                  <a:lnTo>
                    <a:pt x="171602" y="107531"/>
                  </a:lnTo>
                  <a:lnTo>
                    <a:pt x="192021" y="79574"/>
                  </a:lnTo>
                  <a:lnTo>
                    <a:pt x="208478" y="47301"/>
                  </a:lnTo>
                  <a:lnTo>
                    <a:pt x="226144" y="13899"/>
                  </a:lnTo>
                  <a:lnTo>
                    <a:pt x="233720" y="2744"/>
                  </a:lnTo>
                  <a:lnTo>
                    <a:pt x="234342" y="3416"/>
                  </a:lnTo>
                  <a:lnTo>
                    <a:pt x="235421" y="23917"/>
                  </a:lnTo>
                  <a:lnTo>
                    <a:pt x="231744" y="51183"/>
                  </a:lnTo>
                  <a:lnTo>
                    <a:pt x="225627" y="80605"/>
                  </a:lnTo>
                  <a:lnTo>
                    <a:pt x="218788" y="109430"/>
                  </a:lnTo>
                  <a:lnTo>
                    <a:pt x="210953" y="140324"/>
                  </a:lnTo>
                  <a:lnTo>
                    <a:pt x="213769" y="159694"/>
                  </a:lnTo>
                  <a:lnTo>
                    <a:pt x="213897" y="159644"/>
                  </a:lnTo>
                  <a:lnTo>
                    <a:pt x="213982" y="158816"/>
                  </a:lnTo>
                  <a:lnTo>
                    <a:pt x="227556" y="139721"/>
                  </a:lnTo>
                  <a:lnTo>
                    <a:pt x="245376" y="109884"/>
                  </a:lnTo>
                  <a:lnTo>
                    <a:pt x="261152" y="82739"/>
                  </a:lnTo>
                  <a:lnTo>
                    <a:pt x="275879" y="54589"/>
                  </a:lnTo>
                  <a:lnTo>
                    <a:pt x="299989" y="23129"/>
                  </a:lnTo>
                  <a:lnTo>
                    <a:pt x="315875" y="7558"/>
                  </a:lnTo>
                  <a:lnTo>
                    <a:pt x="325773" y="3358"/>
                  </a:lnTo>
                  <a:lnTo>
                    <a:pt x="335464" y="3609"/>
                  </a:lnTo>
                  <a:lnTo>
                    <a:pt x="344270" y="6367"/>
                  </a:lnTo>
                  <a:lnTo>
                    <a:pt x="354483" y="13174"/>
                  </a:lnTo>
                  <a:lnTo>
                    <a:pt x="362776" y="20671"/>
                  </a:lnTo>
                  <a:lnTo>
                    <a:pt x="367520" y="29295"/>
                  </a:lnTo>
                  <a:lnTo>
                    <a:pt x="370423" y="37626"/>
                  </a:lnTo>
                  <a:lnTo>
                    <a:pt x="377245" y="48218"/>
                  </a:lnTo>
                  <a:lnTo>
                    <a:pt x="377650" y="47226"/>
                  </a:lnTo>
                  <a:lnTo>
                    <a:pt x="380416" y="34228"/>
                  </a:lnTo>
                  <a:lnTo>
                    <a:pt x="39274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81" name="SMARTInkShape-1642"/>
            <p:cNvSpPr/>
            <p:nvPr/>
          </p:nvSpPr>
          <p:spPr bwMode="auto">
            <a:xfrm>
              <a:off x="6525468" y="6098734"/>
              <a:ext cx="296814" cy="142917"/>
            </a:xfrm>
            <a:custGeom>
              <a:avLst/>
              <a:gdLst/>
              <a:ahLst/>
              <a:cxnLst/>
              <a:rect l="0" t="0" r="0" b="0"/>
              <a:pathLst>
                <a:path w="296814" h="142917">
                  <a:moveTo>
                    <a:pt x="11063" y="52036"/>
                  </a:moveTo>
                  <a:lnTo>
                    <a:pt x="7270" y="55827"/>
                  </a:lnTo>
                  <a:lnTo>
                    <a:pt x="5409" y="59806"/>
                  </a:lnTo>
                  <a:lnTo>
                    <a:pt x="0" y="76077"/>
                  </a:lnTo>
                  <a:lnTo>
                    <a:pt x="1648" y="82034"/>
                  </a:lnTo>
                  <a:lnTo>
                    <a:pt x="7039" y="89851"/>
                  </a:lnTo>
                  <a:lnTo>
                    <a:pt x="15624" y="92655"/>
                  </a:lnTo>
                  <a:lnTo>
                    <a:pt x="27378" y="93107"/>
                  </a:lnTo>
                  <a:lnTo>
                    <a:pt x="61336" y="84823"/>
                  </a:lnTo>
                  <a:lnTo>
                    <a:pt x="95401" y="74151"/>
                  </a:lnTo>
                  <a:lnTo>
                    <a:pt x="130587" y="52876"/>
                  </a:lnTo>
                  <a:lnTo>
                    <a:pt x="144354" y="42090"/>
                  </a:lnTo>
                  <a:lnTo>
                    <a:pt x="153118" y="29359"/>
                  </a:lnTo>
                  <a:lnTo>
                    <a:pt x="158722" y="12596"/>
                  </a:lnTo>
                  <a:lnTo>
                    <a:pt x="157922" y="8280"/>
                  </a:lnTo>
                  <a:lnTo>
                    <a:pt x="152798" y="1367"/>
                  </a:lnTo>
                  <a:lnTo>
                    <a:pt x="148416" y="0"/>
                  </a:lnTo>
                  <a:lnTo>
                    <a:pt x="137197" y="598"/>
                  </a:lnTo>
                  <a:lnTo>
                    <a:pt x="117492" y="9189"/>
                  </a:lnTo>
                  <a:lnTo>
                    <a:pt x="84591" y="37721"/>
                  </a:lnTo>
                  <a:lnTo>
                    <a:pt x="63276" y="64639"/>
                  </a:lnTo>
                  <a:lnTo>
                    <a:pt x="52022" y="91929"/>
                  </a:lnTo>
                  <a:lnTo>
                    <a:pt x="49128" y="114655"/>
                  </a:lnTo>
                  <a:lnTo>
                    <a:pt x="51264" y="126433"/>
                  </a:lnTo>
                  <a:lnTo>
                    <a:pt x="55326" y="131002"/>
                  </a:lnTo>
                  <a:lnTo>
                    <a:pt x="68307" y="138196"/>
                  </a:lnTo>
                  <a:lnTo>
                    <a:pt x="97256" y="142916"/>
                  </a:lnTo>
                  <a:lnTo>
                    <a:pt x="130970" y="140522"/>
                  </a:lnTo>
                  <a:lnTo>
                    <a:pt x="158546" y="132638"/>
                  </a:lnTo>
                  <a:lnTo>
                    <a:pt x="189324" y="120402"/>
                  </a:lnTo>
                  <a:lnTo>
                    <a:pt x="221523" y="104380"/>
                  </a:lnTo>
                  <a:lnTo>
                    <a:pt x="252238" y="88794"/>
                  </a:lnTo>
                  <a:lnTo>
                    <a:pt x="296813" y="663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82" name="SMARTInkShape-1643"/>
            <p:cNvSpPr/>
            <p:nvPr/>
          </p:nvSpPr>
          <p:spPr bwMode="auto">
            <a:xfrm>
              <a:off x="6979444" y="5957888"/>
              <a:ext cx="200026" cy="252463"/>
            </a:xfrm>
            <a:custGeom>
              <a:avLst/>
              <a:gdLst/>
              <a:ahLst/>
              <a:cxnLst/>
              <a:rect l="0" t="0" r="0" b="0"/>
              <a:pathLst>
                <a:path w="200026" h="252463">
                  <a:moveTo>
                    <a:pt x="0" y="0"/>
                  </a:moveTo>
                  <a:lnTo>
                    <a:pt x="6849" y="0"/>
                  </a:lnTo>
                  <a:lnTo>
                    <a:pt x="9249" y="22243"/>
                  </a:lnTo>
                  <a:lnTo>
                    <a:pt x="12048" y="32904"/>
                  </a:lnTo>
                  <a:lnTo>
                    <a:pt x="15962" y="67736"/>
                  </a:lnTo>
                  <a:lnTo>
                    <a:pt x="19810" y="101032"/>
                  </a:lnTo>
                  <a:lnTo>
                    <a:pt x="22298" y="125072"/>
                  </a:lnTo>
                  <a:lnTo>
                    <a:pt x="28696" y="151631"/>
                  </a:lnTo>
                  <a:lnTo>
                    <a:pt x="37430" y="185773"/>
                  </a:lnTo>
                  <a:lnTo>
                    <a:pt x="48837" y="215999"/>
                  </a:lnTo>
                  <a:lnTo>
                    <a:pt x="58479" y="241270"/>
                  </a:lnTo>
                  <a:lnTo>
                    <a:pt x="62799" y="246572"/>
                  </a:lnTo>
                  <a:lnTo>
                    <a:pt x="73947" y="252462"/>
                  </a:lnTo>
                  <a:lnTo>
                    <a:pt x="79461" y="252445"/>
                  </a:lnTo>
                  <a:lnTo>
                    <a:pt x="89820" y="248194"/>
                  </a:lnTo>
                  <a:lnTo>
                    <a:pt x="108369" y="233082"/>
                  </a:lnTo>
                  <a:lnTo>
                    <a:pt x="125154" y="205939"/>
                  </a:lnTo>
                  <a:lnTo>
                    <a:pt x="137381" y="182016"/>
                  </a:lnTo>
                  <a:lnTo>
                    <a:pt x="150752" y="156302"/>
                  </a:lnTo>
                  <a:lnTo>
                    <a:pt x="164632" y="131644"/>
                  </a:lnTo>
                  <a:lnTo>
                    <a:pt x="182041" y="99242"/>
                  </a:lnTo>
                  <a:lnTo>
                    <a:pt x="193462" y="69533"/>
                  </a:lnTo>
                  <a:lnTo>
                    <a:pt x="200025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83" name="SMARTInkShape-1644"/>
            <p:cNvSpPr/>
            <p:nvPr/>
          </p:nvSpPr>
          <p:spPr bwMode="auto">
            <a:xfrm>
              <a:off x="7015163" y="5957888"/>
              <a:ext cx="178594" cy="71438"/>
            </a:xfrm>
            <a:custGeom>
              <a:avLst/>
              <a:gdLst/>
              <a:ahLst/>
              <a:cxnLst/>
              <a:rect l="0" t="0" r="0" b="0"/>
              <a:pathLst>
                <a:path w="178594" h="71438">
                  <a:moveTo>
                    <a:pt x="0" y="71437"/>
                  </a:moveTo>
                  <a:lnTo>
                    <a:pt x="31465" y="71437"/>
                  </a:lnTo>
                  <a:lnTo>
                    <a:pt x="50862" y="69320"/>
                  </a:lnTo>
                  <a:lnTo>
                    <a:pt x="82542" y="61494"/>
                  </a:lnTo>
                  <a:lnTo>
                    <a:pt x="110005" y="54644"/>
                  </a:lnTo>
                  <a:lnTo>
                    <a:pt x="134459" y="40003"/>
                  </a:lnTo>
                  <a:lnTo>
                    <a:pt x="168539" y="9692"/>
                  </a:lnTo>
                  <a:lnTo>
                    <a:pt x="178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84" name="SMARTInkShape-1645"/>
            <p:cNvSpPr/>
            <p:nvPr/>
          </p:nvSpPr>
          <p:spPr bwMode="auto">
            <a:xfrm>
              <a:off x="7000875" y="5879305"/>
              <a:ext cx="200026" cy="50009"/>
            </a:xfrm>
            <a:custGeom>
              <a:avLst/>
              <a:gdLst/>
              <a:ahLst/>
              <a:cxnLst/>
              <a:rect l="0" t="0" r="0" b="0"/>
              <a:pathLst>
                <a:path w="200026" h="50009">
                  <a:moveTo>
                    <a:pt x="0" y="50008"/>
                  </a:moveTo>
                  <a:lnTo>
                    <a:pt x="3793" y="50008"/>
                  </a:lnTo>
                  <a:lnTo>
                    <a:pt x="30528" y="43857"/>
                  </a:lnTo>
                  <a:lnTo>
                    <a:pt x="58170" y="43158"/>
                  </a:lnTo>
                  <a:lnTo>
                    <a:pt x="87703" y="42951"/>
                  </a:lnTo>
                  <a:lnTo>
                    <a:pt x="120354" y="39097"/>
                  </a:lnTo>
                  <a:lnTo>
                    <a:pt x="151371" y="36721"/>
                  </a:lnTo>
                  <a:lnTo>
                    <a:pt x="168877" y="29815"/>
                  </a:lnTo>
                  <a:lnTo>
                    <a:pt x="187885" y="14655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14" name="SMARTInkShape-Group342"/>
          <p:cNvGrpSpPr/>
          <p:nvPr/>
        </p:nvGrpSpPr>
        <p:grpSpPr>
          <a:xfrm>
            <a:off x="1453110" y="5215232"/>
            <a:ext cx="7169224" cy="754734"/>
            <a:chOff x="1453110" y="5215232"/>
            <a:chExt cx="7169224" cy="754734"/>
          </a:xfrm>
        </p:grpSpPr>
        <p:sp>
          <p:nvSpPr>
            <p:cNvPr id="2508886" name="SMARTInkShape-1646"/>
            <p:cNvSpPr/>
            <p:nvPr/>
          </p:nvSpPr>
          <p:spPr bwMode="auto">
            <a:xfrm>
              <a:off x="1586048" y="5636420"/>
              <a:ext cx="21297" cy="313711"/>
            </a:xfrm>
            <a:custGeom>
              <a:avLst/>
              <a:gdLst/>
              <a:ahLst/>
              <a:cxnLst/>
              <a:rect l="0" t="0" r="0" b="0"/>
              <a:pathLst>
                <a:path w="21297" h="313711">
                  <a:moveTo>
                    <a:pt x="21296" y="0"/>
                  </a:moveTo>
                  <a:lnTo>
                    <a:pt x="21296" y="3791"/>
                  </a:lnTo>
                  <a:lnTo>
                    <a:pt x="11353" y="34319"/>
                  </a:lnTo>
                  <a:lnTo>
                    <a:pt x="8295" y="60527"/>
                  </a:lnTo>
                  <a:lnTo>
                    <a:pt x="7580" y="85373"/>
                  </a:lnTo>
                  <a:lnTo>
                    <a:pt x="6469" y="114937"/>
                  </a:lnTo>
                  <a:lnTo>
                    <a:pt x="3329" y="146598"/>
                  </a:lnTo>
                  <a:lnTo>
                    <a:pt x="1404" y="181306"/>
                  </a:lnTo>
                  <a:lnTo>
                    <a:pt x="549" y="216310"/>
                  </a:lnTo>
                  <a:lnTo>
                    <a:pt x="169" y="247743"/>
                  </a:lnTo>
                  <a:lnTo>
                    <a:pt x="0" y="273355"/>
                  </a:lnTo>
                  <a:lnTo>
                    <a:pt x="2021" y="301391"/>
                  </a:lnTo>
                  <a:lnTo>
                    <a:pt x="5531" y="313402"/>
                  </a:lnTo>
                  <a:lnTo>
                    <a:pt x="6023" y="313710"/>
                  </a:lnTo>
                  <a:lnTo>
                    <a:pt x="8995" y="284580"/>
                  </a:lnTo>
                  <a:lnTo>
                    <a:pt x="11860" y="259829"/>
                  </a:lnTo>
                  <a:lnTo>
                    <a:pt x="13133" y="230308"/>
                  </a:lnTo>
                  <a:lnTo>
                    <a:pt x="14152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87" name="SMARTInkShape-1647"/>
            <p:cNvSpPr/>
            <p:nvPr/>
          </p:nvSpPr>
          <p:spPr bwMode="auto">
            <a:xfrm>
              <a:off x="1453110" y="5617227"/>
              <a:ext cx="347655" cy="339751"/>
            </a:xfrm>
            <a:custGeom>
              <a:avLst/>
              <a:gdLst/>
              <a:ahLst/>
              <a:cxnLst/>
              <a:rect l="0" t="0" r="0" b="0"/>
              <a:pathLst>
                <a:path w="347655" h="339751">
                  <a:moveTo>
                    <a:pt x="82796" y="47768"/>
                  </a:moveTo>
                  <a:lnTo>
                    <a:pt x="52723" y="64861"/>
                  </a:lnTo>
                  <a:lnTo>
                    <a:pt x="27467" y="78073"/>
                  </a:lnTo>
                  <a:lnTo>
                    <a:pt x="0" y="96044"/>
                  </a:lnTo>
                  <a:lnTo>
                    <a:pt x="5524" y="93469"/>
                  </a:lnTo>
                  <a:lnTo>
                    <a:pt x="34607" y="74080"/>
                  </a:lnTo>
                  <a:lnTo>
                    <a:pt x="58204" y="61049"/>
                  </a:lnTo>
                  <a:lnTo>
                    <a:pt x="84566" y="47319"/>
                  </a:lnTo>
                  <a:lnTo>
                    <a:pt x="112952" y="33280"/>
                  </a:lnTo>
                  <a:lnTo>
                    <a:pt x="144088" y="19103"/>
                  </a:lnTo>
                  <a:lnTo>
                    <a:pt x="174331" y="9098"/>
                  </a:lnTo>
                  <a:lnTo>
                    <a:pt x="202853" y="2801"/>
                  </a:lnTo>
                  <a:lnTo>
                    <a:pt x="228759" y="0"/>
                  </a:lnTo>
                  <a:lnTo>
                    <a:pt x="247152" y="2989"/>
                  </a:lnTo>
                  <a:lnTo>
                    <a:pt x="254279" y="6009"/>
                  </a:lnTo>
                  <a:lnTo>
                    <a:pt x="264315" y="15714"/>
                  </a:lnTo>
                  <a:lnTo>
                    <a:pt x="268103" y="21637"/>
                  </a:lnTo>
                  <a:lnTo>
                    <a:pt x="270194" y="36682"/>
                  </a:lnTo>
                  <a:lnTo>
                    <a:pt x="269641" y="45140"/>
                  </a:lnTo>
                  <a:lnTo>
                    <a:pt x="257485" y="72213"/>
                  </a:lnTo>
                  <a:lnTo>
                    <a:pt x="238801" y="96549"/>
                  </a:lnTo>
                  <a:lnTo>
                    <a:pt x="210600" y="118841"/>
                  </a:lnTo>
                  <a:lnTo>
                    <a:pt x="176921" y="141211"/>
                  </a:lnTo>
                  <a:lnTo>
                    <a:pt x="145907" y="153615"/>
                  </a:lnTo>
                  <a:lnTo>
                    <a:pt x="145507" y="154050"/>
                  </a:lnTo>
                  <a:lnTo>
                    <a:pt x="146035" y="154342"/>
                  </a:lnTo>
                  <a:lnTo>
                    <a:pt x="174497" y="147075"/>
                  </a:lnTo>
                  <a:lnTo>
                    <a:pt x="206011" y="140427"/>
                  </a:lnTo>
                  <a:lnTo>
                    <a:pt x="229633" y="136574"/>
                  </a:lnTo>
                  <a:lnTo>
                    <a:pt x="256007" y="134861"/>
                  </a:lnTo>
                  <a:lnTo>
                    <a:pt x="281487" y="136217"/>
                  </a:lnTo>
                  <a:lnTo>
                    <a:pt x="316028" y="141443"/>
                  </a:lnTo>
                  <a:lnTo>
                    <a:pt x="326390" y="143555"/>
                  </a:lnTo>
                  <a:lnTo>
                    <a:pt x="334092" y="147344"/>
                  </a:lnTo>
                  <a:lnTo>
                    <a:pt x="344767" y="157905"/>
                  </a:lnTo>
                  <a:lnTo>
                    <a:pt x="347137" y="164054"/>
                  </a:lnTo>
                  <a:lnTo>
                    <a:pt x="347654" y="177238"/>
                  </a:lnTo>
                  <a:lnTo>
                    <a:pt x="332105" y="205632"/>
                  </a:lnTo>
                  <a:lnTo>
                    <a:pt x="299805" y="235388"/>
                  </a:lnTo>
                  <a:lnTo>
                    <a:pt x="273701" y="254715"/>
                  </a:lnTo>
                  <a:lnTo>
                    <a:pt x="244637" y="273887"/>
                  </a:lnTo>
                  <a:lnTo>
                    <a:pt x="210552" y="292992"/>
                  </a:lnTo>
                  <a:lnTo>
                    <a:pt x="176354" y="307833"/>
                  </a:lnTo>
                  <a:lnTo>
                    <a:pt x="143427" y="319721"/>
                  </a:lnTo>
                  <a:lnTo>
                    <a:pt x="112918" y="330295"/>
                  </a:lnTo>
                  <a:lnTo>
                    <a:pt x="80344" y="337589"/>
                  </a:lnTo>
                  <a:lnTo>
                    <a:pt x="63196" y="339750"/>
                  </a:lnTo>
                  <a:lnTo>
                    <a:pt x="61792" y="338466"/>
                  </a:lnTo>
                  <a:lnTo>
                    <a:pt x="62443" y="336023"/>
                  </a:lnTo>
                  <a:lnTo>
                    <a:pt x="64465" y="332806"/>
                  </a:lnTo>
                  <a:lnTo>
                    <a:pt x="97814" y="310534"/>
                  </a:lnTo>
                  <a:lnTo>
                    <a:pt x="125454" y="297109"/>
                  </a:lnTo>
                  <a:lnTo>
                    <a:pt x="160493" y="281087"/>
                  </a:lnTo>
                  <a:lnTo>
                    <a:pt x="192734" y="266559"/>
                  </a:lnTo>
                  <a:lnTo>
                    <a:pt x="218528" y="2549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88" name="SMARTInkShape-1648"/>
            <p:cNvSpPr/>
            <p:nvPr/>
          </p:nvSpPr>
          <p:spPr bwMode="auto">
            <a:xfrm>
              <a:off x="1850525" y="5700713"/>
              <a:ext cx="367836" cy="78583"/>
            </a:xfrm>
            <a:custGeom>
              <a:avLst/>
              <a:gdLst/>
              <a:ahLst/>
              <a:cxnLst/>
              <a:rect l="0" t="0" r="0" b="0"/>
              <a:pathLst>
                <a:path w="367836" h="78583">
                  <a:moveTo>
                    <a:pt x="6850" y="78582"/>
                  </a:moveTo>
                  <a:lnTo>
                    <a:pt x="3058" y="78582"/>
                  </a:lnTo>
                  <a:lnTo>
                    <a:pt x="1940" y="77787"/>
                  </a:lnTo>
                  <a:lnTo>
                    <a:pt x="1196" y="76464"/>
                  </a:lnTo>
                  <a:lnTo>
                    <a:pt x="0" y="72430"/>
                  </a:lnTo>
                  <a:lnTo>
                    <a:pt x="696" y="72099"/>
                  </a:lnTo>
                  <a:lnTo>
                    <a:pt x="31849" y="65822"/>
                  </a:lnTo>
                  <a:lnTo>
                    <a:pt x="62147" y="62629"/>
                  </a:lnTo>
                  <a:lnTo>
                    <a:pt x="88576" y="58790"/>
                  </a:lnTo>
                  <a:lnTo>
                    <a:pt x="118844" y="54440"/>
                  </a:lnTo>
                  <a:lnTo>
                    <a:pt x="150817" y="49860"/>
                  </a:lnTo>
                  <a:lnTo>
                    <a:pt x="183548" y="45178"/>
                  </a:lnTo>
                  <a:lnTo>
                    <a:pt x="216616" y="40452"/>
                  </a:lnTo>
                  <a:lnTo>
                    <a:pt x="247717" y="35705"/>
                  </a:lnTo>
                  <a:lnTo>
                    <a:pt x="276621" y="30950"/>
                  </a:lnTo>
                  <a:lnTo>
                    <a:pt x="302696" y="26191"/>
                  </a:lnTo>
                  <a:lnTo>
                    <a:pt x="335896" y="22841"/>
                  </a:lnTo>
                  <a:lnTo>
                    <a:pt x="358257" y="18057"/>
                  </a:lnTo>
                  <a:lnTo>
                    <a:pt x="365437" y="13846"/>
                  </a:lnTo>
                  <a:lnTo>
                    <a:pt x="367352" y="11612"/>
                  </a:lnTo>
                  <a:lnTo>
                    <a:pt x="367835" y="9328"/>
                  </a:lnTo>
                  <a:lnTo>
                    <a:pt x="367363" y="7012"/>
                  </a:lnTo>
                  <a:lnTo>
                    <a:pt x="366254" y="4675"/>
                  </a:lnTo>
                  <a:lnTo>
                    <a:pt x="364722" y="3116"/>
                  </a:lnTo>
                  <a:lnTo>
                    <a:pt x="3568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89" name="SMARTInkShape-1649"/>
            <p:cNvSpPr/>
            <p:nvPr/>
          </p:nvSpPr>
          <p:spPr bwMode="auto">
            <a:xfrm>
              <a:off x="2037256" y="5679697"/>
              <a:ext cx="256712" cy="195062"/>
            </a:xfrm>
            <a:custGeom>
              <a:avLst/>
              <a:gdLst/>
              <a:ahLst/>
              <a:cxnLst/>
              <a:rect l="0" t="0" r="0" b="0"/>
              <a:pathLst>
                <a:path w="256712" h="195062">
                  <a:moveTo>
                    <a:pt x="13000" y="42448"/>
                  </a:moveTo>
                  <a:lnTo>
                    <a:pt x="9208" y="38655"/>
                  </a:lnTo>
                  <a:lnTo>
                    <a:pt x="5229" y="36792"/>
                  </a:lnTo>
                  <a:lnTo>
                    <a:pt x="3057" y="36296"/>
                  </a:lnTo>
                  <a:lnTo>
                    <a:pt x="1609" y="35171"/>
                  </a:lnTo>
                  <a:lnTo>
                    <a:pt x="0" y="31805"/>
                  </a:lnTo>
                  <a:lnTo>
                    <a:pt x="365" y="30589"/>
                  </a:lnTo>
                  <a:lnTo>
                    <a:pt x="1402" y="29779"/>
                  </a:lnTo>
                  <a:lnTo>
                    <a:pt x="29274" y="18311"/>
                  </a:lnTo>
                  <a:lnTo>
                    <a:pt x="56892" y="11394"/>
                  </a:lnTo>
                  <a:lnTo>
                    <a:pt x="90211" y="4318"/>
                  </a:lnTo>
                  <a:lnTo>
                    <a:pt x="115579" y="1688"/>
                  </a:lnTo>
                  <a:lnTo>
                    <a:pt x="142728" y="520"/>
                  </a:lnTo>
                  <a:lnTo>
                    <a:pt x="170670" y="0"/>
                  </a:lnTo>
                  <a:lnTo>
                    <a:pt x="196846" y="1886"/>
                  </a:lnTo>
                  <a:lnTo>
                    <a:pt x="229663" y="9527"/>
                  </a:lnTo>
                  <a:lnTo>
                    <a:pt x="245026" y="17497"/>
                  </a:lnTo>
                  <a:lnTo>
                    <a:pt x="254500" y="26331"/>
                  </a:lnTo>
                  <a:lnTo>
                    <a:pt x="256550" y="32497"/>
                  </a:lnTo>
                  <a:lnTo>
                    <a:pt x="256711" y="47814"/>
                  </a:lnTo>
                  <a:lnTo>
                    <a:pt x="249904" y="63089"/>
                  </a:lnTo>
                  <a:lnTo>
                    <a:pt x="228450" y="87192"/>
                  </a:lnTo>
                  <a:lnTo>
                    <a:pt x="196958" y="114442"/>
                  </a:lnTo>
                  <a:lnTo>
                    <a:pt x="164608" y="140507"/>
                  </a:lnTo>
                  <a:lnTo>
                    <a:pt x="129025" y="170649"/>
                  </a:lnTo>
                  <a:lnTo>
                    <a:pt x="117757" y="184767"/>
                  </a:lnTo>
                  <a:lnTo>
                    <a:pt x="116969" y="188127"/>
                  </a:lnTo>
                  <a:lnTo>
                    <a:pt x="117238" y="191160"/>
                  </a:lnTo>
                  <a:lnTo>
                    <a:pt x="118211" y="193977"/>
                  </a:lnTo>
                  <a:lnTo>
                    <a:pt x="121241" y="195061"/>
                  </a:lnTo>
                  <a:lnTo>
                    <a:pt x="130957" y="194148"/>
                  </a:lnTo>
                  <a:lnTo>
                    <a:pt x="164035" y="182979"/>
                  </a:lnTo>
                  <a:lnTo>
                    <a:pt x="177307" y="1781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0" name="SMARTInkShape-1650"/>
            <p:cNvSpPr/>
            <p:nvPr/>
          </p:nvSpPr>
          <p:spPr bwMode="auto">
            <a:xfrm>
              <a:off x="2571758" y="5757863"/>
              <a:ext cx="250024" cy="210917"/>
            </a:xfrm>
            <a:custGeom>
              <a:avLst/>
              <a:gdLst/>
              <a:ahLst/>
              <a:cxnLst/>
              <a:rect l="0" t="0" r="0" b="0"/>
              <a:pathLst>
                <a:path w="250024" h="210917">
                  <a:moveTo>
                    <a:pt x="7136" y="0"/>
                  </a:moveTo>
                  <a:lnTo>
                    <a:pt x="7136" y="9942"/>
                  </a:lnTo>
                  <a:lnTo>
                    <a:pt x="11251" y="25629"/>
                  </a:lnTo>
                  <a:lnTo>
                    <a:pt x="8184" y="52951"/>
                  </a:lnTo>
                  <a:lnTo>
                    <a:pt x="7447" y="81570"/>
                  </a:lnTo>
                  <a:lnTo>
                    <a:pt x="5111" y="115185"/>
                  </a:lnTo>
                  <a:lnTo>
                    <a:pt x="1509" y="148164"/>
                  </a:lnTo>
                  <a:lnTo>
                    <a:pt x="441" y="175927"/>
                  </a:lnTo>
                  <a:lnTo>
                    <a:pt x="18" y="210916"/>
                  </a:lnTo>
                  <a:lnTo>
                    <a:pt x="0" y="205721"/>
                  </a:lnTo>
                  <a:lnTo>
                    <a:pt x="15535" y="175345"/>
                  </a:lnTo>
                  <a:lnTo>
                    <a:pt x="31056" y="146939"/>
                  </a:lnTo>
                  <a:lnTo>
                    <a:pt x="50736" y="113387"/>
                  </a:lnTo>
                  <a:lnTo>
                    <a:pt x="71648" y="82544"/>
                  </a:lnTo>
                  <a:lnTo>
                    <a:pt x="100048" y="54581"/>
                  </a:lnTo>
                  <a:lnTo>
                    <a:pt x="114311" y="48070"/>
                  </a:lnTo>
                  <a:lnTo>
                    <a:pt x="121449" y="46335"/>
                  </a:lnTo>
                  <a:lnTo>
                    <a:pt x="127794" y="46765"/>
                  </a:lnTo>
                  <a:lnTo>
                    <a:pt x="139078" y="51475"/>
                  </a:lnTo>
                  <a:lnTo>
                    <a:pt x="147269" y="60978"/>
                  </a:lnTo>
                  <a:lnTo>
                    <a:pt x="156342" y="83949"/>
                  </a:lnTo>
                  <a:lnTo>
                    <a:pt x="161941" y="115889"/>
                  </a:lnTo>
                  <a:lnTo>
                    <a:pt x="163600" y="148373"/>
                  </a:lnTo>
                  <a:lnTo>
                    <a:pt x="164160" y="184001"/>
                  </a:lnTo>
                  <a:lnTo>
                    <a:pt x="164258" y="199070"/>
                  </a:lnTo>
                  <a:lnTo>
                    <a:pt x="165065" y="201769"/>
                  </a:lnTo>
                  <a:lnTo>
                    <a:pt x="166397" y="203569"/>
                  </a:lnTo>
                  <a:lnTo>
                    <a:pt x="168079" y="204768"/>
                  </a:lnTo>
                  <a:lnTo>
                    <a:pt x="169994" y="203981"/>
                  </a:lnTo>
                  <a:lnTo>
                    <a:pt x="194837" y="170458"/>
                  </a:lnTo>
                  <a:lnTo>
                    <a:pt x="215680" y="137995"/>
                  </a:lnTo>
                  <a:lnTo>
                    <a:pt x="238436" y="103329"/>
                  </a:lnTo>
                  <a:lnTo>
                    <a:pt x="25002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1" name="SMARTInkShape-1651"/>
            <p:cNvSpPr/>
            <p:nvPr/>
          </p:nvSpPr>
          <p:spPr bwMode="auto">
            <a:xfrm>
              <a:off x="2809348" y="5729288"/>
              <a:ext cx="159091" cy="240678"/>
            </a:xfrm>
            <a:custGeom>
              <a:avLst/>
              <a:gdLst/>
              <a:ahLst/>
              <a:cxnLst/>
              <a:rect l="0" t="0" r="0" b="0"/>
              <a:pathLst>
                <a:path w="159091" h="240678">
                  <a:moveTo>
                    <a:pt x="98158" y="0"/>
                  </a:moveTo>
                  <a:lnTo>
                    <a:pt x="94366" y="3792"/>
                  </a:lnTo>
                  <a:lnTo>
                    <a:pt x="81568" y="34248"/>
                  </a:lnTo>
                  <a:lnTo>
                    <a:pt x="68901" y="68091"/>
                  </a:lnTo>
                  <a:lnTo>
                    <a:pt x="58961" y="94556"/>
                  </a:lnTo>
                  <a:lnTo>
                    <a:pt x="46606" y="122193"/>
                  </a:lnTo>
                  <a:lnTo>
                    <a:pt x="35294" y="148235"/>
                  </a:lnTo>
                  <a:lnTo>
                    <a:pt x="24975" y="173039"/>
                  </a:lnTo>
                  <a:lnTo>
                    <a:pt x="11034" y="206933"/>
                  </a:lnTo>
                  <a:lnTo>
                    <a:pt x="0" y="235428"/>
                  </a:lnTo>
                  <a:lnTo>
                    <a:pt x="969" y="237914"/>
                  </a:lnTo>
                  <a:lnTo>
                    <a:pt x="3203" y="239572"/>
                  </a:lnTo>
                  <a:lnTo>
                    <a:pt x="6280" y="240677"/>
                  </a:lnTo>
                  <a:lnTo>
                    <a:pt x="18165" y="235555"/>
                  </a:lnTo>
                  <a:lnTo>
                    <a:pt x="51665" y="209071"/>
                  </a:lnTo>
                  <a:lnTo>
                    <a:pt x="79444" y="174924"/>
                  </a:lnTo>
                  <a:lnTo>
                    <a:pt x="98307" y="146271"/>
                  </a:lnTo>
                  <a:lnTo>
                    <a:pt x="116481" y="115015"/>
                  </a:lnTo>
                  <a:lnTo>
                    <a:pt x="132495" y="82603"/>
                  </a:lnTo>
                  <a:lnTo>
                    <a:pt x="145434" y="53910"/>
                  </a:lnTo>
                  <a:lnTo>
                    <a:pt x="157410" y="21794"/>
                  </a:lnTo>
                  <a:lnTo>
                    <a:pt x="159090" y="14529"/>
                  </a:lnTo>
                  <a:lnTo>
                    <a:pt x="158624" y="8892"/>
                  </a:lnTo>
                  <a:lnTo>
                    <a:pt x="156725" y="4340"/>
                  </a:lnTo>
                  <a:lnTo>
                    <a:pt x="153871" y="512"/>
                  </a:lnTo>
                  <a:lnTo>
                    <a:pt x="149588" y="341"/>
                  </a:lnTo>
                  <a:lnTo>
                    <a:pt x="138478" y="6501"/>
                  </a:lnTo>
                  <a:lnTo>
                    <a:pt x="106240" y="42059"/>
                  </a:lnTo>
                  <a:lnTo>
                    <a:pt x="87992" y="67112"/>
                  </a:lnTo>
                  <a:lnTo>
                    <a:pt x="69298" y="94121"/>
                  </a:lnTo>
                  <a:lnTo>
                    <a:pt x="51200" y="121206"/>
                  </a:lnTo>
                  <a:lnTo>
                    <a:pt x="35219" y="146473"/>
                  </a:lnTo>
                  <a:lnTo>
                    <a:pt x="20419" y="175426"/>
                  </a:lnTo>
                  <a:lnTo>
                    <a:pt x="18100" y="187240"/>
                  </a:lnTo>
                  <a:lnTo>
                    <a:pt x="18592" y="191503"/>
                  </a:lnTo>
                  <a:lnTo>
                    <a:pt x="20508" y="192755"/>
                  </a:lnTo>
                  <a:lnTo>
                    <a:pt x="23373" y="192003"/>
                  </a:lnTo>
                  <a:lnTo>
                    <a:pt x="6244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2" name="SMARTInkShape-1652"/>
            <p:cNvSpPr/>
            <p:nvPr/>
          </p:nvSpPr>
          <p:spPr bwMode="auto">
            <a:xfrm>
              <a:off x="3065869" y="5610124"/>
              <a:ext cx="93918" cy="322792"/>
            </a:xfrm>
            <a:custGeom>
              <a:avLst/>
              <a:gdLst/>
              <a:ahLst/>
              <a:cxnLst/>
              <a:rect l="0" t="0" r="0" b="0"/>
              <a:pathLst>
                <a:path w="93918" h="322792">
                  <a:moveTo>
                    <a:pt x="27375" y="19151"/>
                  </a:moveTo>
                  <a:lnTo>
                    <a:pt x="27375" y="5416"/>
                  </a:lnTo>
                  <a:lnTo>
                    <a:pt x="28169" y="2850"/>
                  </a:lnTo>
                  <a:lnTo>
                    <a:pt x="29491" y="1140"/>
                  </a:lnTo>
                  <a:lnTo>
                    <a:pt x="31167" y="0"/>
                  </a:lnTo>
                  <a:lnTo>
                    <a:pt x="32284" y="34"/>
                  </a:lnTo>
                  <a:lnTo>
                    <a:pt x="33029" y="851"/>
                  </a:lnTo>
                  <a:lnTo>
                    <a:pt x="33526" y="2188"/>
                  </a:lnTo>
                  <a:lnTo>
                    <a:pt x="33529" y="23032"/>
                  </a:lnTo>
                  <a:lnTo>
                    <a:pt x="28757" y="53462"/>
                  </a:lnTo>
                  <a:lnTo>
                    <a:pt x="24550" y="78850"/>
                  </a:lnTo>
                  <a:lnTo>
                    <a:pt x="17917" y="108126"/>
                  </a:lnTo>
                  <a:lnTo>
                    <a:pt x="11265" y="140452"/>
                  </a:lnTo>
                  <a:lnTo>
                    <a:pt x="8308" y="175986"/>
                  </a:lnTo>
                  <a:lnTo>
                    <a:pt x="4878" y="208712"/>
                  </a:lnTo>
                  <a:lnTo>
                    <a:pt x="1501" y="238338"/>
                  </a:lnTo>
                  <a:lnTo>
                    <a:pt x="0" y="264734"/>
                  </a:lnTo>
                  <a:lnTo>
                    <a:pt x="2948" y="294323"/>
                  </a:lnTo>
                  <a:lnTo>
                    <a:pt x="8845" y="308402"/>
                  </a:lnTo>
                  <a:lnTo>
                    <a:pt x="15964" y="318363"/>
                  </a:lnTo>
                  <a:lnTo>
                    <a:pt x="21774" y="322791"/>
                  </a:lnTo>
                  <a:lnTo>
                    <a:pt x="25229" y="321590"/>
                  </a:lnTo>
                  <a:lnTo>
                    <a:pt x="50562" y="296191"/>
                  </a:lnTo>
                  <a:lnTo>
                    <a:pt x="66965" y="264485"/>
                  </a:lnTo>
                  <a:lnTo>
                    <a:pt x="76985" y="240636"/>
                  </a:lnTo>
                  <a:lnTo>
                    <a:pt x="85936" y="216014"/>
                  </a:lnTo>
                  <a:lnTo>
                    <a:pt x="92560" y="189196"/>
                  </a:lnTo>
                  <a:lnTo>
                    <a:pt x="93917" y="163518"/>
                  </a:lnTo>
                  <a:lnTo>
                    <a:pt x="91081" y="138877"/>
                  </a:lnTo>
                  <a:lnTo>
                    <a:pt x="82145" y="106660"/>
                  </a:lnTo>
                  <a:lnTo>
                    <a:pt x="77381" y="90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3" name="SMARTInkShape-1653"/>
            <p:cNvSpPr/>
            <p:nvPr/>
          </p:nvSpPr>
          <p:spPr bwMode="auto">
            <a:xfrm>
              <a:off x="2964950" y="5693570"/>
              <a:ext cx="406901" cy="31490"/>
            </a:xfrm>
            <a:custGeom>
              <a:avLst/>
              <a:gdLst/>
              <a:ahLst/>
              <a:cxnLst/>
              <a:rect l="0" t="0" r="0" b="0"/>
              <a:pathLst>
                <a:path w="406901" h="31490">
                  <a:moveTo>
                    <a:pt x="6850" y="0"/>
                  </a:moveTo>
                  <a:lnTo>
                    <a:pt x="3058" y="3791"/>
                  </a:lnTo>
                  <a:lnTo>
                    <a:pt x="1196" y="7770"/>
                  </a:lnTo>
                  <a:lnTo>
                    <a:pt x="0" y="16792"/>
                  </a:lnTo>
                  <a:lnTo>
                    <a:pt x="2284" y="19131"/>
                  </a:lnTo>
                  <a:lnTo>
                    <a:pt x="11171" y="23848"/>
                  </a:lnTo>
                  <a:lnTo>
                    <a:pt x="37146" y="30966"/>
                  </a:lnTo>
                  <a:lnTo>
                    <a:pt x="62913" y="31489"/>
                  </a:lnTo>
                  <a:lnTo>
                    <a:pt x="94473" y="29870"/>
                  </a:lnTo>
                  <a:lnTo>
                    <a:pt x="112890" y="29438"/>
                  </a:lnTo>
                  <a:lnTo>
                    <a:pt x="132312" y="29150"/>
                  </a:lnTo>
                  <a:lnTo>
                    <a:pt x="152404" y="28164"/>
                  </a:lnTo>
                  <a:lnTo>
                    <a:pt x="172943" y="26713"/>
                  </a:lnTo>
                  <a:lnTo>
                    <a:pt x="193778" y="24952"/>
                  </a:lnTo>
                  <a:lnTo>
                    <a:pt x="214813" y="22984"/>
                  </a:lnTo>
                  <a:lnTo>
                    <a:pt x="235979" y="20878"/>
                  </a:lnTo>
                  <a:lnTo>
                    <a:pt x="257234" y="18681"/>
                  </a:lnTo>
                  <a:lnTo>
                    <a:pt x="277754" y="16422"/>
                  </a:lnTo>
                  <a:lnTo>
                    <a:pt x="297784" y="14123"/>
                  </a:lnTo>
                  <a:lnTo>
                    <a:pt x="317487" y="11796"/>
                  </a:lnTo>
                  <a:lnTo>
                    <a:pt x="336179" y="9451"/>
                  </a:lnTo>
                  <a:lnTo>
                    <a:pt x="371764" y="4729"/>
                  </a:lnTo>
                  <a:lnTo>
                    <a:pt x="4069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4" name="SMARTInkShape-1654"/>
            <p:cNvSpPr/>
            <p:nvPr/>
          </p:nvSpPr>
          <p:spPr bwMode="auto">
            <a:xfrm>
              <a:off x="3650456" y="5614988"/>
              <a:ext cx="64295" cy="258088"/>
            </a:xfrm>
            <a:custGeom>
              <a:avLst/>
              <a:gdLst/>
              <a:ahLst/>
              <a:cxnLst/>
              <a:rect l="0" t="0" r="0" b="0"/>
              <a:pathLst>
                <a:path w="64295" h="258088">
                  <a:moveTo>
                    <a:pt x="64294" y="0"/>
                  </a:moveTo>
                  <a:lnTo>
                    <a:pt x="64294" y="3792"/>
                  </a:lnTo>
                  <a:lnTo>
                    <a:pt x="50869" y="36365"/>
                  </a:lnTo>
                  <a:lnTo>
                    <a:pt x="41002" y="71628"/>
                  </a:lnTo>
                  <a:lnTo>
                    <a:pt x="33304" y="96922"/>
                  </a:lnTo>
                  <a:lnTo>
                    <a:pt x="27237" y="126686"/>
                  </a:lnTo>
                  <a:lnTo>
                    <a:pt x="21895" y="156316"/>
                  </a:lnTo>
                  <a:lnTo>
                    <a:pt x="16875" y="183774"/>
                  </a:lnTo>
                  <a:lnTo>
                    <a:pt x="10380" y="217082"/>
                  </a:lnTo>
                  <a:lnTo>
                    <a:pt x="7783" y="250432"/>
                  </a:lnTo>
                  <a:lnTo>
                    <a:pt x="7334" y="258087"/>
                  </a:lnTo>
                  <a:lnTo>
                    <a:pt x="7155" y="229757"/>
                  </a:lnTo>
                  <a:lnTo>
                    <a:pt x="7147" y="199927"/>
                  </a:lnTo>
                  <a:lnTo>
                    <a:pt x="7146" y="175375"/>
                  </a:lnTo>
                  <a:lnTo>
                    <a:pt x="6351" y="147794"/>
                  </a:lnTo>
                  <a:lnTo>
                    <a:pt x="3352" y="117015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5" name="SMARTInkShape-1655"/>
            <p:cNvSpPr/>
            <p:nvPr/>
          </p:nvSpPr>
          <p:spPr bwMode="auto">
            <a:xfrm>
              <a:off x="3538171" y="5572125"/>
              <a:ext cx="475969" cy="323345"/>
            </a:xfrm>
            <a:custGeom>
              <a:avLst/>
              <a:gdLst/>
              <a:ahLst/>
              <a:cxnLst/>
              <a:rect l="0" t="0" r="0" b="0"/>
              <a:pathLst>
                <a:path w="475969" h="323345">
                  <a:moveTo>
                    <a:pt x="47992" y="0"/>
                  </a:moveTo>
                  <a:lnTo>
                    <a:pt x="40407" y="3792"/>
                  </a:lnTo>
                  <a:lnTo>
                    <a:pt x="34566" y="9887"/>
                  </a:lnTo>
                  <a:lnTo>
                    <a:pt x="27737" y="17888"/>
                  </a:lnTo>
                  <a:lnTo>
                    <a:pt x="12093" y="32111"/>
                  </a:lnTo>
                  <a:lnTo>
                    <a:pt x="2518" y="50260"/>
                  </a:lnTo>
                  <a:lnTo>
                    <a:pt x="0" y="60967"/>
                  </a:lnTo>
                  <a:lnTo>
                    <a:pt x="916" y="65251"/>
                  </a:lnTo>
                  <a:lnTo>
                    <a:pt x="6167" y="72127"/>
                  </a:lnTo>
                  <a:lnTo>
                    <a:pt x="18048" y="80461"/>
                  </a:lnTo>
                  <a:lnTo>
                    <a:pt x="33361" y="81269"/>
                  </a:lnTo>
                  <a:lnTo>
                    <a:pt x="64294" y="77261"/>
                  </a:lnTo>
                  <a:lnTo>
                    <a:pt x="87781" y="72438"/>
                  </a:lnTo>
                  <a:lnTo>
                    <a:pt x="114094" y="65003"/>
                  </a:lnTo>
                  <a:lnTo>
                    <a:pt x="143781" y="56407"/>
                  </a:lnTo>
                  <a:lnTo>
                    <a:pt x="173908" y="47296"/>
                  </a:lnTo>
                  <a:lnTo>
                    <a:pt x="200528" y="37953"/>
                  </a:lnTo>
                  <a:lnTo>
                    <a:pt x="225587" y="30627"/>
                  </a:lnTo>
                  <a:lnTo>
                    <a:pt x="257775" y="24156"/>
                  </a:lnTo>
                  <a:lnTo>
                    <a:pt x="272991" y="23437"/>
                  </a:lnTo>
                  <a:lnTo>
                    <a:pt x="282400" y="25762"/>
                  </a:lnTo>
                  <a:lnTo>
                    <a:pt x="284432" y="28287"/>
                  </a:lnTo>
                  <a:lnTo>
                    <a:pt x="284994" y="31558"/>
                  </a:lnTo>
                  <a:lnTo>
                    <a:pt x="284574" y="35327"/>
                  </a:lnTo>
                  <a:lnTo>
                    <a:pt x="272607" y="52007"/>
                  </a:lnTo>
                  <a:lnTo>
                    <a:pt x="241526" y="84680"/>
                  </a:lnTo>
                  <a:lnTo>
                    <a:pt x="214167" y="111521"/>
                  </a:lnTo>
                  <a:lnTo>
                    <a:pt x="178594" y="140209"/>
                  </a:lnTo>
                  <a:lnTo>
                    <a:pt x="162095" y="154256"/>
                  </a:lnTo>
                  <a:lnTo>
                    <a:pt x="159779" y="157606"/>
                  </a:lnTo>
                  <a:lnTo>
                    <a:pt x="160616" y="160633"/>
                  </a:lnTo>
                  <a:lnTo>
                    <a:pt x="167897" y="166113"/>
                  </a:lnTo>
                  <a:lnTo>
                    <a:pt x="183304" y="166961"/>
                  </a:lnTo>
                  <a:lnTo>
                    <a:pt x="205762" y="163899"/>
                  </a:lnTo>
                  <a:lnTo>
                    <a:pt x="236909" y="157245"/>
                  </a:lnTo>
                  <a:lnTo>
                    <a:pt x="254899" y="154043"/>
                  </a:lnTo>
                  <a:lnTo>
                    <a:pt x="274036" y="151114"/>
                  </a:lnTo>
                  <a:lnTo>
                    <a:pt x="293938" y="148368"/>
                  </a:lnTo>
                  <a:lnTo>
                    <a:pt x="314350" y="146537"/>
                  </a:lnTo>
                  <a:lnTo>
                    <a:pt x="335101" y="145316"/>
                  </a:lnTo>
                  <a:lnTo>
                    <a:pt x="356079" y="144503"/>
                  </a:lnTo>
                  <a:lnTo>
                    <a:pt x="375621" y="143166"/>
                  </a:lnTo>
                  <a:lnTo>
                    <a:pt x="394205" y="141481"/>
                  </a:lnTo>
                  <a:lnTo>
                    <a:pt x="428083" y="139081"/>
                  </a:lnTo>
                  <a:lnTo>
                    <a:pt x="456369" y="140660"/>
                  </a:lnTo>
                  <a:lnTo>
                    <a:pt x="471586" y="144007"/>
                  </a:lnTo>
                  <a:lnTo>
                    <a:pt x="475644" y="146011"/>
                  </a:lnTo>
                  <a:lnTo>
                    <a:pt x="475968" y="148141"/>
                  </a:lnTo>
                  <a:lnTo>
                    <a:pt x="473803" y="150354"/>
                  </a:lnTo>
                  <a:lnTo>
                    <a:pt x="441841" y="167194"/>
                  </a:lnTo>
                  <a:lnTo>
                    <a:pt x="408244" y="179877"/>
                  </a:lnTo>
                  <a:lnTo>
                    <a:pt x="388172" y="186592"/>
                  </a:lnTo>
                  <a:lnTo>
                    <a:pt x="366060" y="194246"/>
                  </a:lnTo>
                  <a:lnTo>
                    <a:pt x="342587" y="202522"/>
                  </a:lnTo>
                  <a:lnTo>
                    <a:pt x="318207" y="211215"/>
                  </a:lnTo>
                  <a:lnTo>
                    <a:pt x="293223" y="220185"/>
                  </a:lnTo>
                  <a:lnTo>
                    <a:pt x="267835" y="229340"/>
                  </a:lnTo>
                  <a:lnTo>
                    <a:pt x="242179" y="238618"/>
                  </a:lnTo>
                  <a:lnTo>
                    <a:pt x="218725" y="247979"/>
                  </a:lnTo>
                  <a:lnTo>
                    <a:pt x="196739" y="257394"/>
                  </a:lnTo>
                  <a:lnTo>
                    <a:pt x="175731" y="266847"/>
                  </a:lnTo>
                  <a:lnTo>
                    <a:pt x="156964" y="275529"/>
                  </a:lnTo>
                  <a:lnTo>
                    <a:pt x="123411" y="291526"/>
                  </a:lnTo>
                  <a:lnTo>
                    <a:pt x="92916" y="310128"/>
                  </a:lnTo>
                  <a:lnTo>
                    <a:pt x="89053" y="314702"/>
                  </a:lnTo>
                  <a:lnTo>
                    <a:pt x="88066" y="318545"/>
                  </a:lnTo>
                  <a:lnTo>
                    <a:pt x="88995" y="321901"/>
                  </a:lnTo>
                  <a:lnTo>
                    <a:pt x="93584" y="323344"/>
                  </a:lnTo>
                  <a:lnTo>
                    <a:pt x="120591" y="320790"/>
                  </a:lnTo>
                  <a:lnTo>
                    <a:pt x="147991" y="314289"/>
                  </a:lnTo>
                  <a:lnTo>
                    <a:pt x="176579" y="3071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6" name="SMARTInkShape-1656"/>
            <p:cNvSpPr/>
            <p:nvPr/>
          </p:nvSpPr>
          <p:spPr bwMode="auto">
            <a:xfrm>
              <a:off x="4373360" y="5464970"/>
              <a:ext cx="55766" cy="483627"/>
            </a:xfrm>
            <a:custGeom>
              <a:avLst/>
              <a:gdLst/>
              <a:ahLst/>
              <a:cxnLst/>
              <a:rect l="0" t="0" r="0" b="0"/>
              <a:pathLst>
                <a:path w="55766" h="483627">
                  <a:moveTo>
                    <a:pt x="55765" y="0"/>
                  </a:moveTo>
                  <a:lnTo>
                    <a:pt x="49614" y="0"/>
                  </a:lnTo>
                  <a:lnTo>
                    <a:pt x="45123" y="3791"/>
                  </a:lnTo>
                  <a:lnTo>
                    <a:pt x="43098" y="9886"/>
                  </a:lnTo>
                  <a:lnTo>
                    <a:pt x="38005" y="38112"/>
                  </a:lnTo>
                  <a:lnTo>
                    <a:pt x="35965" y="65621"/>
                  </a:lnTo>
                  <a:lnTo>
                    <a:pt x="34265" y="99808"/>
                  </a:lnTo>
                  <a:lnTo>
                    <a:pt x="32701" y="118926"/>
                  </a:lnTo>
                  <a:lnTo>
                    <a:pt x="30863" y="138815"/>
                  </a:lnTo>
                  <a:lnTo>
                    <a:pt x="28845" y="160804"/>
                  </a:lnTo>
                  <a:lnTo>
                    <a:pt x="26706" y="184197"/>
                  </a:lnTo>
                  <a:lnTo>
                    <a:pt x="24486" y="208522"/>
                  </a:lnTo>
                  <a:lnTo>
                    <a:pt x="23006" y="233471"/>
                  </a:lnTo>
                  <a:lnTo>
                    <a:pt x="22019" y="258834"/>
                  </a:lnTo>
                  <a:lnTo>
                    <a:pt x="21362" y="284474"/>
                  </a:lnTo>
                  <a:lnTo>
                    <a:pt x="20129" y="308712"/>
                  </a:lnTo>
                  <a:lnTo>
                    <a:pt x="18514" y="332014"/>
                  </a:lnTo>
                  <a:lnTo>
                    <a:pt x="16643" y="354692"/>
                  </a:lnTo>
                  <a:lnTo>
                    <a:pt x="14603" y="375367"/>
                  </a:lnTo>
                  <a:lnTo>
                    <a:pt x="12449" y="394706"/>
                  </a:lnTo>
                  <a:lnTo>
                    <a:pt x="7938" y="429424"/>
                  </a:lnTo>
                  <a:lnTo>
                    <a:pt x="3288" y="458084"/>
                  </a:lnTo>
                  <a:lnTo>
                    <a:pt x="0" y="481362"/>
                  </a:lnTo>
                  <a:lnTo>
                    <a:pt x="332" y="483626"/>
                  </a:lnTo>
                  <a:lnTo>
                    <a:pt x="1347" y="483548"/>
                  </a:lnTo>
                  <a:lnTo>
                    <a:pt x="27190" y="4500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7" name="SMARTInkShape-1657"/>
            <p:cNvSpPr/>
            <p:nvPr/>
          </p:nvSpPr>
          <p:spPr bwMode="auto">
            <a:xfrm>
              <a:off x="4757738" y="5479255"/>
              <a:ext cx="42852" cy="271817"/>
            </a:xfrm>
            <a:custGeom>
              <a:avLst/>
              <a:gdLst/>
              <a:ahLst/>
              <a:cxnLst/>
              <a:rect l="0" t="0" r="0" b="0"/>
              <a:pathLst>
                <a:path w="42852" h="271817">
                  <a:moveTo>
                    <a:pt x="0" y="0"/>
                  </a:moveTo>
                  <a:lnTo>
                    <a:pt x="793" y="13774"/>
                  </a:lnTo>
                  <a:lnTo>
                    <a:pt x="9942" y="47529"/>
                  </a:lnTo>
                  <a:lnTo>
                    <a:pt x="16792" y="78289"/>
                  </a:lnTo>
                  <a:lnTo>
                    <a:pt x="21486" y="103059"/>
                  </a:lnTo>
                  <a:lnTo>
                    <a:pt x="26218" y="129942"/>
                  </a:lnTo>
                  <a:lnTo>
                    <a:pt x="30967" y="157765"/>
                  </a:lnTo>
                  <a:lnTo>
                    <a:pt x="35723" y="183889"/>
                  </a:lnTo>
                  <a:lnTo>
                    <a:pt x="40747" y="218793"/>
                  </a:lnTo>
                  <a:lnTo>
                    <a:pt x="42444" y="251446"/>
                  </a:lnTo>
                  <a:lnTo>
                    <a:pt x="42807" y="271816"/>
                  </a:lnTo>
                  <a:lnTo>
                    <a:pt x="42851" y="263949"/>
                  </a:lnTo>
                  <a:lnTo>
                    <a:pt x="37206" y="232639"/>
                  </a:lnTo>
                  <a:lnTo>
                    <a:pt x="35718" y="207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8" name="SMARTInkShape-1658"/>
            <p:cNvSpPr/>
            <p:nvPr/>
          </p:nvSpPr>
          <p:spPr bwMode="auto">
            <a:xfrm>
              <a:off x="4743450" y="5511798"/>
              <a:ext cx="257870" cy="291471"/>
            </a:xfrm>
            <a:custGeom>
              <a:avLst/>
              <a:gdLst/>
              <a:ahLst/>
              <a:cxnLst/>
              <a:rect l="0" t="0" r="0" b="0"/>
              <a:pathLst>
                <a:path w="257870" h="291471">
                  <a:moveTo>
                    <a:pt x="0" y="17465"/>
                  </a:moveTo>
                  <a:lnTo>
                    <a:pt x="9943" y="27407"/>
                  </a:lnTo>
                  <a:lnTo>
                    <a:pt x="24377" y="34257"/>
                  </a:lnTo>
                  <a:lnTo>
                    <a:pt x="52175" y="37980"/>
                  </a:lnTo>
                  <a:lnTo>
                    <a:pt x="83017" y="37831"/>
                  </a:lnTo>
                  <a:lnTo>
                    <a:pt x="118083" y="33112"/>
                  </a:lnTo>
                  <a:lnTo>
                    <a:pt x="144556" y="28917"/>
                  </a:lnTo>
                  <a:lnTo>
                    <a:pt x="170081" y="24407"/>
                  </a:lnTo>
                  <a:lnTo>
                    <a:pt x="204646" y="17405"/>
                  </a:lnTo>
                  <a:lnTo>
                    <a:pt x="232880" y="10303"/>
                  </a:lnTo>
                  <a:lnTo>
                    <a:pt x="246377" y="5550"/>
                  </a:lnTo>
                  <a:lnTo>
                    <a:pt x="253181" y="0"/>
                  </a:lnTo>
                  <a:lnTo>
                    <a:pt x="222730" y="26685"/>
                  </a:lnTo>
                  <a:lnTo>
                    <a:pt x="187430" y="59297"/>
                  </a:lnTo>
                  <a:lnTo>
                    <a:pt x="154116" y="94196"/>
                  </a:lnTo>
                  <a:lnTo>
                    <a:pt x="129127" y="125818"/>
                  </a:lnTo>
                  <a:lnTo>
                    <a:pt x="128298" y="136001"/>
                  </a:lnTo>
                  <a:lnTo>
                    <a:pt x="129982" y="139351"/>
                  </a:lnTo>
                  <a:lnTo>
                    <a:pt x="132692" y="141585"/>
                  </a:lnTo>
                  <a:lnTo>
                    <a:pt x="136086" y="143074"/>
                  </a:lnTo>
                  <a:lnTo>
                    <a:pt x="164347" y="140554"/>
                  </a:lnTo>
                  <a:lnTo>
                    <a:pt x="191217" y="139396"/>
                  </a:lnTo>
                  <a:lnTo>
                    <a:pt x="219288" y="139847"/>
                  </a:lnTo>
                  <a:lnTo>
                    <a:pt x="238220" y="142765"/>
                  </a:lnTo>
                  <a:lnTo>
                    <a:pt x="250867" y="148825"/>
                  </a:lnTo>
                  <a:lnTo>
                    <a:pt x="255351" y="152662"/>
                  </a:lnTo>
                  <a:lnTo>
                    <a:pt x="257546" y="157603"/>
                  </a:lnTo>
                  <a:lnTo>
                    <a:pt x="257869" y="169442"/>
                  </a:lnTo>
                  <a:lnTo>
                    <a:pt x="251134" y="182641"/>
                  </a:lnTo>
                  <a:lnTo>
                    <a:pt x="227406" y="214310"/>
                  </a:lnTo>
                  <a:lnTo>
                    <a:pt x="195438" y="241771"/>
                  </a:lnTo>
                  <a:lnTo>
                    <a:pt x="171528" y="258444"/>
                  </a:lnTo>
                  <a:lnTo>
                    <a:pt x="137871" y="276984"/>
                  </a:lnTo>
                  <a:lnTo>
                    <a:pt x="109907" y="287505"/>
                  </a:lnTo>
                  <a:lnTo>
                    <a:pt x="95679" y="291470"/>
                  </a:lnTo>
                  <a:lnTo>
                    <a:pt x="86709" y="290586"/>
                  </a:lnTo>
                  <a:lnTo>
                    <a:pt x="84794" y="289239"/>
                  </a:lnTo>
                  <a:lnTo>
                    <a:pt x="84310" y="287547"/>
                  </a:lnTo>
                  <a:lnTo>
                    <a:pt x="84782" y="285626"/>
                  </a:lnTo>
                  <a:lnTo>
                    <a:pt x="113147" y="256860"/>
                  </a:lnTo>
                  <a:lnTo>
                    <a:pt x="142875" y="2317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99" name="SMARTInkShape-1659"/>
            <p:cNvSpPr/>
            <p:nvPr/>
          </p:nvSpPr>
          <p:spPr bwMode="auto">
            <a:xfrm>
              <a:off x="5219112" y="5564980"/>
              <a:ext cx="184941" cy="154385"/>
            </a:xfrm>
            <a:custGeom>
              <a:avLst/>
              <a:gdLst/>
              <a:ahLst/>
              <a:cxnLst/>
              <a:rect l="0" t="0" r="0" b="0"/>
              <a:pathLst>
                <a:path w="184941" h="154385">
                  <a:moveTo>
                    <a:pt x="45833" y="0"/>
                  </a:moveTo>
                  <a:lnTo>
                    <a:pt x="32406" y="15543"/>
                  </a:lnTo>
                  <a:lnTo>
                    <a:pt x="14842" y="44764"/>
                  </a:lnTo>
                  <a:lnTo>
                    <a:pt x="3433" y="79428"/>
                  </a:lnTo>
                  <a:lnTo>
                    <a:pt x="0" y="97215"/>
                  </a:lnTo>
                  <a:lnTo>
                    <a:pt x="1121" y="113057"/>
                  </a:lnTo>
                  <a:lnTo>
                    <a:pt x="8498" y="125919"/>
                  </a:lnTo>
                  <a:lnTo>
                    <a:pt x="32636" y="147112"/>
                  </a:lnTo>
                  <a:lnTo>
                    <a:pt x="48433" y="152696"/>
                  </a:lnTo>
                  <a:lnTo>
                    <a:pt x="66832" y="154384"/>
                  </a:lnTo>
                  <a:lnTo>
                    <a:pt x="99502" y="150872"/>
                  </a:lnTo>
                  <a:lnTo>
                    <a:pt x="133525" y="143217"/>
                  </a:lnTo>
                  <a:lnTo>
                    <a:pt x="162479" y="126573"/>
                  </a:lnTo>
                  <a:lnTo>
                    <a:pt x="175990" y="113405"/>
                  </a:lnTo>
                  <a:lnTo>
                    <a:pt x="183055" y="97499"/>
                  </a:lnTo>
                  <a:lnTo>
                    <a:pt x="184940" y="88812"/>
                  </a:lnTo>
                  <a:lnTo>
                    <a:pt x="182799" y="72810"/>
                  </a:lnTo>
                  <a:lnTo>
                    <a:pt x="175762" y="57761"/>
                  </a:lnTo>
                  <a:lnTo>
                    <a:pt x="157619" y="36694"/>
                  </a:lnTo>
                  <a:lnTo>
                    <a:pt x="141288" y="25305"/>
                  </a:lnTo>
                  <a:lnTo>
                    <a:pt x="121329" y="21302"/>
                  </a:lnTo>
                  <a:lnTo>
                    <a:pt x="100025" y="22962"/>
                  </a:lnTo>
                  <a:lnTo>
                    <a:pt x="70973" y="32822"/>
                  </a:lnTo>
                  <a:lnTo>
                    <a:pt x="54623" y="41311"/>
                  </a:lnTo>
                  <a:lnTo>
                    <a:pt x="49312" y="46591"/>
                  </a:lnTo>
                  <a:lnTo>
                    <a:pt x="43410" y="58808"/>
                  </a:lnTo>
                  <a:lnTo>
                    <a:pt x="42903" y="72175"/>
                  </a:lnTo>
                  <a:lnTo>
                    <a:pt x="43880" y="79073"/>
                  </a:lnTo>
                  <a:lnTo>
                    <a:pt x="47705" y="84466"/>
                  </a:lnTo>
                  <a:lnTo>
                    <a:pt x="60423" y="92575"/>
                  </a:lnTo>
                  <a:lnTo>
                    <a:pt x="89225" y="97808"/>
                  </a:lnTo>
                  <a:lnTo>
                    <a:pt x="110126" y="1000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0" name="SMARTInkShape-1660"/>
            <p:cNvSpPr/>
            <p:nvPr/>
          </p:nvSpPr>
          <p:spPr bwMode="auto">
            <a:xfrm>
              <a:off x="5507967" y="5550695"/>
              <a:ext cx="207034" cy="199348"/>
            </a:xfrm>
            <a:custGeom>
              <a:avLst/>
              <a:gdLst/>
              <a:ahLst/>
              <a:cxnLst/>
              <a:rect l="0" t="0" r="0" b="0"/>
              <a:pathLst>
                <a:path w="207034" h="199348">
                  <a:moveTo>
                    <a:pt x="92733" y="7143"/>
                  </a:moveTo>
                  <a:lnTo>
                    <a:pt x="61671" y="40323"/>
                  </a:lnTo>
                  <a:lnTo>
                    <a:pt x="38884" y="74728"/>
                  </a:lnTo>
                  <a:lnTo>
                    <a:pt x="23950" y="102661"/>
                  </a:lnTo>
                  <a:lnTo>
                    <a:pt x="13262" y="131047"/>
                  </a:lnTo>
                  <a:lnTo>
                    <a:pt x="3335" y="163380"/>
                  </a:lnTo>
                  <a:lnTo>
                    <a:pt x="0" y="197740"/>
                  </a:lnTo>
                  <a:lnTo>
                    <a:pt x="749" y="198502"/>
                  </a:lnTo>
                  <a:lnTo>
                    <a:pt x="3697" y="199347"/>
                  </a:lnTo>
                  <a:lnTo>
                    <a:pt x="5594" y="197986"/>
                  </a:lnTo>
                  <a:lnTo>
                    <a:pt x="9819" y="192239"/>
                  </a:lnTo>
                  <a:lnTo>
                    <a:pt x="21352" y="163280"/>
                  </a:lnTo>
                  <a:lnTo>
                    <a:pt x="34624" y="131735"/>
                  </a:lnTo>
                  <a:lnTo>
                    <a:pt x="47911" y="104296"/>
                  </a:lnTo>
                  <a:lnTo>
                    <a:pt x="72326" y="72283"/>
                  </a:lnTo>
                  <a:lnTo>
                    <a:pt x="103363" y="43414"/>
                  </a:lnTo>
                  <a:lnTo>
                    <a:pt x="115714" y="39137"/>
                  </a:lnTo>
                  <a:lnTo>
                    <a:pt x="146838" y="36393"/>
                  </a:lnTo>
                  <a:lnTo>
                    <a:pt x="158584" y="38134"/>
                  </a:lnTo>
                  <a:lnTo>
                    <a:pt x="176384" y="45720"/>
                  </a:lnTo>
                  <a:lnTo>
                    <a:pt x="181505" y="50217"/>
                  </a:lnTo>
                  <a:lnTo>
                    <a:pt x="182871" y="52528"/>
                  </a:lnTo>
                  <a:lnTo>
                    <a:pt x="182987" y="54068"/>
                  </a:lnTo>
                  <a:lnTo>
                    <a:pt x="182271" y="55095"/>
                  </a:lnTo>
                  <a:lnTo>
                    <a:pt x="179359" y="56236"/>
                  </a:lnTo>
                  <a:lnTo>
                    <a:pt x="175419" y="56743"/>
                  </a:lnTo>
                  <a:lnTo>
                    <a:pt x="174051" y="56084"/>
                  </a:lnTo>
                  <a:lnTo>
                    <a:pt x="173139" y="54852"/>
                  </a:lnTo>
                  <a:lnTo>
                    <a:pt x="172125" y="51365"/>
                  </a:lnTo>
                  <a:lnTo>
                    <a:pt x="171675" y="47170"/>
                  </a:lnTo>
                  <a:lnTo>
                    <a:pt x="169358" y="42660"/>
                  </a:lnTo>
                  <a:lnTo>
                    <a:pt x="167628" y="40346"/>
                  </a:lnTo>
                  <a:lnTo>
                    <a:pt x="165708" y="33542"/>
                  </a:lnTo>
                  <a:lnTo>
                    <a:pt x="165195" y="29504"/>
                  </a:lnTo>
                  <a:lnTo>
                    <a:pt x="166742" y="22902"/>
                  </a:lnTo>
                  <a:lnTo>
                    <a:pt x="168266" y="20030"/>
                  </a:lnTo>
                  <a:lnTo>
                    <a:pt x="170076" y="18115"/>
                  </a:lnTo>
                  <a:lnTo>
                    <a:pt x="185668" y="8856"/>
                  </a:lnTo>
                  <a:lnTo>
                    <a:pt x="198172" y="6416"/>
                  </a:lnTo>
                  <a:lnTo>
                    <a:pt x="20703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1" name="SMARTInkShape-1661"/>
            <p:cNvSpPr/>
            <p:nvPr/>
          </p:nvSpPr>
          <p:spPr bwMode="auto">
            <a:xfrm>
              <a:off x="5938171" y="5507830"/>
              <a:ext cx="26860" cy="244265"/>
            </a:xfrm>
            <a:custGeom>
              <a:avLst/>
              <a:gdLst/>
              <a:ahLst/>
              <a:cxnLst/>
              <a:rect l="0" t="0" r="0" b="0"/>
              <a:pathLst>
                <a:path w="26860" h="244265">
                  <a:moveTo>
                    <a:pt x="26859" y="0"/>
                  </a:moveTo>
                  <a:lnTo>
                    <a:pt x="23068" y="3793"/>
                  </a:lnTo>
                  <a:lnTo>
                    <a:pt x="21206" y="7772"/>
                  </a:lnTo>
                  <a:lnTo>
                    <a:pt x="14209" y="36242"/>
                  </a:lnTo>
                  <a:lnTo>
                    <a:pt x="7589" y="64362"/>
                  </a:lnTo>
                  <a:lnTo>
                    <a:pt x="2949" y="88931"/>
                  </a:lnTo>
                  <a:lnTo>
                    <a:pt x="358" y="113609"/>
                  </a:lnTo>
                  <a:lnTo>
                    <a:pt x="0" y="138601"/>
                  </a:lnTo>
                  <a:lnTo>
                    <a:pt x="2487" y="165582"/>
                  </a:lnTo>
                  <a:lnTo>
                    <a:pt x="4557" y="199963"/>
                  </a:lnTo>
                  <a:lnTo>
                    <a:pt x="8963" y="226466"/>
                  </a:lnTo>
                  <a:lnTo>
                    <a:pt x="15202" y="237706"/>
                  </a:lnTo>
                  <a:lnTo>
                    <a:pt x="21678" y="243760"/>
                  </a:lnTo>
                  <a:lnTo>
                    <a:pt x="23406" y="244264"/>
                  </a:lnTo>
                  <a:lnTo>
                    <a:pt x="24557" y="243805"/>
                  </a:lnTo>
                  <a:lnTo>
                    <a:pt x="25836" y="239063"/>
                  </a:lnTo>
                  <a:lnTo>
                    <a:pt x="26859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2" name="SMARTInkShape-1662"/>
            <p:cNvSpPr/>
            <p:nvPr/>
          </p:nvSpPr>
          <p:spPr bwMode="auto">
            <a:xfrm>
              <a:off x="5879305" y="5457984"/>
              <a:ext cx="352101" cy="245341"/>
            </a:xfrm>
            <a:custGeom>
              <a:avLst/>
              <a:gdLst/>
              <a:ahLst/>
              <a:cxnLst/>
              <a:rect l="0" t="0" r="0" b="0"/>
              <a:pathLst>
                <a:path w="352101" h="245341">
                  <a:moveTo>
                    <a:pt x="0" y="49846"/>
                  </a:moveTo>
                  <a:lnTo>
                    <a:pt x="0" y="55998"/>
                  </a:lnTo>
                  <a:lnTo>
                    <a:pt x="3793" y="60489"/>
                  </a:lnTo>
                  <a:lnTo>
                    <a:pt x="7772" y="62515"/>
                  </a:lnTo>
                  <a:lnTo>
                    <a:pt x="9944" y="63055"/>
                  </a:lnTo>
                  <a:lnTo>
                    <a:pt x="37586" y="54097"/>
                  </a:lnTo>
                  <a:lnTo>
                    <a:pt x="71160" y="39280"/>
                  </a:lnTo>
                  <a:lnTo>
                    <a:pt x="104517" y="25726"/>
                  </a:lnTo>
                  <a:lnTo>
                    <a:pt x="130590" y="16373"/>
                  </a:lnTo>
                  <a:lnTo>
                    <a:pt x="158053" y="9040"/>
                  </a:lnTo>
                  <a:lnTo>
                    <a:pt x="186134" y="3930"/>
                  </a:lnTo>
                  <a:lnTo>
                    <a:pt x="214489" y="1658"/>
                  </a:lnTo>
                  <a:lnTo>
                    <a:pt x="249643" y="379"/>
                  </a:lnTo>
                  <a:lnTo>
                    <a:pt x="276376" y="0"/>
                  </a:lnTo>
                  <a:lnTo>
                    <a:pt x="289787" y="4145"/>
                  </a:lnTo>
                  <a:lnTo>
                    <a:pt x="295585" y="7473"/>
                  </a:lnTo>
                  <a:lnTo>
                    <a:pt x="298657" y="11279"/>
                  </a:lnTo>
                  <a:lnTo>
                    <a:pt x="299912" y="15404"/>
                  </a:lnTo>
                  <a:lnTo>
                    <a:pt x="299954" y="19741"/>
                  </a:lnTo>
                  <a:lnTo>
                    <a:pt x="292429" y="37222"/>
                  </a:lnTo>
                  <a:lnTo>
                    <a:pt x="280252" y="48470"/>
                  </a:lnTo>
                  <a:lnTo>
                    <a:pt x="253431" y="63727"/>
                  </a:lnTo>
                  <a:lnTo>
                    <a:pt x="222464" y="78301"/>
                  </a:lnTo>
                  <a:lnTo>
                    <a:pt x="191064" y="90557"/>
                  </a:lnTo>
                  <a:lnTo>
                    <a:pt x="160067" y="98017"/>
                  </a:lnTo>
                  <a:lnTo>
                    <a:pt x="152369" y="96920"/>
                  </a:lnTo>
                  <a:lnTo>
                    <a:pt x="149205" y="95517"/>
                  </a:lnTo>
                  <a:lnTo>
                    <a:pt x="148683" y="93788"/>
                  </a:lnTo>
                  <a:lnTo>
                    <a:pt x="149922" y="91841"/>
                  </a:lnTo>
                  <a:lnTo>
                    <a:pt x="152336" y="89749"/>
                  </a:lnTo>
                  <a:lnTo>
                    <a:pt x="179817" y="80689"/>
                  </a:lnTo>
                  <a:lnTo>
                    <a:pt x="212118" y="75213"/>
                  </a:lnTo>
                  <a:lnTo>
                    <a:pt x="237944" y="76467"/>
                  </a:lnTo>
                  <a:lnTo>
                    <a:pt x="263181" y="81786"/>
                  </a:lnTo>
                  <a:lnTo>
                    <a:pt x="287626" y="90236"/>
                  </a:lnTo>
                  <a:lnTo>
                    <a:pt x="322113" y="109175"/>
                  </a:lnTo>
                  <a:lnTo>
                    <a:pt x="340012" y="125692"/>
                  </a:lnTo>
                  <a:lnTo>
                    <a:pt x="349555" y="143617"/>
                  </a:lnTo>
                  <a:lnTo>
                    <a:pt x="352100" y="152841"/>
                  </a:lnTo>
                  <a:lnTo>
                    <a:pt x="350693" y="169441"/>
                  </a:lnTo>
                  <a:lnTo>
                    <a:pt x="348096" y="177201"/>
                  </a:lnTo>
                  <a:lnTo>
                    <a:pt x="329271" y="199501"/>
                  </a:lnTo>
                  <a:lnTo>
                    <a:pt x="296000" y="221189"/>
                  </a:lnTo>
                  <a:lnTo>
                    <a:pt x="269669" y="231303"/>
                  </a:lnTo>
                  <a:lnTo>
                    <a:pt x="243679" y="238444"/>
                  </a:lnTo>
                  <a:lnTo>
                    <a:pt x="211990" y="245340"/>
                  </a:lnTo>
                  <a:lnTo>
                    <a:pt x="195025" y="244418"/>
                  </a:lnTo>
                  <a:lnTo>
                    <a:pt x="185898" y="241363"/>
                  </a:lnTo>
                  <a:lnTo>
                    <a:pt x="183463" y="239437"/>
                  </a:lnTo>
                  <a:lnTo>
                    <a:pt x="184222" y="236565"/>
                  </a:lnTo>
                  <a:lnTo>
                    <a:pt x="200025" y="2212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3" name="SMARTInkShape-1663"/>
            <p:cNvSpPr/>
            <p:nvPr/>
          </p:nvSpPr>
          <p:spPr bwMode="auto">
            <a:xfrm>
              <a:off x="6507956" y="5336380"/>
              <a:ext cx="71439" cy="541324"/>
            </a:xfrm>
            <a:custGeom>
              <a:avLst/>
              <a:gdLst/>
              <a:ahLst/>
              <a:cxnLst/>
              <a:rect l="0" t="0" r="0" b="0"/>
              <a:pathLst>
                <a:path w="71439" h="541324">
                  <a:moveTo>
                    <a:pt x="0" y="0"/>
                  </a:moveTo>
                  <a:lnTo>
                    <a:pt x="3793" y="0"/>
                  </a:lnTo>
                  <a:lnTo>
                    <a:pt x="4910" y="795"/>
                  </a:lnTo>
                  <a:lnTo>
                    <a:pt x="5655" y="2118"/>
                  </a:lnTo>
                  <a:lnTo>
                    <a:pt x="6482" y="7292"/>
                  </a:lnTo>
                  <a:lnTo>
                    <a:pt x="7013" y="34250"/>
                  </a:lnTo>
                  <a:lnTo>
                    <a:pt x="7880" y="56499"/>
                  </a:lnTo>
                  <a:lnTo>
                    <a:pt x="10910" y="84907"/>
                  </a:lnTo>
                  <a:lnTo>
                    <a:pt x="12036" y="102642"/>
                  </a:lnTo>
                  <a:lnTo>
                    <a:pt x="12787" y="122404"/>
                  </a:lnTo>
                  <a:lnTo>
                    <a:pt x="13287" y="143515"/>
                  </a:lnTo>
                  <a:lnTo>
                    <a:pt x="13621" y="165527"/>
                  </a:lnTo>
                  <a:lnTo>
                    <a:pt x="13843" y="188139"/>
                  </a:lnTo>
                  <a:lnTo>
                    <a:pt x="13992" y="211152"/>
                  </a:lnTo>
                  <a:lnTo>
                    <a:pt x="13296" y="235225"/>
                  </a:lnTo>
                  <a:lnTo>
                    <a:pt x="12039" y="260005"/>
                  </a:lnTo>
                  <a:lnTo>
                    <a:pt x="10407" y="285255"/>
                  </a:lnTo>
                  <a:lnTo>
                    <a:pt x="9319" y="310027"/>
                  </a:lnTo>
                  <a:lnTo>
                    <a:pt x="8594" y="334479"/>
                  </a:lnTo>
                  <a:lnTo>
                    <a:pt x="8111" y="358718"/>
                  </a:lnTo>
                  <a:lnTo>
                    <a:pt x="7789" y="382021"/>
                  </a:lnTo>
                  <a:lnTo>
                    <a:pt x="7573" y="404699"/>
                  </a:lnTo>
                  <a:lnTo>
                    <a:pt x="7430" y="426962"/>
                  </a:lnTo>
                  <a:lnTo>
                    <a:pt x="8128" y="447361"/>
                  </a:lnTo>
                  <a:lnTo>
                    <a:pt x="9388" y="466516"/>
                  </a:lnTo>
                  <a:lnTo>
                    <a:pt x="13698" y="499441"/>
                  </a:lnTo>
                  <a:lnTo>
                    <a:pt x="25048" y="529777"/>
                  </a:lnTo>
                  <a:lnTo>
                    <a:pt x="33887" y="540523"/>
                  </a:lnTo>
                  <a:lnTo>
                    <a:pt x="40054" y="541323"/>
                  </a:lnTo>
                  <a:lnTo>
                    <a:pt x="71438" y="5286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4" name="SMARTInkShape-1664"/>
            <p:cNvSpPr/>
            <p:nvPr/>
          </p:nvSpPr>
          <p:spPr bwMode="auto">
            <a:xfrm>
              <a:off x="6908006" y="5464970"/>
              <a:ext cx="49884" cy="237018"/>
            </a:xfrm>
            <a:custGeom>
              <a:avLst/>
              <a:gdLst/>
              <a:ahLst/>
              <a:cxnLst/>
              <a:rect l="0" t="0" r="0" b="0"/>
              <a:pathLst>
                <a:path w="49884" h="237018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6151" y="3791"/>
                  </a:lnTo>
                  <a:lnTo>
                    <a:pt x="11857" y="12978"/>
                  </a:lnTo>
                  <a:lnTo>
                    <a:pt x="17760" y="45168"/>
                  </a:lnTo>
                  <a:lnTo>
                    <a:pt x="24136" y="77588"/>
                  </a:lnTo>
                  <a:lnTo>
                    <a:pt x="28719" y="102745"/>
                  </a:lnTo>
                  <a:lnTo>
                    <a:pt x="33401" y="129008"/>
                  </a:lnTo>
                  <a:lnTo>
                    <a:pt x="38129" y="153909"/>
                  </a:lnTo>
                  <a:lnTo>
                    <a:pt x="42875" y="178205"/>
                  </a:lnTo>
                  <a:lnTo>
                    <a:pt x="47893" y="209963"/>
                  </a:lnTo>
                  <a:lnTo>
                    <a:pt x="49821" y="237017"/>
                  </a:lnTo>
                  <a:lnTo>
                    <a:pt x="49883" y="236592"/>
                  </a:lnTo>
                  <a:lnTo>
                    <a:pt x="36260" y="202196"/>
                  </a:lnTo>
                  <a:lnTo>
                    <a:pt x="28575" y="1857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5" name="SMARTInkShape-1665"/>
            <p:cNvSpPr/>
            <p:nvPr/>
          </p:nvSpPr>
          <p:spPr bwMode="auto">
            <a:xfrm>
              <a:off x="6822281" y="5457825"/>
              <a:ext cx="408406" cy="267349"/>
            </a:xfrm>
            <a:custGeom>
              <a:avLst/>
              <a:gdLst/>
              <a:ahLst/>
              <a:cxnLst/>
              <a:rect l="0" t="0" r="0" b="0"/>
              <a:pathLst>
                <a:path w="408406" h="267349">
                  <a:moveTo>
                    <a:pt x="0" y="0"/>
                  </a:moveTo>
                  <a:lnTo>
                    <a:pt x="35297" y="0"/>
                  </a:lnTo>
                  <a:lnTo>
                    <a:pt x="68402" y="0"/>
                  </a:lnTo>
                  <a:lnTo>
                    <a:pt x="95489" y="0"/>
                  </a:lnTo>
                  <a:lnTo>
                    <a:pt x="126048" y="0"/>
                  </a:lnTo>
                  <a:lnTo>
                    <a:pt x="158150" y="0"/>
                  </a:lnTo>
                  <a:lnTo>
                    <a:pt x="191733" y="0"/>
                  </a:lnTo>
                  <a:lnTo>
                    <a:pt x="209578" y="0"/>
                  </a:lnTo>
                  <a:lnTo>
                    <a:pt x="244752" y="0"/>
                  </a:lnTo>
                  <a:lnTo>
                    <a:pt x="276260" y="0"/>
                  </a:lnTo>
                  <a:lnTo>
                    <a:pt x="309397" y="0"/>
                  </a:lnTo>
                  <a:lnTo>
                    <a:pt x="328139" y="0"/>
                  </a:lnTo>
                  <a:lnTo>
                    <a:pt x="303700" y="3792"/>
                  </a:lnTo>
                  <a:lnTo>
                    <a:pt x="268314" y="17528"/>
                  </a:lnTo>
                  <a:lnTo>
                    <a:pt x="239372" y="27899"/>
                  </a:lnTo>
                  <a:lnTo>
                    <a:pt x="208781" y="38593"/>
                  </a:lnTo>
                  <a:lnTo>
                    <a:pt x="179311" y="51284"/>
                  </a:lnTo>
                  <a:lnTo>
                    <a:pt x="152455" y="62745"/>
                  </a:lnTo>
                  <a:lnTo>
                    <a:pt x="129670" y="73924"/>
                  </a:lnTo>
                  <a:lnTo>
                    <a:pt x="114252" y="86830"/>
                  </a:lnTo>
                  <a:lnTo>
                    <a:pt x="110299" y="92018"/>
                  </a:lnTo>
                  <a:lnTo>
                    <a:pt x="108458" y="96270"/>
                  </a:lnTo>
                  <a:lnTo>
                    <a:pt x="108024" y="99899"/>
                  </a:lnTo>
                  <a:lnTo>
                    <a:pt x="110910" y="103112"/>
                  </a:lnTo>
                  <a:lnTo>
                    <a:pt x="122583" y="108798"/>
                  </a:lnTo>
                  <a:lnTo>
                    <a:pt x="154589" y="116462"/>
                  </a:lnTo>
                  <a:lnTo>
                    <a:pt x="184859" y="119229"/>
                  </a:lnTo>
                  <a:lnTo>
                    <a:pt x="219478" y="120459"/>
                  </a:lnTo>
                  <a:lnTo>
                    <a:pt x="237600" y="120787"/>
                  </a:lnTo>
                  <a:lnTo>
                    <a:pt x="256032" y="121007"/>
                  </a:lnTo>
                  <a:lnTo>
                    <a:pt x="291327" y="123366"/>
                  </a:lnTo>
                  <a:lnTo>
                    <a:pt x="325535" y="127854"/>
                  </a:lnTo>
                  <a:lnTo>
                    <a:pt x="359260" y="135141"/>
                  </a:lnTo>
                  <a:lnTo>
                    <a:pt x="394314" y="148168"/>
                  </a:lnTo>
                  <a:lnTo>
                    <a:pt x="400988" y="153548"/>
                  </a:lnTo>
                  <a:lnTo>
                    <a:pt x="408405" y="165875"/>
                  </a:lnTo>
                  <a:lnTo>
                    <a:pt x="408001" y="171702"/>
                  </a:lnTo>
                  <a:lnTo>
                    <a:pt x="401202" y="182411"/>
                  </a:lnTo>
                  <a:lnTo>
                    <a:pt x="372611" y="201156"/>
                  </a:lnTo>
                  <a:lnTo>
                    <a:pt x="345257" y="212698"/>
                  </a:lnTo>
                  <a:lnTo>
                    <a:pt x="313785" y="223913"/>
                  </a:lnTo>
                  <a:lnTo>
                    <a:pt x="278631" y="236836"/>
                  </a:lnTo>
                  <a:lnTo>
                    <a:pt x="243957" y="246283"/>
                  </a:lnTo>
                  <a:lnTo>
                    <a:pt x="211613" y="253128"/>
                  </a:lnTo>
                  <a:lnTo>
                    <a:pt x="184009" y="258816"/>
                  </a:lnTo>
                  <a:lnTo>
                    <a:pt x="159143" y="267348"/>
                  </a:lnTo>
                  <a:lnTo>
                    <a:pt x="159277" y="267132"/>
                  </a:lnTo>
                  <a:lnTo>
                    <a:pt x="160954" y="266194"/>
                  </a:lnTo>
                  <a:lnTo>
                    <a:pt x="186067" y="261083"/>
                  </a:lnTo>
                  <a:lnTo>
                    <a:pt x="212607" y="252561"/>
                  </a:lnTo>
                  <a:lnTo>
                    <a:pt x="257175" y="2357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6" name="SMARTInkShape-1666"/>
            <p:cNvSpPr/>
            <p:nvPr/>
          </p:nvSpPr>
          <p:spPr bwMode="auto">
            <a:xfrm>
              <a:off x="7436983" y="5453998"/>
              <a:ext cx="221118" cy="216123"/>
            </a:xfrm>
            <a:custGeom>
              <a:avLst/>
              <a:gdLst/>
              <a:ahLst/>
              <a:cxnLst/>
              <a:rect l="0" t="0" r="0" b="0"/>
              <a:pathLst>
                <a:path w="221118" h="216123">
                  <a:moveTo>
                    <a:pt x="92530" y="10972"/>
                  </a:moveTo>
                  <a:lnTo>
                    <a:pt x="84945" y="10972"/>
                  </a:lnTo>
                  <a:lnTo>
                    <a:pt x="79105" y="13088"/>
                  </a:lnTo>
                  <a:lnTo>
                    <a:pt x="68888" y="20914"/>
                  </a:lnTo>
                  <a:lnTo>
                    <a:pt x="49062" y="50116"/>
                  </a:lnTo>
                  <a:lnTo>
                    <a:pt x="37317" y="78396"/>
                  </a:lnTo>
                  <a:lnTo>
                    <a:pt x="26693" y="109794"/>
                  </a:lnTo>
                  <a:lnTo>
                    <a:pt x="15608" y="141322"/>
                  </a:lnTo>
                  <a:lnTo>
                    <a:pt x="9413" y="171566"/>
                  </a:lnTo>
                  <a:lnTo>
                    <a:pt x="2239" y="204010"/>
                  </a:lnTo>
                  <a:lnTo>
                    <a:pt x="0" y="216122"/>
                  </a:lnTo>
                  <a:lnTo>
                    <a:pt x="3554" y="209957"/>
                  </a:lnTo>
                  <a:lnTo>
                    <a:pt x="16264" y="179227"/>
                  </a:lnTo>
                  <a:lnTo>
                    <a:pt x="26806" y="148666"/>
                  </a:lnTo>
                  <a:lnTo>
                    <a:pt x="33156" y="123763"/>
                  </a:lnTo>
                  <a:lnTo>
                    <a:pt x="41271" y="99465"/>
                  </a:lnTo>
                  <a:lnTo>
                    <a:pt x="52285" y="75437"/>
                  </a:lnTo>
                  <a:lnTo>
                    <a:pt x="69757" y="41714"/>
                  </a:lnTo>
                  <a:lnTo>
                    <a:pt x="89883" y="9458"/>
                  </a:lnTo>
                  <a:lnTo>
                    <a:pt x="99555" y="2361"/>
                  </a:lnTo>
                  <a:lnTo>
                    <a:pt x="104357" y="468"/>
                  </a:lnTo>
                  <a:lnTo>
                    <a:pt x="108353" y="0"/>
                  </a:lnTo>
                  <a:lnTo>
                    <a:pt x="114907" y="1597"/>
                  </a:lnTo>
                  <a:lnTo>
                    <a:pt x="120467" y="11303"/>
                  </a:lnTo>
                  <a:lnTo>
                    <a:pt x="125942" y="34617"/>
                  </a:lnTo>
                  <a:lnTo>
                    <a:pt x="129681" y="63750"/>
                  </a:lnTo>
                  <a:lnTo>
                    <a:pt x="132060" y="86816"/>
                  </a:lnTo>
                  <a:lnTo>
                    <a:pt x="130472" y="112942"/>
                  </a:lnTo>
                  <a:lnTo>
                    <a:pt x="128907" y="146842"/>
                  </a:lnTo>
                  <a:lnTo>
                    <a:pt x="128378" y="179450"/>
                  </a:lnTo>
                  <a:lnTo>
                    <a:pt x="128306" y="188510"/>
                  </a:lnTo>
                  <a:lnTo>
                    <a:pt x="127493" y="191242"/>
                  </a:lnTo>
                  <a:lnTo>
                    <a:pt x="126158" y="193064"/>
                  </a:lnTo>
                  <a:lnTo>
                    <a:pt x="124473" y="194279"/>
                  </a:lnTo>
                  <a:lnTo>
                    <a:pt x="123350" y="194295"/>
                  </a:lnTo>
                  <a:lnTo>
                    <a:pt x="122602" y="193512"/>
                  </a:lnTo>
                  <a:lnTo>
                    <a:pt x="122103" y="192196"/>
                  </a:lnTo>
                  <a:lnTo>
                    <a:pt x="119714" y="172181"/>
                  </a:lnTo>
                  <a:lnTo>
                    <a:pt x="105602" y="140593"/>
                  </a:lnTo>
                  <a:lnTo>
                    <a:pt x="87527" y="111188"/>
                  </a:lnTo>
                  <a:lnTo>
                    <a:pt x="69616" y="93404"/>
                  </a:lnTo>
                  <a:lnTo>
                    <a:pt x="49227" y="81874"/>
                  </a:lnTo>
                  <a:lnTo>
                    <a:pt x="27502" y="76570"/>
                  </a:lnTo>
                  <a:lnTo>
                    <a:pt x="20501" y="75845"/>
                  </a:lnTo>
                  <a:lnTo>
                    <a:pt x="17523" y="77240"/>
                  </a:lnTo>
                  <a:lnTo>
                    <a:pt x="12098" y="83021"/>
                  </a:lnTo>
                  <a:lnTo>
                    <a:pt x="11127" y="85993"/>
                  </a:lnTo>
                  <a:lnTo>
                    <a:pt x="11274" y="88766"/>
                  </a:lnTo>
                  <a:lnTo>
                    <a:pt x="12165" y="91409"/>
                  </a:lnTo>
                  <a:lnTo>
                    <a:pt x="17389" y="96462"/>
                  </a:lnTo>
                  <a:lnTo>
                    <a:pt x="37470" y="106175"/>
                  </a:lnTo>
                  <a:lnTo>
                    <a:pt x="65015" y="109559"/>
                  </a:lnTo>
                  <a:lnTo>
                    <a:pt x="98312" y="110561"/>
                  </a:lnTo>
                  <a:lnTo>
                    <a:pt x="123674" y="108680"/>
                  </a:lnTo>
                  <a:lnTo>
                    <a:pt x="149235" y="105197"/>
                  </a:lnTo>
                  <a:lnTo>
                    <a:pt x="181474" y="98774"/>
                  </a:lnTo>
                  <a:lnTo>
                    <a:pt x="221117" y="895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7" name="SMARTInkShape-1667"/>
            <p:cNvSpPr/>
            <p:nvPr/>
          </p:nvSpPr>
          <p:spPr bwMode="auto">
            <a:xfrm>
              <a:off x="7615691" y="5438394"/>
              <a:ext cx="235291" cy="231156"/>
            </a:xfrm>
            <a:custGeom>
              <a:avLst/>
              <a:gdLst/>
              <a:ahLst/>
              <a:cxnLst/>
              <a:rect l="0" t="0" r="0" b="0"/>
              <a:pathLst>
                <a:path w="235291" h="231156">
                  <a:moveTo>
                    <a:pt x="78128" y="33719"/>
                  </a:moveTo>
                  <a:lnTo>
                    <a:pt x="78128" y="29926"/>
                  </a:lnTo>
                  <a:lnTo>
                    <a:pt x="77334" y="28809"/>
                  </a:lnTo>
                  <a:lnTo>
                    <a:pt x="76011" y="28064"/>
                  </a:lnTo>
                  <a:lnTo>
                    <a:pt x="74335" y="27568"/>
                  </a:lnTo>
                  <a:lnTo>
                    <a:pt x="73218" y="26443"/>
                  </a:lnTo>
                  <a:lnTo>
                    <a:pt x="71977" y="23077"/>
                  </a:lnTo>
                  <a:lnTo>
                    <a:pt x="71180" y="16035"/>
                  </a:lnTo>
                  <a:lnTo>
                    <a:pt x="71071" y="17393"/>
                  </a:lnTo>
                  <a:lnTo>
                    <a:pt x="66092" y="25525"/>
                  </a:lnTo>
                  <a:lnTo>
                    <a:pt x="64136" y="53699"/>
                  </a:lnTo>
                  <a:lnTo>
                    <a:pt x="60136" y="83736"/>
                  </a:lnTo>
                  <a:lnTo>
                    <a:pt x="50131" y="113979"/>
                  </a:lnTo>
                  <a:lnTo>
                    <a:pt x="37112" y="146840"/>
                  </a:lnTo>
                  <a:lnTo>
                    <a:pt x="23201" y="177920"/>
                  </a:lnTo>
                  <a:lnTo>
                    <a:pt x="12817" y="207237"/>
                  </a:lnTo>
                  <a:lnTo>
                    <a:pt x="1077" y="231051"/>
                  </a:lnTo>
                  <a:lnTo>
                    <a:pt x="567" y="231155"/>
                  </a:lnTo>
                  <a:lnTo>
                    <a:pt x="227" y="230431"/>
                  </a:lnTo>
                  <a:lnTo>
                    <a:pt x="0" y="229153"/>
                  </a:lnTo>
                  <a:lnTo>
                    <a:pt x="9494" y="195852"/>
                  </a:lnTo>
                  <a:lnTo>
                    <a:pt x="21809" y="166689"/>
                  </a:lnTo>
                  <a:lnTo>
                    <a:pt x="37628" y="132913"/>
                  </a:lnTo>
                  <a:lnTo>
                    <a:pt x="49809" y="108761"/>
                  </a:lnTo>
                  <a:lnTo>
                    <a:pt x="60514" y="82152"/>
                  </a:lnTo>
                  <a:lnTo>
                    <a:pt x="75466" y="47981"/>
                  </a:lnTo>
                  <a:lnTo>
                    <a:pt x="89038" y="15281"/>
                  </a:lnTo>
                  <a:lnTo>
                    <a:pt x="94353" y="6209"/>
                  </a:lnTo>
                  <a:lnTo>
                    <a:pt x="96089" y="4267"/>
                  </a:lnTo>
                  <a:lnTo>
                    <a:pt x="97245" y="3765"/>
                  </a:lnTo>
                  <a:lnTo>
                    <a:pt x="98016" y="4225"/>
                  </a:lnTo>
                  <a:lnTo>
                    <a:pt x="99102" y="12456"/>
                  </a:lnTo>
                  <a:lnTo>
                    <a:pt x="99469" y="40866"/>
                  </a:lnTo>
                  <a:lnTo>
                    <a:pt x="99533" y="68557"/>
                  </a:lnTo>
                  <a:lnTo>
                    <a:pt x="99551" y="100750"/>
                  </a:lnTo>
                  <a:lnTo>
                    <a:pt x="100350" y="131544"/>
                  </a:lnTo>
                  <a:lnTo>
                    <a:pt x="106056" y="163863"/>
                  </a:lnTo>
                  <a:lnTo>
                    <a:pt x="119686" y="196921"/>
                  </a:lnTo>
                  <a:lnTo>
                    <a:pt x="129864" y="217013"/>
                  </a:lnTo>
                  <a:lnTo>
                    <a:pt x="138428" y="226308"/>
                  </a:lnTo>
                  <a:lnTo>
                    <a:pt x="147526" y="230438"/>
                  </a:lnTo>
                  <a:lnTo>
                    <a:pt x="151381" y="229952"/>
                  </a:lnTo>
                  <a:lnTo>
                    <a:pt x="154744" y="228041"/>
                  </a:lnTo>
                  <a:lnTo>
                    <a:pt x="163271" y="217767"/>
                  </a:lnTo>
                  <a:lnTo>
                    <a:pt x="170824" y="200435"/>
                  </a:lnTo>
                  <a:lnTo>
                    <a:pt x="178089" y="173074"/>
                  </a:lnTo>
                  <a:lnTo>
                    <a:pt x="185268" y="139832"/>
                  </a:lnTo>
                  <a:lnTo>
                    <a:pt x="192423" y="104847"/>
                  </a:lnTo>
                  <a:lnTo>
                    <a:pt x="199570" y="71462"/>
                  </a:lnTo>
                  <a:lnTo>
                    <a:pt x="206714" y="43579"/>
                  </a:lnTo>
                  <a:lnTo>
                    <a:pt x="215348" y="8126"/>
                  </a:lnTo>
                  <a:lnTo>
                    <a:pt x="217233" y="4751"/>
                  </a:lnTo>
                  <a:lnTo>
                    <a:pt x="219283" y="2500"/>
                  </a:lnTo>
                  <a:lnTo>
                    <a:pt x="223679" y="0"/>
                  </a:lnTo>
                  <a:lnTo>
                    <a:pt x="225168" y="127"/>
                  </a:lnTo>
                  <a:lnTo>
                    <a:pt x="226161" y="1005"/>
                  </a:lnTo>
                  <a:lnTo>
                    <a:pt x="226823" y="2385"/>
                  </a:lnTo>
                  <a:lnTo>
                    <a:pt x="228057" y="3304"/>
                  </a:lnTo>
                  <a:lnTo>
                    <a:pt x="235290" y="5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8" name="SMARTInkShape-1668"/>
            <p:cNvSpPr/>
            <p:nvPr/>
          </p:nvSpPr>
          <p:spPr bwMode="auto">
            <a:xfrm>
              <a:off x="7893844" y="5450680"/>
              <a:ext cx="28576" cy="223279"/>
            </a:xfrm>
            <a:custGeom>
              <a:avLst/>
              <a:gdLst/>
              <a:ahLst/>
              <a:cxnLst/>
              <a:rect l="0" t="0" r="0" b="0"/>
              <a:pathLst>
                <a:path w="28576" h="223279">
                  <a:moveTo>
                    <a:pt x="0" y="0"/>
                  </a:moveTo>
                  <a:lnTo>
                    <a:pt x="0" y="31333"/>
                  </a:lnTo>
                  <a:lnTo>
                    <a:pt x="0" y="57087"/>
                  </a:lnTo>
                  <a:lnTo>
                    <a:pt x="0" y="89499"/>
                  </a:lnTo>
                  <a:lnTo>
                    <a:pt x="794" y="125032"/>
                  </a:lnTo>
                  <a:lnTo>
                    <a:pt x="3793" y="151614"/>
                  </a:lnTo>
                  <a:lnTo>
                    <a:pt x="9943" y="185770"/>
                  </a:lnTo>
                  <a:lnTo>
                    <a:pt x="20057" y="221385"/>
                  </a:lnTo>
                  <a:lnTo>
                    <a:pt x="21309" y="222997"/>
                  </a:lnTo>
                  <a:lnTo>
                    <a:pt x="22937" y="223278"/>
                  </a:lnTo>
                  <a:lnTo>
                    <a:pt x="28575" y="221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09" name="SMARTInkShape-1669"/>
            <p:cNvSpPr/>
            <p:nvPr/>
          </p:nvSpPr>
          <p:spPr bwMode="auto">
            <a:xfrm>
              <a:off x="7908131" y="5522120"/>
              <a:ext cx="7145" cy="92869"/>
            </a:xfrm>
            <a:custGeom>
              <a:avLst/>
              <a:gdLst/>
              <a:ahLst/>
              <a:cxnLst/>
              <a:rect l="0" t="0" r="0" b="0"/>
              <a:pathLst>
                <a:path w="7145" h="92869">
                  <a:moveTo>
                    <a:pt x="7144" y="92868"/>
                  </a:moveTo>
                  <a:lnTo>
                    <a:pt x="2234" y="57855"/>
                  </a:lnTo>
                  <a:lnTo>
                    <a:pt x="993" y="2941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10" name="SMARTInkShape-1670"/>
            <p:cNvSpPr/>
            <p:nvPr/>
          </p:nvSpPr>
          <p:spPr bwMode="auto">
            <a:xfrm>
              <a:off x="7886700" y="5364955"/>
              <a:ext cx="173861" cy="297004"/>
            </a:xfrm>
            <a:custGeom>
              <a:avLst/>
              <a:gdLst/>
              <a:ahLst/>
              <a:cxnLst/>
              <a:rect l="0" t="0" r="0" b="0"/>
              <a:pathLst>
                <a:path w="173861" h="297004">
                  <a:moveTo>
                    <a:pt x="0" y="0"/>
                  </a:moveTo>
                  <a:lnTo>
                    <a:pt x="0" y="16095"/>
                  </a:lnTo>
                  <a:lnTo>
                    <a:pt x="4233" y="23294"/>
                  </a:lnTo>
                  <a:lnTo>
                    <a:pt x="17659" y="36272"/>
                  </a:lnTo>
                  <a:lnTo>
                    <a:pt x="47320" y="54879"/>
                  </a:lnTo>
                  <a:lnTo>
                    <a:pt x="74434" y="69090"/>
                  </a:lnTo>
                  <a:lnTo>
                    <a:pt x="106369" y="87147"/>
                  </a:lnTo>
                  <a:lnTo>
                    <a:pt x="137174" y="107578"/>
                  </a:lnTo>
                  <a:lnTo>
                    <a:pt x="162616" y="132506"/>
                  </a:lnTo>
                  <a:lnTo>
                    <a:pt x="171493" y="150703"/>
                  </a:lnTo>
                  <a:lnTo>
                    <a:pt x="173860" y="160000"/>
                  </a:lnTo>
                  <a:lnTo>
                    <a:pt x="172256" y="178797"/>
                  </a:lnTo>
                  <a:lnTo>
                    <a:pt x="164664" y="197735"/>
                  </a:lnTo>
                  <a:lnTo>
                    <a:pt x="141746" y="226247"/>
                  </a:lnTo>
                  <a:lnTo>
                    <a:pt x="110173" y="254009"/>
                  </a:lnTo>
                  <a:lnTo>
                    <a:pt x="76477" y="276875"/>
                  </a:lnTo>
                  <a:lnTo>
                    <a:pt x="47619" y="292470"/>
                  </a:lnTo>
                  <a:lnTo>
                    <a:pt x="34129" y="296675"/>
                  </a:lnTo>
                  <a:lnTo>
                    <a:pt x="29897" y="297003"/>
                  </a:lnTo>
                  <a:lnTo>
                    <a:pt x="27074" y="296427"/>
                  </a:lnTo>
                  <a:lnTo>
                    <a:pt x="25193" y="295250"/>
                  </a:lnTo>
                  <a:lnTo>
                    <a:pt x="26321" y="292083"/>
                  </a:lnTo>
                  <a:lnTo>
                    <a:pt x="40871" y="275457"/>
                  </a:lnTo>
                  <a:lnTo>
                    <a:pt x="70407" y="249981"/>
                  </a:lnTo>
                  <a:lnTo>
                    <a:pt x="104204" y="221619"/>
                  </a:lnTo>
                  <a:lnTo>
                    <a:pt x="121444" y="207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11" name="SMARTInkShape-1671"/>
            <p:cNvSpPr/>
            <p:nvPr/>
          </p:nvSpPr>
          <p:spPr bwMode="auto">
            <a:xfrm>
              <a:off x="8222456" y="5357813"/>
              <a:ext cx="35720" cy="209201"/>
            </a:xfrm>
            <a:custGeom>
              <a:avLst/>
              <a:gdLst/>
              <a:ahLst/>
              <a:cxnLst/>
              <a:rect l="0" t="0" r="0" b="0"/>
              <a:pathLst>
                <a:path w="35720" h="209201">
                  <a:moveTo>
                    <a:pt x="35719" y="0"/>
                  </a:moveTo>
                  <a:lnTo>
                    <a:pt x="31926" y="0"/>
                  </a:lnTo>
                  <a:lnTo>
                    <a:pt x="30809" y="1587"/>
                  </a:lnTo>
                  <a:lnTo>
                    <a:pt x="29016" y="15541"/>
                  </a:lnTo>
                  <a:lnTo>
                    <a:pt x="28633" y="44762"/>
                  </a:lnTo>
                  <a:lnTo>
                    <a:pt x="28587" y="79426"/>
                  </a:lnTo>
                  <a:lnTo>
                    <a:pt x="26462" y="109523"/>
                  </a:lnTo>
                  <a:lnTo>
                    <a:pt x="22922" y="141459"/>
                  </a:lnTo>
                  <a:lnTo>
                    <a:pt x="17933" y="176903"/>
                  </a:lnTo>
                  <a:lnTo>
                    <a:pt x="12651" y="204202"/>
                  </a:lnTo>
                  <a:lnTo>
                    <a:pt x="9592" y="209025"/>
                  </a:lnTo>
                  <a:lnTo>
                    <a:pt x="8776" y="209200"/>
                  </a:lnTo>
                  <a:lnTo>
                    <a:pt x="8232" y="208522"/>
                  </a:lnTo>
                  <a:lnTo>
                    <a:pt x="7466" y="203777"/>
                  </a:lnTo>
                  <a:lnTo>
                    <a:pt x="3380" y="170525"/>
                  </a:lnTo>
                  <a:lnTo>
                    <a:pt x="668" y="135254"/>
                  </a:lnTo>
                  <a:lnTo>
                    <a:pt x="0" y="1214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12" name="SMARTInkShape-1672"/>
            <p:cNvSpPr/>
            <p:nvPr/>
          </p:nvSpPr>
          <p:spPr bwMode="auto">
            <a:xfrm>
              <a:off x="8208169" y="5336503"/>
              <a:ext cx="264191" cy="203659"/>
            </a:xfrm>
            <a:custGeom>
              <a:avLst/>
              <a:gdLst/>
              <a:ahLst/>
              <a:cxnLst/>
              <a:rect l="0" t="0" r="0" b="0"/>
              <a:pathLst>
                <a:path w="264191" h="203659">
                  <a:moveTo>
                    <a:pt x="0" y="28452"/>
                  </a:moveTo>
                  <a:lnTo>
                    <a:pt x="0" y="22302"/>
                  </a:lnTo>
                  <a:lnTo>
                    <a:pt x="4910" y="15802"/>
                  </a:lnTo>
                  <a:lnTo>
                    <a:pt x="6151" y="11454"/>
                  </a:lnTo>
                  <a:lnTo>
                    <a:pt x="10936" y="6875"/>
                  </a:lnTo>
                  <a:lnTo>
                    <a:pt x="18354" y="2988"/>
                  </a:lnTo>
                  <a:lnTo>
                    <a:pt x="48288" y="288"/>
                  </a:lnTo>
                  <a:lnTo>
                    <a:pt x="78513" y="0"/>
                  </a:lnTo>
                  <a:lnTo>
                    <a:pt x="112604" y="3707"/>
                  </a:lnTo>
                  <a:lnTo>
                    <a:pt x="147840" y="9832"/>
                  </a:lnTo>
                  <a:lnTo>
                    <a:pt x="183416" y="20467"/>
                  </a:lnTo>
                  <a:lnTo>
                    <a:pt x="218793" y="38282"/>
                  </a:lnTo>
                  <a:lnTo>
                    <a:pt x="235043" y="51562"/>
                  </a:lnTo>
                  <a:lnTo>
                    <a:pt x="239401" y="58039"/>
                  </a:lnTo>
                  <a:lnTo>
                    <a:pt x="238182" y="60877"/>
                  </a:lnTo>
                  <a:lnTo>
                    <a:pt x="230477" y="66147"/>
                  </a:lnTo>
                  <a:lnTo>
                    <a:pt x="205167" y="73577"/>
                  </a:lnTo>
                  <a:lnTo>
                    <a:pt x="172532" y="80805"/>
                  </a:lnTo>
                  <a:lnTo>
                    <a:pt x="147325" y="83471"/>
                  </a:lnTo>
                  <a:lnTo>
                    <a:pt x="121833" y="84656"/>
                  </a:lnTo>
                  <a:lnTo>
                    <a:pt x="89633" y="85323"/>
                  </a:lnTo>
                  <a:lnTo>
                    <a:pt x="54697" y="85579"/>
                  </a:lnTo>
                  <a:lnTo>
                    <a:pt x="54720" y="85587"/>
                  </a:lnTo>
                  <a:lnTo>
                    <a:pt x="64897" y="87716"/>
                  </a:lnTo>
                  <a:lnTo>
                    <a:pt x="100573" y="95546"/>
                  </a:lnTo>
                  <a:lnTo>
                    <a:pt x="124867" y="100076"/>
                  </a:lnTo>
                  <a:lnTo>
                    <a:pt x="151540" y="105529"/>
                  </a:lnTo>
                  <a:lnTo>
                    <a:pt x="179270" y="113245"/>
                  </a:lnTo>
                  <a:lnTo>
                    <a:pt x="205352" y="121965"/>
                  </a:lnTo>
                  <a:lnTo>
                    <a:pt x="238115" y="135800"/>
                  </a:lnTo>
                  <a:lnTo>
                    <a:pt x="253466" y="145219"/>
                  </a:lnTo>
                  <a:lnTo>
                    <a:pt x="262935" y="154697"/>
                  </a:lnTo>
                  <a:lnTo>
                    <a:pt x="264190" y="159447"/>
                  </a:lnTo>
                  <a:lnTo>
                    <a:pt x="263439" y="164202"/>
                  </a:lnTo>
                  <a:lnTo>
                    <a:pt x="261350" y="168958"/>
                  </a:lnTo>
                  <a:lnTo>
                    <a:pt x="248447" y="178477"/>
                  </a:lnTo>
                  <a:lnTo>
                    <a:pt x="218870" y="190645"/>
                  </a:lnTo>
                  <a:lnTo>
                    <a:pt x="194113" y="195788"/>
                  </a:lnTo>
                  <a:lnTo>
                    <a:pt x="161943" y="198074"/>
                  </a:lnTo>
                  <a:lnTo>
                    <a:pt x="128596" y="201207"/>
                  </a:lnTo>
                  <a:lnTo>
                    <a:pt x="96841" y="203658"/>
                  </a:lnTo>
                  <a:lnTo>
                    <a:pt x="69499" y="202102"/>
                  </a:lnTo>
                  <a:lnTo>
                    <a:pt x="34189" y="199544"/>
                  </a:lnTo>
                  <a:lnTo>
                    <a:pt x="31524" y="198076"/>
                  </a:lnTo>
                  <a:lnTo>
                    <a:pt x="30541" y="196303"/>
                  </a:lnTo>
                  <a:lnTo>
                    <a:pt x="32267" y="194328"/>
                  </a:lnTo>
                  <a:lnTo>
                    <a:pt x="66162" y="179336"/>
                  </a:lnTo>
                  <a:lnTo>
                    <a:pt x="93963" y="168537"/>
                  </a:lnTo>
                  <a:lnTo>
                    <a:pt x="142875" y="1498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13" name="SMARTInkShape-1673"/>
            <p:cNvSpPr/>
            <p:nvPr/>
          </p:nvSpPr>
          <p:spPr bwMode="auto">
            <a:xfrm>
              <a:off x="8601162" y="5215232"/>
              <a:ext cx="21172" cy="485482"/>
            </a:xfrm>
            <a:custGeom>
              <a:avLst/>
              <a:gdLst/>
              <a:ahLst/>
              <a:cxnLst/>
              <a:rect l="0" t="0" r="0" b="0"/>
              <a:pathLst>
                <a:path w="21172" h="485482">
                  <a:moveTo>
                    <a:pt x="7057" y="6848"/>
                  </a:moveTo>
                  <a:lnTo>
                    <a:pt x="7057" y="3057"/>
                  </a:lnTo>
                  <a:lnTo>
                    <a:pt x="6263" y="1939"/>
                  </a:lnTo>
                  <a:lnTo>
                    <a:pt x="4940" y="1195"/>
                  </a:lnTo>
                  <a:lnTo>
                    <a:pt x="906" y="0"/>
                  </a:lnTo>
                  <a:lnTo>
                    <a:pt x="0" y="27202"/>
                  </a:lnTo>
                  <a:lnTo>
                    <a:pt x="3731" y="56977"/>
                  </a:lnTo>
                  <a:lnTo>
                    <a:pt x="5579" y="85749"/>
                  </a:lnTo>
                  <a:lnTo>
                    <a:pt x="7193" y="121291"/>
                  </a:lnTo>
                  <a:lnTo>
                    <a:pt x="8736" y="141881"/>
                  </a:lnTo>
                  <a:lnTo>
                    <a:pt x="10557" y="163545"/>
                  </a:lnTo>
                  <a:lnTo>
                    <a:pt x="12566" y="185926"/>
                  </a:lnTo>
                  <a:lnTo>
                    <a:pt x="14698" y="208784"/>
                  </a:lnTo>
                  <a:lnTo>
                    <a:pt x="16914" y="231960"/>
                  </a:lnTo>
                  <a:lnTo>
                    <a:pt x="18390" y="256142"/>
                  </a:lnTo>
                  <a:lnTo>
                    <a:pt x="19375" y="280994"/>
                  </a:lnTo>
                  <a:lnTo>
                    <a:pt x="20031" y="306295"/>
                  </a:lnTo>
                  <a:lnTo>
                    <a:pt x="20469" y="329510"/>
                  </a:lnTo>
                  <a:lnTo>
                    <a:pt x="20761" y="351338"/>
                  </a:lnTo>
                  <a:lnTo>
                    <a:pt x="20955" y="372240"/>
                  </a:lnTo>
                  <a:lnTo>
                    <a:pt x="21085" y="391730"/>
                  </a:lnTo>
                  <a:lnTo>
                    <a:pt x="21171" y="410280"/>
                  </a:lnTo>
                  <a:lnTo>
                    <a:pt x="20474" y="442533"/>
                  </a:lnTo>
                  <a:lnTo>
                    <a:pt x="14201" y="485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28" name="SMARTInkShape-Group343"/>
          <p:cNvGrpSpPr/>
          <p:nvPr/>
        </p:nvGrpSpPr>
        <p:grpSpPr>
          <a:xfrm>
            <a:off x="6426011" y="4757738"/>
            <a:ext cx="1825021" cy="407040"/>
            <a:chOff x="6426011" y="4757738"/>
            <a:chExt cx="1825021" cy="407040"/>
          </a:xfrm>
        </p:grpSpPr>
        <p:sp>
          <p:nvSpPr>
            <p:cNvPr id="2508915" name="SMARTInkShape-1674"/>
            <p:cNvSpPr/>
            <p:nvPr/>
          </p:nvSpPr>
          <p:spPr bwMode="auto">
            <a:xfrm>
              <a:off x="6426011" y="4862606"/>
              <a:ext cx="281971" cy="291278"/>
            </a:xfrm>
            <a:custGeom>
              <a:avLst/>
              <a:gdLst/>
              <a:ahLst/>
              <a:cxnLst/>
              <a:rect l="0" t="0" r="0" b="0"/>
              <a:pathLst>
                <a:path w="281971" h="291278">
                  <a:moveTo>
                    <a:pt x="117664" y="9432"/>
                  </a:moveTo>
                  <a:lnTo>
                    <a:pt x="123815" y="9432"/>
                  </a:lnTo>
                  <a:lnTo>
                    <a:pt x="124750" y="41092"/>
                  </a:lnTo>
                  <a:lnTo>
                    <a:pt x="123997" y="72082"/>
                  </a:lnTo>
                  <a:lnTo>
                    <a:pt x="121008" y="97601"/>
                  </a:lnTo>
                  <a:lnTo>
                    <a:pt x="117034" y="124818"/>
                  </a:lnTo>
                  <a:lnTo>
                    <a:pt x="112621" y="152789"/>
                  </a:lnTo>
                  <a:lnTo>
                    <a:pt x="108015" y="181096"/>
                  </a:lnTo>
                  <a:lnTo>
                    <a:pt x="103321" y="209552"/>
                  </a:lnTo>
                  <a:lnTo>
                    <a:pt x="98589" y="236486"/>
                  </a:lnTo>
                  <a:lnTo>
                    <a:pt x="91463" y="267913"/>
                  </a:lnTo>
                  <a:lnTo>
                    <a:pt x="83356" y="291277"/>
                  </a:lnTo>
                  <a:lnTo>
                    <a:pt x="82886" y="290991"/>
                  </a:lnTo>
                  <a:lnTo>
                    <a:pt x="77118" y="258383"/>
                  </a:lnTo>
                  <a:lnTo>
                    <a:pt x="74694" y="226775"/>
                  </a:lnTo>
                  <a:lnTo>
                    <a:pt x="71314" y="203924"/>
                  </a:lnTo>
                  <a:lnTo>
                    <a:pt x="69282" y="176306"/>
                  </a:lnTo>
                  <a:lnTo>
                    <a:pt x="68380" y="146305"/>
                  </a:lnTo>
                  <a:lnTo>
                    <a:pt x="67979" y="117095"/>
                  </a:lnTo>
                  <a:lnTo>
                    <a:pt x="67800" y="88238"/>
                  </a:lnTo>
                  <a:lnTo>
                    <a:pt x="68515" y="61125"/>
                  </a:lnTo>
                  <a:lnTo>
                    <a:pt x="74174" y="28806"/>
                  </a:lnTo>
                  <a:lnTo>
                    <a:pt x="81402" y="11692"/>
                  </a:lnTo>
                  <a:lnTo>
                    <a:pt x="85551" y="6176"/>
                  </a:lnTo>
                  <a:lnTo>
                    <a:pt x="94396" y="47"/>
                  </a:lnTo>
                  <a:lnTo>
                    <a:pt x="98978" y="0"/>
                  </a:lnTo>
                  <a:lnTo>
                    <a:pt x="108300" y="4181"/>
                  </a:lnTo>
                  <a:lnTo>
                    <a:pt x="126267" y="19253"/>
                  </a:lnTo>
                  <a:lnTo>
                    <a:pt x="142879" y="50177"/>
                  </a:lnTo>
                  <a:lnTo>
                    <a:pt x="155064" y="75959"/>
                  </a:lnTo>
                  <a:lnTo>
                    <a:pt x="168417" y="102499"/>
                  </a:lnTo>
                  <a:lnTo>
                    <a:pt x="182290" y="127524"/>
                  </a:lnTo>
                  <a:lnTo>
                    <a:pt x="196393" y="153992"/>
                  </a:lnTo>
                  <a:lnTo>
                    <a:pt x="209011" y="180837"/>
                  </a:lnTo>
                  <a:lnTo>
                    <a:pt x="217265" y="205997"/>
                  </a:lnTo>
                  <a:lnTo>
                    <a:pt x="230166" y="238682"/>
                  </a:lnTo>
                  <a:lnTo>
                    <a:pt x="240250" y="268475"/>
                  </a:lnTo>
                  <a:lnTo>
                    <a:pt x="245066" y="288290"/>
                  </a:lnTo>
                  <a:lnTo>
                    <a:pt x="245461" y="288999"/>
                  </a:lnTo>
                  <a:lnTo>
                    <a:pt x="245724" y="288679"/>
                  </a:lnTo>
                  <a:lnTo>
                    <a:pt x="222526" y="254472"/>
                  </a:lnTo>
                  <a:lnTo>
                    <a:pt x="198917" y="223941"/>
                  </a:lnTo>
                  <a:lnTo>
                    <a:pt x="168021" y="189759"/>
                  </a:lnTo>
                  <a:lnTo>
                    <a:pt x="133731" y="162080"/>
                  </a:lnTo>
                  <a:lnTo>
                    <a:pt x="98436" y="138798"/>
                  </a:lnTo>
                  <a:lnTo>
                    <a:pt x="62843" y="124404"/>
                  </a:lnTo>
                  <a:lnTo>
                    <a:pt x="43293" y="122178"/>
                  </a:lnTo>
                  <a:lnTo>
                    <a:pt x="11339" y="127217"/>
                  </a:lnTo>
                  <a:lnTo>
                    <a:pt x="6299" y="130024"/>
                  </a:lnTo>
                  <a:lnTo>
                    <a:pt x="2940" y="133483"/>
                  </a:lnTo>
                  <a:lnTo>
                    <a:pt x="700" y="137376"/>
                  </a:lnTo>
                  <a:lnTo>
                    <a:pt x="0" y="141559"/>
                  </a:lnTo>
                  <a:lnTo>
                    <a:pt x="1340" y="150440"/>
                  </a:lnTo>
                  <a:lnTo>
                    <a:pt x="17934" y="168158"/>
                  </a:lnTo>
                  <a:lnTo>
                    <a:pt x="50544" y="184696"/>
                  </a:lnTo>
                  <a:lnTo>
                    <a:pt x="78837" y="192631"/>
                  </a:lnTo>
                  <a:lnTo>
                    <a:pt x="109933" y="198804"/>
                  </a:lnTo>
                  <a:lnTo>
                    <a:pt x="142274" y="204193"/>
                  </a:lnTo>
                  <a:lnTo>
                    <a:pt x="173052" y="207117"/>
                  </a:lnTo>
                  <a:lnTo>
                    <a:pt x="201812" y="208417"/>
                  </a:lnTo>
                  <a:lnTo>
                    <a:pt x="227823" y="208995"/>
                  </a:lnTo>
                  <a:lnTo>
                    <a:pt x="260988" y="201735"/>
                  </a:lnTo>
                  <a:lnTo>
                    <a:pt x="281970" y="195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16" name="SMARTInkShape-1675"/>
            <p:cNvSpPr/>
            <p:nvPr/>
          </p:nvSpPr>
          <p:spPr bwMode="auto">
            <a:xfrm>
              <a:off x="6766550" y="4868304"/>
              <a:ext cx="225915" cy="265675"/>
            </a:xfrm>
            <a:custGeom>
              <a:avLst/>
              <a:gdLst/>
              <a:ahLst/>
              <a:cxnLst/>
              <a:rect l="0" t="0" r="0" b="0"/>
              <a:pathLst>
                <a:path w="225915" h="265675">
                  <a:moveTo>
                    <a:pt x="70019" y="60884"/>
                  </a:moveTo>
                  <a:lnTo>
                    <a:pt x="66226" y="60884"/>
                  </a:lnTo>
                  <a:lnTo>
                    <a:pt x="62248" y="65117"/>
                  </a:lnTo>
                  <a:lnTo>
                    <a:pt x="58627" y="72291"/>
                  </a:lnTo>
                  <a:lnTo>
                    <a:pt x="52320" y="102053"/>
                  </a:lnTo>
                  <a:lnTo>
                    <a:pt x="45901" y="128469"/>
                  </a:lnTo>
                  <a:lnTo>
                    <a:pt x="35180" y="160195"/>
                  </a:lnTo>
                  <a:lnTo>
                    <a:pt x="25741" y="190939"/>
                  </a:lnTo>
                  <a:lnTo>
                    <a:pt x="17917" y="220157"/>
                  </a:lnTo>
                  <a:lnTo>
                    <a:pt x="8163" y="251183"/>
                  </a:lnTo>
                  <a:lnTo>
                    <a:pt x="0" y="265674"/>
                  </a:lnTo>
                  <a:lnTo>
                    <a:pt x="3771" y="254589"/>
                  </a:lnTo>
                  <a:lnTo>
                    <a:pt x="5339" y="221354"/>
                  </a:lnTo>
                  <a:lnTo>
                    <a:pt x="7727" y="186218"/>
                  </a:lnTo>
                  <a:lnTo>
                    <a:pt x="10584" y="159450"/>
                  </a:lnTo>
                  <a:lnTo>
                    <a:pt x="11853" y="131678"/>
                  </a:lnTo>
                  <a:lnTo>
                    <a:pt x="14534" y="103461"/>
                  </a:lnTo>
                  <a:lnTo>
                    <a:pt x="17578" y="76631"/>
                  </a:lnTo>
                  <a:lnTo>
                    <a:pt x="20085" y="44471"/>
                  </a:lnTo>
                  <a:lnTo>
                    <a:pt x="25502" y="21889"/>
                  </a:lnTo>
                  <a:lnTo>
                    <a:pt x="29861" y="15772"/>
                  </a:lnTo>
                  <a:lnTo>
                    <a:pt x="32134" y="14934"/>
                  </a:lnTo>
                  <a:lnTo>
                    <a:pt x="34443" y="15169"/>
                  </a:lnTo>
                  <a:lnTo>
                    <a:pt x="36777" y="16120"/>
                  </a:lnTo>
                  <a:lnTo>
                    <a:pt x="47646" y="28835"/>
                  </a:lnTo>
                  <a:lnTo>
                    <a:pt x="57128" y="55268"/>
                  </a:lnTo>
                  <a:lnTo>
                    <a:pt x="64554" y="79025"/>
                  </a:lnTo>
                  <a:lnTo>
                    <a:pt x="73146" y="104665"/>
                  </a:lnTo>
                  <a:lnTo>
                    <a:pt x="82257" y="129290"/>
                  </a:lnTo>
                  <a:lnTo>
                    <a:pt x="91597" y="153463"/>
                  </a:lnTo>
                  <a:lnTo>
                    <a:pt x="101834" y="177436"/>
                  </a:lnTo>
                  <a:lnTo>
                    <a:pt x="120985" y="211658"/>
                  </a:lnTo>
                  <a:lnTo>
                    <a:pt x="146673" y="243243"/>
                  </a:lnTo>
                  <a:lnTo>
                    <a:pt x="152077" y="249131"/>
                  </a:lnTo>
                  <a:lnTo>
                    <a:pt x="158062" y="252263"/>
                  </a:lnTo>
                  <a:lnTo>
                    <a:pt x="171061" y="253626"/>
                  </a:lnTo>
                  <a:lnTo>
                    <a:pt x="182660" y="249470"/>
                  </a:lnTo>
                  <a:lnTo>
                    <a:pt x="193107" y="241537"/>
                  </a:lnTo>
                  <a:lnTo>
                    <a:pt x="207913" y="222096"/>
                  </a:lnTo>
                  <a:lnTo>
                    <a:pt x="220766" y="191112"/>
                  </a:lnTo>
                  <a:lnTo>
                    <a:pt x="224330" y="165594"/>
                  </a:lnTo>
                  <a:lnTo>
                    <a:pt x="225914" y="138378"/>
                  </a:lnTo>
                  <a:lnTo>
                    <a:pt x="225825" y="111201"/>
                  </a:lnTo>
                  <a:lnTo>
                    <a:pt x="223138" y="85892"/>
                  </a:lnTo>
                  <a:lnTo>
                    <a:pt x="217164" y="53124"/>
                  </a:lnTo>
                  <a:lnTo>
                    <a:pt x="208034" y="20104"/>
                  </a:lnTo>
                  <a:lnTo>
                    <a:pt x="200005" y="0"/>
                  </a:lnTo>
                  <a:lnTo>
                    <a:pt x="197951" y="451"/>
                  </a:lnTo>
                  <a:lnTo>
                    <a:pt x="191436" y="5185"/>
                  </a:lnTo>
                  <a:lnTo>
                    <a:pt x="187482" y="10464"/>
                  </a:lnTo>
                  <a:lnTo>
                    <a:pt x="186428" y="12983"/>
                  </a:lnTo>
                  <a:lnTo>
                    <a:pt x="184503" y="43616"/>
                  </a:lnTo>
                  <a:lnTo>
                    <a:pt x="186029" y="47784"/>
                  </a:lnTo>
                  <a:lnTo>
                    <a:pt x="191958" y="54534"/>
                  </a:lnTo>
                  <a:lnTo>
                    <a:pt x="194968" y="55856"/>
                  </a:lnTo>
                  <a:lnTo>
                    <a:pt x="197768" y="55943"/>
                  </a:lnTo>
                  <a:lnTo>
                    <a:pt x="205750" y="537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17" name="SMARTInkShape-1676"/>
            <p:cNvSpPr/>
            <p:nvPr/>
          </p:nvSpPr>
          <p:spPr bwMode="auto">
            <a:xfrm>
              <a:off x="7022306" y="4872038"/>
              <a:ext cx="121445" cy="292740"/>
            </a:xfrm>
            <a:custGeom>
              <a:avLst/>
              <a:gdLst/>
              <a:ahLst/>
              <a:cxnLst/>
              <a:rect l="0" t="0" r="0" b="0"/>
              <a:pathLst>
                <a:path w="121445" h="292740">
                  <a:moveTo>
                    <a:pt x="121444" y="0"/>
                  </a:moveTo>
                  <a:lnTo>
                    <a:pt x="120650" y="13772"/>
                  </a:lnTo>
                  <a:lnTo>
                    <a:pt x="111501" y="47528"/>
                  </a:lnTo>
                  <a:lnTo>
                    <a:pt x="108443" y="78289"/>
                  </a:lnTo>
                  <a:lnTo>
                    <a:pt x="103495" y="103057"/>
                  </a:lnTo>
                  <a:lnTo>
                    <a:pt x="96798" y="130734"/>
                  </a:lnTo>
                  <a:lnTo>
                    <a:pt x="91175" y="161556"/>
                  </a:lnTo>
                  <a:lnTo>
                    <a:pt x="86031" y="191659"/>
                  </a:lnTo>
                  <a:lnTo>
                    <a:pt x="81098" y="220119"/>
                  </a:lnTo>
                  <a:lnTo>
                    <a:pt x="76261" y="245997"/>
                  </a:lnTo>
                  <a:lnTo>
                    <a:pt x="69074" y="275294"/>
                  </a:lnTo>
                  <a:lnTo>
                    <a:pt x="61918" y="291471"/>
                  </a:lnTo>
                  <a:lnTo>
                    <a:pt x="59535" y="292739"/>
                  </a:lnTo>
                  <a:lnTo>
                    <a:pt x="57153" y="291996"/>
                  </a:lnTo>
                  <a:lnTo>
                    <a:pt x="47890" y="281251"/>
                  </a:lnTo>
                  <a:lnTo>
                    <a:pt x="26746" y="248701"/>
                  </a:lnTo>
                  <a:lnTo>
                    <a:pt x="15592" y="224833"/>
                  </a:lnTo>
                  <a:lnTo>
                    <a:pt x="0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18" name="SMARTInkShape-1677"/>
            <p:cNvSpPr/>
            <p:nvPr/>
          </p:nvSpPr>
          <p:spPr bwMode="auto">
            <a:xfrm>
              <a:off x="6965156" y="4829175"/>
              <a:ext cx="275516" cy="273534"/>
            </a:xfrm>
            <a:custGeom>
              <a:avLst/>
              <a:gdLst/>
              <a:ahLst/>
              <a:cxnLst/>
              <a:rect l="0" t="0" r="0" b="0"/>
              <a:pathLst>
                <a:path w="275516" h="273534">
                  <a:moveTo>
                    <a:pt x="0" y="0"/>
                  </a:moveTo>
                  <a:lnTo>
                    <a:pt x="31661" y="12185"/>
                  </a:lnTo>
                  <a:lnTo>
                    <a:pt x="62651" y="19926"/>
                  </a:lnTo>
                  <a:lnTo>
                    <a:pt x="88170" y="27641"/>
                  </a:lnTo>
                  <a:lnTo>
                    <a:pt x="115387" y="38479"/>
                  </a:lnTo>
                  <a:lnTo>
                    <a:pt x="144152" y="51233"/>
                  </a:lnTo>
                  <a:lnTo>
                    <a:pt x="175457" y="64839"/>
                  </a:lnTo>
                  <a:lnTo>
                    <a:pt x="203658" y="78824"/>
                  </a:lnTo>
                  <a:lnTo>
                    <a:pt x="228627" y="92976"/>
                  </a:lnTo>
                  <a:lnTo>
                    <a:pt x="258947" y="115126"/>
                  </a:lnTo>
                  <a:lnTo>
                    <a:pt x="272780" y="132393"/>
                  </a:lnTo>
                  <a:lnTo>
                    <a:pt x="275515" y="141444"/>
                  </a:lnTo>
                  <a:lnTo>
                    <a:pt x="274322" y="159966"/>
                  </a:lnTo>
                  <a:lnTo>
                    <a:pt x="260933" y="192036"/>
                  </a:lnTo>
                  <a:lnTo>
                    <a:pt x="234300" y="219089"/>
                  </a:lnTo>
                  <a:lnTo>
                    <a:pt x="201273" y="242186"/>
                  </a:lnTo>
                  <a:lnTo>
                    <a:pt x="166351" y="260319"/>
                  </a:lnTo>
                  <a:lnTo>
                    <a:pt x="134662" y="271953"/>
                  </a:lnTo>
                  <a:lnTo>
                    <a:pt x="119116" y="273533"/>
                  </a:lnTo>
                  <a:lnTo>
                    <a:pt x="101440" y="269959"/>
                  </a:lnTo>
                  <a:lnTo>
                    <a:pt x="96201" y="268079"/>
                  </a:lnTo>
                  <a:lnTo>
                    <a:pt x="93503" y="265238"/>
                  </a:lnTo>
                  <a:lnTo>
                    <a:pt x="92498" y="261757"/>
                  </a:lnTo>
                  <a:lnTo>
                    <a:pt x="92621" y="257848"/>
                  </a:lnTo>
                  <a:lnTo>
                    <a:pt x="10715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19" name="SMARTInkShape-1678"/>
            <p:cNvSpPr/>
            <p:nvPr/>
          </p:nvSpPr>
          <p:spPr bwMode="auto">
            <a:xfrm>
              <a:off x="7479506" y="4936330"/>
              <a:ext cx="64295" cy="198642"/>
            </a:xfrm>
            <a:custGeom>
              <a:avLst/>
              <a:gdLst/>
              <a:ahLst/>
              <a:cxnLst/>
              <a:rect l="0" t="0" r="0" b="0"/>
              <a:pathLst>
                <a:path w="64295" h="198642">
                  <a:moveTo>
                    <a:pt x="64294" y="0"/>
                  </a:moveTo>
                  <a:lnTo>
                    <a:pt x="60501" y="3793"/>
                  </a:lnTo>
                  <a:lnTo>
                    <a:pt x="49820" y="32133"/>
                  </a:lnTo>
                  <a:lnTo>
                    <a:pt x="36652" y="67379"/>
                  </a:lnTo>
                  <a:lnTo>
                    <a:pt x="27176" y="99252"/>
                  </a:lnTo>
                  <a:lnTo>
                    <a:pt x="19341" y="130039"/>
                  </a:lnTo>
                  <a:lnTo>
                    <a:pt x="11993" y="159269"/>
                  </a:lnTo>
                  <a:lnTo>
                    <a:pt x="7783" y="193013"/>
                  </a:lnTo>
                  <a:lnTo>
                    <a:pt x="7570" y="195351"/>
                  </a:lnTo>
                  <a:lnTo>
                    <a:pt x="6634" y="196909"/>
                  </a:lnTo>
                  <a:lnTo>
                    <a:pt x="5216" y="197948"/>
                  </a:lnTo>
                  <a:lnTo>
                    <a:pt x="3478" y="198641"/>
                  </a:lnTo>
                  <a:lnTo>
                    <a:pt x="2319" y="196721"/>
                  </a:lnTo>
                  <a:lnTo>
                    <a:pt x="0" y="178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20" name="SMARTInkShape-1679"/>
            <p:cNvSpPr/>
            <p:nvPr/>
          </p:nvSpPr>
          <p:spPr bwMode="auto">
            <a:xfrm>
              <a:off x="7273330" y="4850737"/>
              <a:ext cx="356196" cy="35589"/>
            </a:xfrm>
            <a:custGeom>
              <a:avLst/>
              <a:gdLst/>
              <a:ahLst/>
              <a:cxnLst/>
              <a:rect l="0" t="0" r="0" b="0"/>
              <a:pathLst>
                <a:path w="356196" h="35589">
                  <a:moveTo>
                    <a:pt x="6151" y="35588"/>
                  </a:moveTo>
                  <a:lnTo>
                    <a:pt x="2358" y="35588"/>
                  </a:lnTo>
                  <a:lnTo>
                    <a:pt x="1241" y="34794"/>
                  </a:lnTo>
                  <a:lnTo>
                    <a:pt x="497" y="33471"/>
                  </a:lnTo>
                  <a:lnTo>
                    <a:pt x="0" y="31796"/>
                  </a:lnTo>
                  <a:lnTo>
                    <a:pt x="3094" y="21853"/>
                  </a:lnTo>
                  <a:lnTo>
                    <a:pt x="9025" y="15461"/>
                  </a:lnTo>
                  <a:lnTo>
                    <a:pt x="18541" y="9974"/>
                  </a:lnTo>
                  <a:lnTo>
                    <a:pt x="43337" y="3216"/>
                  </a:lnTo>
                  <a:lnTo>
                    <a:pt x="67127" y="1357"/>
                  </a:lnTo>
                  <a:lnTo>
                    <a:pt x="97810" y="530"/>
                  </a:lnTo>
                  <a:lnTo>
                    <a:pt x="131026" y="163"/>
                  </a:lnTo>
                  <a:lnTo>
                    <a:pt x="161664" y="0"/>
                  </a:lnTo>
                  <a:lnTo>
                    <a:pt x="193272" y="2044"/>
                  </a:lnTo>
                  <a:lnTo>
                    <a:pt x="225047" y="5598"/>
                  </a:lnTo>
                  <a:lnTo>
                    <a:pt x="255045" y="9824"/>
                  </a:lnTo>
                  <a:lnTo>
                    <a:pt x="282135" y="14348"/>
                  </a:lnTo>
                  <a:lnTo>
                    <a:pt x="315466" y="17124"/>
                  </a:lnTo>
                  <a:lnTo>
                    <a:pt x="356195" y="14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21" name="SMARTInkShape-1680"/>
            <p:cNvSpPr/>
            <p:nvPr/>
          </p:nvSpPr>
          <p:spPr bwMode="auto">
            <a:xfrm>
              <a:off x="7636669" y="4936330"/>
              <a:ext cx="84560" cy="201902"/>
            </a:xfrm>
            <a:custGeom>
              <a:avLst/>
              <a:gdLst/>
              <a:ahLst/>
              <a:cxnLst/>
              <a:rect l="0" t="0" r="0" b="0"/>
              <a:pathLst>
                <a:path w="84560" h="201902">
                  <a:moveTo>
                    <a:pt x="0" y="0"/>
                  </a:moveTo>
                  <a:lnTo>
                    <a:pt x="0" y="3793"/>
                  </a:lnTo>
                  <a:lnTo>
                    <a:pt x="2117" y="7772"/>
                  </a:lnTo>
                  <a:lnTo>
                    <a:pt x="5703" y="13774"/>
                  </a:lnTo>
                  <a:lnTo>
                    <a:pt x="18339" y="46474"/>
                  </a:lnTo>
                  <a:lnTo>
                    <a:pt x="20820" y="79765"/>
                  </a:lnTo>
                  <a:lnTo>
                    <a:pt x="21250" y="107508"/>
                  </a:lnTo>
                  <a:lnTo>
                    <a:pt x="21378" y="135836"/>
                  </a:lnTo>
                  <a:lnTo>
                    <a:pt x="21420" y="170061"/>
                  </a:lnTo>
                  <a:lnTo>
                    <a:pt x="25659" y="183004"/>
                  </a:lnTo>
                  <a:lnTo>
                    <a:pt x="37525" y="200456"/>
                  </a:lnTo>
                  <a:lnTo>
                    <a:pt x="41685" y="201901"/>
                  </a:lnTo>
                  <a:lnTo>
                    <a:pt x="52658" y="201388"/>
                  </a:lnTo>
                  <a:lnTo>
                    <a:pt x="63356" y="196398"/>
                  </a:lnTo>
                  <a:lnTo>
                    <a:pt x="68430" y="192845"/>
                  </a:lnTo>
                  <a:lnTo>
                    <a:pt x="76187" y="182547"/>
                  </a:lnTo>
                  <a:lnTo>
                    <a:pt x="81485" y="169239"/>
                  </a:lnTo>
                  <a:lnTo>
                    <a:pt x="84468" y="143103"/>
                  </a:lnTo>
                  <a:lnTo>
                    <a:pt x="84559" y="112163"/>
                  </a:lnTo>
                  <a:lnTo>
                    <a:pt x="78581" y="785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22" name="SMARTInkShape-1681"/>
            <p:cNvSpPr/>
            <p:nvPr/>
          </p:nvSpPr>
          <p:spPr bwMode="auto">
            <a:xfrm>
              <a:off x="7572375" y="4972050"/>
              <a:ext cx="192882" cy="36680"/>
            </a:xfrm>
            <a:custGeom>
              <a:avLst/>
              <a:gdLst/>
              <a:ahLst/>
              <a:cxnLst/>
              <a:rect l="0" t="0" r="0" b="0"/>
              <a:pathLst>
                <a:path w="192882" h="36680">
                  <a:moveTo>
                    <a:pt x="0" y="0"/>
                  </a:moveTo>
                  <a:lnTo>
                    <a:pt x="7584" y="3792"/>
                  </a:lnTo>
                  <a:lnTo>
                    <a:pt x="38834" y="8819"/>
                  </a:lnTo>
                  <a:lnTo>
                    <a:pt x="67333" y="14784"/>
                  </a:lnTo>
                  <a:lnTo>
                    <a:pt x="100913" y="21579"/>
                  </a:lnTo>
                  <a:lnTo>
                    <a:pt x="133882" y="30735"/>
                  </a:lnTo>
                  <a:lnTo>
                    <a:pt x="152371" y="36679"/>
                  </a:lnTo>
                  <a:lnTo>
                    <a:pt x="165881" y="36675"/>
                  </a:lnTo>
                  <a:lnTo>
                    <a:pt x="175061" y="34027"/>
                  </a:lnTo>
                  <a:lnTo>
                    <a:pt x="178619" y="32210"/>
                  </a:lnTo>
                  <a:lnTo>
                    <a:pt x="184690" y="25957"/>
                  </a:lnTo>
                  <a:lnTo>
                    <a:pt x="19288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23" name="SMARTInkShape-1682"/>
            <p:cNvSpPr/>
            <p:nvPr/>
          </p:nvSpPr>
          <p:spPr bwMode="auto">
            <a:xfrm>
              <a:off x="7600950" y="4886325"/>
              <a:ext cx="228601" cy="14250"/>
            </a:xfrm>
            <a:custGeom>
              <a:avLst/>
              <a:gdLst/>
              <a:ahLst/>
              <a:cxnLst/>
              <a:rect l="0" t="0" r="0" b="0"/>
              <a:pathLst>
                <a:path w="228601" h="14250">
                  <a:moveTo>
                    <a:pt x="0" y="7145"/>
                  </a:moveTo>
                  <a:lnTo>
                    <a:pt x="32132" y="9261"/>
                  </a:lnTo>
                  <a:lnTo>
                    <a:pt x="60320" y="12798"/>
                  </a:lnTo>
                  <a:lnTo>
                    <a:pt x="93808" y="13846"/>
                  </a:lnTo>
                  <a:lnTo>
                    <a:pt x="128866" y="14157"/>
                  </a:lnTo>
                  <a:lnTo>
                    <a:pt x="160155" y="14249"/>
                  </a:lnTo>
                  <a:lnTo>
                    <a:pt x="195854" y="10489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24" name="SMARTInkShape-1683"/>
            <p:cNvSpPr/>
            <p:nvPr/>
          </p:nvSpPr>
          <p:spPr bwMode="auto">
            <a:xfrm>
              <a:off x="7816208" y="4860129"/>
              <a:ext cx="145809" cy="216252"/>
            </a:xfrm>
            <a:custGeom>
              <a:avLst/>
              <a:gdLst/>
              <a:ahLst/>
              <a:cxnLst/>
              <a:rect l="0" t="0" r="0" b="0"/>
              <a:pathLst>
                <a:path w="145809" h="216252">
                  <a:moveTo>
                    <a:pt x="49061" y="26196"/>
                  </a:moveTo>
                  <a:lnTo>
                    <a:pt x="53971" y="37602"/>
                  </a:lnTo>
                  <a:lnTo>
                    <a:pt x="59703" y="67366"/>
                  </a:lnTo>
                  <a:lnTo>
                    <a:pt x="62628" y="98887"/>
                  </a:lnTo>
                  <a:lnTo>
                    <a:pt x="62341" y="128784"/>
                  </a:lnTo>
                  <a:lnTo>
                    <a:pt x="55536" y="163142"/>
                  </a:lnTo>
                  <a:lnTo>
                    <a:pt x="46547" y="192682"/>
                  </a:lnTo>
                  <a:lnTo>
                    <a:pt x="35704" y="208787"/>
                  </a:lnTo>
                  <a:lnTo>
                    <a:pt x="29102" y="214504"/>
                  </a:lnTo>
                  <a:lnTo>
                    <a:pt x="26230" y="216029"/>
                  </a:lnTo>
                  <a:lnTo>
                    <a:pt x="23521" y="216251"/>
                  </a:lnTo>
                  <a:lnTo>
                    <a:pt x="18395" y="214381"/>
                  </a:lnTo>
                  <a:lnTo>
                    <a:pt x="11047" y="205074"/>
                  </a:lnTo>
                  <a:lnTo>
                    <a:pt x="3843" y="188470"/>
                  </a:lnTo>
                  <a:lnTo>
                    <a:pt x="0" y="155822"/>
                  </a:lnTo>
                  <a:lnTo>
                    <a:pt x="128" y="127398"/>
                  </a:lnTo>
                  <a:lnTo>
                    <a:pt x="5635" y="94988"/>
                  </a:lnTo>
                  <a:lnTo>
                    <a:pt x="17761" y="64923"/>
                  </a:lnTo>
                  <a:lnTo>
                    <a:pt x="36082" y="36701"/>
                  </a:lnTo>
                  <a:lnTo>
                    <a:pt x="49643" y="20546"/>
                  </a:lnTo>
                  <a:lnTo>
                    <a:pt x="65723" y="9662"/>
                  </a:lnTo>
                  <a:lnTo>
                    <a:pt x="90510" y="1189"/>
                  </a:lnTo>
                  <a:lnTo>
                    <a:pt x="105583" y="0"/>
                  </a:lnTo>
                  <a:lnTo>
                    <a:pt x="120219" y="2118"/>
                  </a:lnTo>
                  <a:lnTo>
                    <a:pt x="132545" y="7822"/>
                  </a:lnTo>
                  <a:lnTo>
                    <a:pt x="138054" y="11565"/>
                  </a:lnTo>
                  <a:lnTo>
                    <a:pt x="144176" y="19958"/>
                  </a:lnTo>
                  <a:lnTo>
                    <a:pt x="145808" y="24419"/>
                  </a:lnTo>
                  <a:lnTo>
                    <a:pt x="145505" y="35725"/>
                  </a:lnTo>
                  <a:lnTo>
                    <a:pt x="141931" y="47894"/>
                  </a:lnTo>
                  <a:lnTo>
                    <a:pt x="135051" y="58593"/>
                  </a:lnTo>
                  <a:lnTo>
                    <a:pt x="124585" y="66525"/>
                  </a:lnTo>
                  <a:lnTo>
                    <a:pt x="101072" y="75452"/>
                  </a:lnTo>
                  <a:lnTo>
                    <a:pt x="71086" y="83124"/>
                  </a:lnTo>
                  <a:lnTo>
                    <a:pt x="36302" y="89035"/>
                  </a:lnTo>
                  <a:lnTo>
                    <a:pt x="17587" y="93851"/>
                  </a:lnTo>
                  <a:lnTo>
                    <a:pt x="13791" y="96699"/>
                  </a:lnTo>
                  <a:lnTo>
                    <a:pt x="9572" y="104097"/>
                  </a:lnTo>
                  <a:lnTo>
                    <a:pt x="6642" y="126433"/>
                  </a:lnTo>
                  <a:lnTo>
                    <a:pt x="6494" y="131121"/>
                  </a:lnTo>
                  <a:lnTo>
                    <a:pt x="13871" y="149095"/>
                  </a:lnTo>
                  <a:lnTo>
                    <a:pt x="36289" y="175709"/>
                  </a:lnTo>
                  <a:lnTo>
                    <a:pt x="66899" y="198236"/>
                  </a:lnTo>
                  <a:lnTo>
                    <a:pt x="89624" y="202848"/>
                  </a:lnTo>
                  <a:lnTo>
                    <a:pt x="103072" y="199693"/>
                  </a:lnTo>
                  <a:lnTo>
                    <a:pt x="120498" y="1905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25" name="SMARTInkShape-1684"/>
            <p:cNvSpPr/>
            <p:nvPr/>
          </p:nvSpPr>
          <p:spPr bwMode="auto">
            <a:xfrm>
              <a:off x="8065588" y="4879180"/>
              <a:ext cx="185444" cy="190781"/>
            </a:xfrm>
            <a:custGeom>
              <a:avLst/>
              <a:gdLst/>
              <a:ahLst/>
              <a:cxnLst/>
              <a:rect l="0" t="0" r="0" b="0"/>
              <a:pathLst>
                <a:path w="185444" h="190781">
                  <a:moveTo>
                    <a:pt x="6850" y="0"/>
                  </a:moveTo>
                  <a:lnTo>
                    <a:pt x="6850" y="31064"/>
                  </a:lnTo>
                  <a:lnTo>
                    <a:pt x="4733" y="50745"/>
                  </a:lnTo>
                  <a:lnTo>
                    <a:pt x="699" y="82521"/>
                  </a:lnTo>
                  <a:lnTo>
                    <a:pt x="0" y="110000"/>
                  </a:lnTo>
                  <a:lnTo>
                    <a:pt x="558" y="142027"/>
                  </a:lnTo>
                  <a:lnTo>
                    <a:pt x="6220" y="163262"/>
                  </a:lnTo>
                  <a:lnTo>
                    <a:pt x="13449" y="174691"/>
                  </a:lnTo>
                  <a:lnTo>
                    <a:pt x="26187" y="182945"/>
                  </a:lnTo>
                  <a:lnTo>
                    <a:pt x="42432" y="188466"/>
                  </a:lnTo>
                  <a:lnTo>
                    <a:pt x="70221" y="190780"/>
                  </a:lnTo>
                  <a:lnTo>
                    <a:pt x="103237" y="185998"/>
                  </a:lnTo>
                  <a:lnTo>
                    <a:pt x="136568" y="174880"/>
                  </a:lnTo>
                  <a:lnTo>
                    <a:pt x="161437" y="160737"/>
                  </a:lnTo>
                  <a:lnTo>
                    <a:pt x="173715" y="148433"/>
                  </a:lnTo>
                  <a:lnTo>
                    <a:pt x="180231" y="137144"/>
                  </a:lnTo>
                  <a:lnTo>
                    <a:pt x="185443" y="1214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26" name="SMARTInkShape-1685"/>
            <p:cNvSpPr/>
            <p:nvPr/>
          </p:nvSpPr>
          <p:spPr bwMode="auto">
            <a:xfrm>
              <a:off x="8015288" y="4907755"/>
              <a:ext cx="121444" cy="42135"/>
            </a:xfrm>
            <a:custGeom>
              <a:avLst/>
              <a:gdLst/>
              <a:ahLst/>
              <a:cxnLst/>
              <a:rect l="0" t="0" r="0" b="0"/>
              <a:pathLst>
                <a:path w="121444" h="42135">
                  <a:moveTo>
                    <a:pt x="0" y="0"/>
                  </a:moveTo>
                  <a:lnTo>
                    <a:pt x="3792" y="3793"/>
                  </a:lnTo>
                  <a:lnTo>
                    <a:pt x="7770" y="5656"/>
                  </a:lnTo>
                  <a:lnTo>
                    <a:pt x="9942" y="6152"/>
                  </a:lnTo>
                  <a:lnTo>
                    <a:pt x="33490" y="20440"/>
                  </a:lnTo>
                  <a:lnTo>
                    <a:pt x="48221" y="26547"/>
                  </a:lnTo>
                  <a:lnTo>
                    <a:pt x="66234" y="37324"/>
                  </a:lnTo>
                  <a:lnTo>
                    <a:pt x="96475" y="42134"/>
                  </a:lnTo>
                  <a:lnTo>
                    <a:pt x="100829" y="40790"/>
                  </a:lnTo>
                  <a:lnTo>
                    <a:pt x="107784" y="35063"/>
                  </a:lnTo>
                  <a:lnTo>
                    <a:pt x="121443" y="7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27" name="SMARTInkShape-1686"/>
            <p:cNvSpPr/>
            <p:nvPr/>
          </p:nvSpPr>
          <p:spPr bwMode="auto">
            <a:xfrm>
              <a:off x="8036719" y="4757738"/>
              <a:ext cx="150020" cy="21432"/>
            </a:xfrm>
            <a:custGeom>
              <a:avLst/>
              <a:gdLst/>
              <a:ahLst/>
              <a:cxnLst/>
              <a:rect l="0" t="0" r="0" b="0"/>
              <a:pathLst>
                <a:path w="150020" h="21432">
                  <a:moveTo>
                    <a:pt x="0" y="0"/>
                  </a:moveTo>
                  <a:lnTo>
                    <a:pt x="34320" y="3792"/>
                  </a:lnTo>
                  <a:lnTo>
                    <a:pt x="64320" y="13735"/>
                  </a:lnTo>
                  <a:lnTo>
                    <a:pt x="98345" y="19151"/>
                  </a:lnTo>
                  <a:lnTo>
                    <a:pt x="129769" y="20755"/>
                  </a:lnTo>
                  <a:lnTo>
                    <a:pt x="150019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31" name="SMARTInkShape-Group344"/>
          <p:cNvGrpSpPr/>
          <p:nvPr/>
        </p:nvGrpSpPr>
        <p:grpSpPr>
          <a:xfrm>
            <a:off x="5124432" y="4936837"/>
            <a:ext cx="604857" cy="272815"/>
            <a:chOff x="5124432" y="4936837"/>
            <a:chExt cx="604857" cy="272815"/>
          </a:xfrm>
        </p:grpSpPr>
        <p:sp>
          <p:nvSpPr>
            <p:cNvPr id="2508929" name="SMARTInkShape-1687"/>
            <p:cNvSpPr/>
            <p:nvPr/>
          </p:nvSpPr>
          <p:spPr bwMode="auto">
            <a:xfrm>
              <a:off x="5124432" y="4965288"/>
              <a:ext cx="170694" cy="244364"/>
            </a:xfrm>
            <a:custGeom>
              <a:avLst/>
              <a:gdLst/>
              <a:ahLst/>
              <a:cxnLst/>
              <a:rect l="0" t="0" r="0" b="0"/>
              <a:pathLst>
                <a:path w="170694" h="244364">
                  <a:moveTo>
                    <a:pt x="126223" y="13907"/>
                  </a:moveTo>
                  <a:lnTo>
                    <a:pt x="126223" y="10114"/>
                  </a:lnTo>
                  <a:lnTo>
                    <a:pt x="124107" y="6135"/>
                  </a:lnTo>
                  <a:lnTo>
                    <a:pt x="122432" y="3963"/>
                  </a:lnTo>
                  <a:lnTo>
                    <a:pt x="116337" y="1549"/>
                  </a:lnTo>
                  <a:lnTo>
                    <a:pt x="99489" y="0"/>
                  </a:lnTo>
                  <a:lnTo>
                    <a:pt x="85583" y="3524"/>
                  </a:lnTo>
                  <a:lnTo>
                    <a:pt x="67615" y="17180"/>
                  </a:lnTo>
                  <a:lnTo>
                    <a:pt x="41005" y="49625"/>
                  </a:lnTo>
                  <a:lnTo>
                    <a:pt x="23892" y="81992"/>
                  </a:lnTo>
                  <a:lnTo>
                    <a:pt x="6475" y="116717"/>
                  </a:lnTo>
                  <a:lnTo>
                    <a:pt x="254" y="152142"/>
                  </a:lnTo>
                  <a:lnTo>
                    <a:pt x="0" y="186980"/>
                  </a:lnTo>
                  <a:lnTo>
                    <a:pt x="9272" y="216176"/>
                  </a:lnTo>
                  <a:lnTo>
                    <a:pt x="17625" y="229745"/>
                  </a:lnTo>
                  <a:lnTo>
                    <a:pt x="28745" y="238951"/>
                  </a:lnTo>
                  <a:lnTo>
                    <a:pt x="35045" y="242517"/>
                  </a:lnTo>
                  <a:lnTo>
                    <a:pt x="48393" y="244363"/>
                  </a:lnTo>
                  <a:lnTo>
                    <a:pt x="55287" y="243744"/>
                  </a:lnTo>
                  <a:lnTo>
                    <a:pt x="80158" y="231496"/>
                  </a:lnTo>
                  <a:lnTo>
                    <a:pt x="107636" y="212785"/>
                  </a:lnTo>
                  <a:lnTo>
                    <a:pt x="132094" y="184576"/>
                  </a:lnTo>
                  <a:lnTo>
                    <a:pt x="147089" y="160403"/>
                  </a:lnTo>
                  <a:lnTo>
                    <a:pt x="160104" y="134578"/>
                  </a:lnTo>
                  <a:lnTo>
                    <a:pt x="168534" y="109871"/>
                  </a:lnTo>
                  <a:lnTo>
                    <a:pt x="170693" y="85661"/>
                  </a:lnTo>
                  <a:lnTo>
                    <a:pt x="168213" y="63260"/>
                  </a:lnTo>
                  <a:lnTo>
                    <a:pt x="161819" y="45366"/>
                  </a:lnTo>
                  <a:lnTo>
                    <a:pt x="151568" y="31592"/>
                  </a:lnTo>
                  <a:lnTo>
                    <a:pt x="145502" y="25697"/>
                  </a:lnTo>
                  <a:lnTo>
                    <a:pt x="130295" y="19146"/>
                  </a:lnTo>
                  <a:lnTo>
                    <a:pt x="121794" y="17399"/>
                  </a:lnTo>
                  <a:lnTo>
                    <a:pt x="103882" y="21808"/>
                  </a:lnTo>
                  <a:lnTo>
                    <a:pt x="75947" y="37678"/>
                  </a:lnTo>
                  <a:lnTo>
                    <a:pt x="47563" y="59579"/>
                  </a:lnTo>
                  <a:lnTo>
                    <a:pt x="30939" y="77067"/>
                  </a:lnTo>
                  <a:lnTo>
                    <a:pt x="13799" y="112048"/>
                  </a:lnTo>
                  <a:lnTo>
                    <a:pt x="9583" y="126581"/>
                  </a:lnTo>
                  <a:lnTo>
                    <a:pt x="10355" y="138331"/>
                  </a:lnTo>
                  <a:lnTo>
                    <a:pt x="12465" y="142894"/>
                  </a:lnTo>
                  <a:lnTo>
                    <a:pt x="26213" y="1567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30" name="SMARTInkShape-1688"/>
            <p:cNvSpPr/>
            <p:nvPr/>
          </p:nvSpPr>
          <p:spPr bwMode="auto">
            <a:xfrm>
              <a:off x="5494660" y="4936837"/>
              <a:ext cx="234629" cy="261825"/>
            </a:xfrm>
            <a:custGeom>
              <a:avLst/>
              <a:gdLst/>
              <a:ahLst/>
              <a:cxnLst/>
              <a:rect l="0" t="0" r="0" b="0"/>
              <a:pathLst>
                <a:path w="234629" h="261825">
                  <a:moveTo>
                    <a:pt x="27460" y="42358"/>
                  </a:moveTo>
                  <a:lnTo>
                    <a:pt x="27460" y="46149"/>
                  </a:lnTo>
                  <a:lnTo>
                    <a:pt x="29576" y="50128"/>
                  </a:lnTo>
                  <a:lnTo>
                    <a:pt x="31251" y="52300"/>
                  </a:lnTo>
                  <a:lnTo>
                    <a:pt x="33610" y="66734"/>
                  </a:lnTo>
                  <a:lnTo>
                    <a:pt x="34406" y="98648"/>
                  </a:lnTo>
                  <a:lnTo>
                    <a:pt x="34544" y="126152"/>
                  </a:lnTo>
                  <a:lnTo>
                    <a:pt x="33792" y="154409"/>
                  </a:lnTo>
                  <a:lnTo>
                    <a:pt x="28894" y="182890"/>
                  </a:lnTo>
                  <a:lnTo>
                    <a:pt x="22416" y="210643"/>
                  </a:lnTo>
                  <a:lnTo>
                    <a:pt x="10754" y="245316"/>
                  </a:lnTo>
                  <a:lnTo>
                    <a:pt x="6167" y="259337"/>
                  </a:lnTo>
                  <a:lnTo>
                    <a:pt x="4533" y="260829"/>
                  </a:lnTo>
                  <a:lnTo>
                    <a:pt x="2650" y="261824"/>
                  </a:lnTo>
                  <a:lnTo>
                    <a:pt x="1394" y="261693"/>
                  </a:lnTo>
                  <a:lnTo>
                    <a:pt x="557" y="260812"/>
                  </a:lnTo>
                  <a:lnTo>
                    <a:pt x="0" y="259431"/>
                  </a:lnTo>
                  <a:lnTo>
                    <a:pt x="8925" y="227083"/>
                  </a:lnTo>
                  <a:lnTo>
                    <a:pt x="19498" y="198779"/>
                  </a:lnTo>
                  <a:lnTo>
                    <a:pt x="32685" y="165257"/>
                  </a:lnTo>
                  <a:lnTo>
                    <a:pt x="46186" y="139841"/>
                  </a:lnTo>
                  <a:lnTo>
                    <a:pt x="61974" y="113465"/>
                  </a:lnTo>
                  <a:lnTo>
                    <a:pt x="76931" y="88512"/>
                  </a:lnTo>
                  <a:lnTo>
                    <a:pt x="102530" y="55944"/>
                  </a:lnTo>
                  <a:lnTo>
                    <a:pt x="134716" y="23787"/>
                  </a:lnTo>
                  <a:lnTo>
                    <a:pt x="168707" y="8144"/>
                  </a:lnTo>
                  <a:lnTo>
                    <a:pt x="194795" y="1203"/>
                  </a:lnTo>
                  <a:lnTo>
                    <a:pt x="210302" y="0"/>
                  </a:lnTo>
                  <a:lnTo>
                    <a:pt x="217995" y="1836"/>
                  </a:lnTo>
                  <a:lnTo>
                    <a:pt x="226789" y="5216"/>
                  </a:lnTo>
                  <a:lnTo>
                    <a:pt x="229401" y="5688"/>
                  </a:lnTo>
                  <a:lnTo>
                    <a:pt x="230350" y="6800"/>
                  </a:lnTo>
                  <a:lnTo>
                    <a:pt x="230187" y="8332"/>
                  </a:lnTo>
                  <a:lnTo>
                    <a:pt x="228018" y="12706"/>
                  </a:lnTo>
                  <a:lnTo>
                    <a:pt x="220057" y="17255"/>
                  </a:lnTo>
                  <a:lnTo>
                    <a:pt x="207644" y="19838"/>
                  </a:lnTo>
                  <a:lnTo>
                    <a:pt x="174256" y="22449"/>
                  </a:lnTo>
                  <a:lnTo>
                    <a:pt x="141334" y="40803"/>
                  </a:lnTo>
                  <a:lnTo>
                    <a:pt x="118803" y="64893"/>
                  </a:lnTo>
                  <a:lnTo>
                    <a:pt x="108802" y="78566"/>
                  </a:lnTo>
                  <a:lnTo>
                    <a:pt x="103299" y="94699"/>
                  </a:lnTo>
                  <a:lnTo>
                    <a:pt x="99766" y="127132"/>
                  </a:lnTo>
                  <a:lnTo>
                    <a:pt x="103516" y="141947"/>
                  </a:lnTo>
                  <a:lnTo>
                    <a:pt x="106739" y="149232"/>
                  </a:lnTo>
                  <a:lnTo>
                    <a:pt x="116669" y="159442"/>
                  </a:lnTo>
                  <a:lnTo>
                    <a:pt x="137764" y="169653"/>
                  </a:lnTo>
                  <a:lnTo>
                    <a:pt x="169545" y="176422"/>
                  </a:lnTo>
                  <a:lnTo>
                    <a:pt x="203663" y="177759"/>
                  </a:lnTo>
                  <a:lnTo>
                    <a:pt x="234628" y="178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38" name="SMARTInkShape-Group345"/>
          <p:cNvGrpSpPr/>
          <p:nvPr/>
        </p:nvGrpSpPr>
        <p:grpSpPr>
          <a:xfrm>
            <a:off x="3088213" y="4972344"/>
            <a:ext cx="1476644" cy="344891"/>
            <a:chOff x="3088213" y="4972344"/>
            <a:chExt cx="1476644" cy="344891"/>
          </a:xfrm>
        </p:grpSpPr>
        <p:sp>
          <p:nvSpPr>
            <p:cNvPr id="2508932" name="SMARTInkShape-1689"/>
            <p:cNvSpPr/>
            <p:nvPr/>
          </p:nvSpPr>
          <p:spPr bwMode="auto">
            <a:xfrm>
              <a:off x="3088213" y="5079319"/>
              <a:ext cx="149367" cy="237916"/>
            </a:xfrm>
            <a:custGeom>
              <a:avLst/>
              <a:gdLst/>
              <a:ahLst/>
              <a:cxnLst/>
              <a:rect l="0" t="0" r="0" b="0"/>
              <a:pathLst>
                <a:path w="149367" h="237916">
                  <a:moveTo>
                    <a:pt x="105043" y="14176"/>
                  </a:moveTo>
                  <a:lnTo>
                    <a:pt x="95100" y="4232"/>
                  </a:lnTo>
                  <a:lnTo>
                    <a:pt x="88453" y="1818"/>
                  </a:lnTo>
                  <a:lnTo>
                    <a:pt x="57283" y="0"/>
                  </a:lnTo>
                  <a:lnTo>
                    <a:pt x="47833" y="4171"/>
                  </a:lnTo>
                  <a:lnTo>
                    <a:pt x="43091" y="7505"/>
                  </a:lnTo>
                  <a:lnTo>
                    <a:pt x="28831" y="27368"/>
                  </a:lnTo>
                  <a:lnTo>
                    <a:pt x="18344" y="57154"/>
                  </a:lnTo>
                  <a:lnTo>
                    <a:pt x="12800" y="81695"/>
                  </a:lnTo>
                  <a:lnTo>
                    <a:pt x="8484" y="108478"/>
                  </a:lnTo>
                  <a:lnTo>
                    <a:pt x="6566" y="136256"/>
                  </a:lnTo>
                  <a:lnTo>
                    <a:pt x="7829" y="162360"/>
                  </a:lnTo>
                  <a:lnTo>
                    <a:pt x="15120" y="197253"/>
                  </a:lnTo>
                  <a:lnTo>
                    <a:pt x="23802" y="215399"/>
                  </a:lnTo>
                  <a:lnTo>
                    <a:pt x="35599" y="226110"/>
                  </a:lnTo>
                  <a:lnTo>
                    <a:pt x="55628" y="236602"/>
                  </a:lnTo>
                  <a:lnTo>
                    <a:pt x="69587" y="237915"/>
                  </a:lnTo>
                  <a:lnTo>
                    <a:pt x="76643" y="237153"/>
                  </a:lnTo>
                  <a:lnTo>
                    <a:pt x="101744" y="224705"/>
                  </a:lnTo>
                  <a:lnTo>
                    <a:pt x="121704" y="205935"/>
                  </a:lnTo>
                  <a:lnTo>
                    <a:pt x="137673" y="181501"/>
                  </a:lnTo>
                  <a:lnTo>
                    <a:pt x="148666" y="146567"/>
                  </a:lnTo>
                  <a:lnTo>
                    <a:pt x="149366" y="113639"/>
                  </a:lnTo>
                  <a:lnTo>
                    <a:pt x="140753" y="83774"/>
                  </a:lnTo>
                  <a:lnTo>
                    <a:pt x="124355" y="58608"/>
                  </a:lnTo>
                  <a:lnTo>
                    <a:pt x="111245" y="49799"/>
                  </a:lnTo>
                  <a:lnTo>
                    <a:pt x="97481" y="46676"/>
                  </a:lnTo>
                  <a:lnTo>
                    <a:pt x="83426" y="47934"/>
                  </a:lnTo>
                  <a:lnTo>
                    <a:pt x="58333" y="56898"/>
                  </a:lnTo>
                  <a:lnTo>
                    <a:pt x="34582" y="77193"/>
                  </a:lnTo>
                  <a:lnTo>
                    <a:pt x="11721" y="111701"/>
                  </a:lnTo>
                  <a:lnTo>
                    <a:pt x="855" y="140154"/>
                  </a:lnTo>
                  <a:lnTo>
                    <a:pt x="0" y="150335"/>
                  </a:lnTo>
                  <a:lnTo>
                    <a:pt x="2265" y="157505"/>
                  </a:lnTo>
                  <a:lnTo>
                    <a:pt x="4775" y="158940"/>
                  </a:lnTo>
                  <a:lnTo>
                    <a:pt x="8035" y="159104"/>
                  </a:lnTo>
                  <a:lnTo>
                    <a:pt x="19318" y="1570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33" name="SMARTInkShape-1690"/>
            <p:cNvSpPr/>
            <p:nvPr/>
          </p:nvSpPr>
          <p:spPr bwMode="auto">
            <a:xfrm>
              <a:off x="3321844" y="5093495"/>
              <a:ext cx="185738" cy="173988"/>
            </a:xfrm>
            <a:custGeom>
              <a:avLst/>
              <a:gdLst/>
              <a:ahLst/>
              <a:cxnLst/>
              <a:rect l="0" t="0" r="0" b="0"/>
              <a:pathLst>
                <a:path w="185738" h="173988">
                  <a:moveTo>
                    <a:pt x="0" y="0"/>
                  </a:moveTo>
                  <a:lnTo>
                    <a:pt x="6497" y="5702"/>
                  </a:lnTo>
                  <a:lnTo>
                    <a:pt x="17888" y="13771"/>
                  </a:lnTo>
                  <a:lnTo>
                    <a:pt x="40641" y="43734"/>
                  </a:lnTo>
                  <a:lnTo>
                    <a:pt x="59563" y="77312"/>
                  </a:lnTo>
                  <a:lnTo>
                    <a:pt x="73034" y="105103"/>
                  </a:lnTo>
                  <a:lnTo>
                    <a:pt x="85100" y="140822"/>
                  </a:lnTo>
                  <a:lnTo>
                    <a:pt x="92186" y="170015"/>
                  </a:lnTo>
                  <a:lnTo>
                    <a:pt x="92414" y="172873"/>
                  </a:lnTo>
                  <a:lnTo>
                    <a:pt x="91772" y="173987"/>
                  </a:lnTo>
                  <a:lnTo>
                    <a:pt x="90550" y="173934"/>
                  </a:lnTo>
                  <a:lnTo>
                    <a:pt x="88942" y="173106"/>
                  </a:lnTo>
                  <a:lnTo>
                    <a:pt x="87869" y="170966"/>
                  </a:lnTo>
                  <a:lnTo>
                    <a:pt x="81797" y="141473"/>
                  </a:lnTo>
                  <a:lnTo>
                    <a:pt x="85002" y="121821"/>
                  </a:lnTo>
                  <a:lnTo>
                    <a:pt x="95313" y="98440"/>
                  </a:lnTo>
                  <a:lnTo>
                    <a:pt x="103480" y="86613"/>
                  </a:lnTo>
                  <a:lnTo>
                    <a:pt x="121658" y="72552"/>
                  </a:lnTo>
                  <a:lnTo>
                    <a:pt x="131858" y="67964"/>
                  </a:lnTo>
                  <a:lnTo>
                    <a:pt x="160944" y="60983"/>
                  </a:lnTo>
                  <a:lnTo>
                    <a:pt x="185737" y="42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34" name="SMARTInkShape-1691"/>
            <p:cNvSpPr/>
            <p:nvPr/>
          </p:nvSpPr>
          <p:spPr bwMode="auto">
            <a:xfrm>
              <a:off x="3714789" y="4972344"/>
              <a:ext cx="49968" cy="280541"/>
            </a:xfrm>
            <a:custGeom>
              <a:avLst/>
              <a:gdLst/>
              <a:ahLst/>
              <a:cxnLst/>
              <a:rect l="0" t="0" r="0" b="0"/>
              <a:pathLst>
                <a:path w="49968" h="280541">
                  <a:moveTo>
                    <a:pt x="7105" y="6851"/>
                  </a:moveTo>
                  <a:lnTo>
                    <a:pt x="7105" y="0"/>
                  </a:lnTo>
                  <a:lnTo>
                    <a:pt x="7105" y="31384"/>
                  </a:lnTo>
                  <a:lnTo>
                    <a:pt x="6311" y="62361"/>
                  </a:lnTo>
                  <a:lnTo>
                    <a:pt x="3313" y="87878"/>
                  </a:lnTo>
                  <a:lnTo>
                    <a:pt x="1450" y="117210"/>
                  </a:lnTo>
                  <a:lnTo>
                    <a:pt x="623" y="147974"/>
                  </a:lnTo>
                  <a:lnTo>
                    <a:pt x="255" y="177522"/>
                  </a:lnTo>
                  <a:lnTo>
                    <a:pt x="92" y="204412"/>
                  </a:lnTo>
                  <a:lnTo>
                    <a:pt x="0" y="239747"/>
                  </a:lnTo>
                  <a:lnTo>
                    <a:pt x="2089" y="263975"/>
                  </a:lnTo>
                  <a:lnTo>
                    <a:pt x="7735" y="276181"/>
                  </a:lnTo>
                  <a:lnTo>
                    <a:pt x="9906" y="279273"/>
                  </a:lnTo>
                  <a:lnTo>
                    <a:pt x="12941" y="280540"/>
                  </a:lnTo>
                  <a:lnTo>
                    <a:pt x="20547" y="279832"/>
                  </a:lnTo>
                  <a:lnTo>
                    <a:pt x="29219" y="272637"/>
                  </a:lnTo>
                  <a:lnTo>
                    <a:pt x="37571" y="261503"/>
                  </a:lnTo>
                  <a:lnTo>
                    <a:pt x="49967" y="235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35" name="SMARTInkShape-1692"/>
            <p:cNvSpPr/>
            <p:nvPr/>
          </p:nvSpPr>
          <p:spPr bwMode="auto">
            <a:xfrm>
              <a:off x="3551437" y="5093495"/>
              <a:ext cx="241895" cy="48572"/>
            </a:xfrm>
            <a:custGeom>
              <a:avLst/>
              <a:gdLst/>
              <a:ahLst/>
              <a:cxnLst/>
              <a:rect l="0" t="0" r="0" b="0"/>
              <a:pathLst>
                <a:path w="241895" h="48572">
                  <a:moveTo>
                    <a:pt x="6151" y="0"/>
                  </a:moveTo>
                  <a:lnTo>
                    <a:pt x="2358" y="0"/>
                  </a:lnTo>
                  <a:lnTo>
                    <a:pt x="1241" y="793"/>
                  </a:lnTo>
                  <a:lnTo>
                    <a:pt x="496" y="2116"/>
                  </a:lnTo>
                  <a:lnTo>
                    <a:pt x="0" y="3791"/>
                  </a:lnTo>
                  <a:lnTo>
                    <a:pt x="462" y="4909"/>
                  </a:lnTo>
                  <a:lnTo>
                    <a:pt x="1565" y="5653"/>
                  </a:lnTo>
                  <a:lnTo>
                    <a:pt x="37146" y="20791"/>
                  </a:lnTo>
                  <a:lnTo>
                    <a:pt x="69485" y="30060"/>
                  </a:lnTo>
                  <a:lnTo>
                    <a:pt x="104203" y="37834"/>
                  </a:lnTo>
                  <a:lnTo>
                    <a:pt x="139625" y="45164"/>
                  </a:lnTo>
                  <a:lnTo>
                    <a:pt x="175256" y="48571"/>
                  </a:lnTo>
                  <a:lnTo>
                    <a:pt x="207156" y="45788"/>
                  </a:lnTo>
                  <a:lnTo>
                    <a:pt x="222751" y="39928"/>
                  </a:lnTo>
                  <a:lnTo>
                    <a:pt x="24189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36" name="SMARTInkShape-1693"/>
            <p:cNvSpPr/>
            <p:nvPr/>
          </p:nvSpPr>
          <p:spPr bwMode="auto">
            <a:xfrm>
              <a:off x="3873925" y="5081349"/>
              <a:ext cx="319457" cy="195887"/>
            </a:xfrm>
            <a:custGeom>
              <a:avLst/>
              <a:gdLst/>
              <a:ahLst/>
              <a:cxnLst/>
              <a:rect l="0" t="0" r="0" b="0"/>
              <a:pathLst>
                <a:path w="319457" h="195887">
                  <a:moveTo>
                    <a:pt x="12275" y="147876"/>
                  </a:moveTo>
                  <a:lnTo>
                    <a:pt x="22218" y="147876"/>
                  </a:lnTo>
                  <a:lnTo>
                    <a:pt x="46067" y="137933"/>
                  </a:lnTo>
                  <a:lnTo>
                    <a:pt x="74227" y="114084"/>
                  </a:lnTo>
                  <a:lnTo>
                    <a:pt x="84695" y="100116"/>
                  </a:lnTo>
                  <a:lnTo>
                    <a:pt x="89030" y="82131"/>
                  </a:lnTo>
                  <a:lnTo>
                    <a:pt x="89702" y="54720"/>
                  </a:lnTo>
                  <a:lnTo>
                    <a:pt x="80865" y="23043"/>
                  </a:lnTo>
                  <a:lnTo>
                    <a:pt x="74245" y="14872"/>
                  </a:lnTo>
                  <a:lnTo>
                    <a:pt x="70257" y="11581"/>
                  </a:lnTo>
                  <a:lnTo>
                    <a:pt x="66011" y="10976"/>
                  </a:lnTo>
                  <a:lnTo>
                    <a:pt x="57060" y="14535"/>
                  </a:lnTo>
                  <a:lnTo>
                    <a:pt x="43095" y="29258"/>
                  </a:lnTo>
                  <a:lnTo>
                    <a:pt x="24155" y="62062"/>
                  </a:lnTo>
                  <a:lnTo>
                    <a:pt x="10679" y="93699"/>
                  </a:lnTo>
                  <a:lnTo>
                    <a:pt x="2101" y="123533"/>
                  </a:lnTo>
                  <a:lnTo>
                    <a:pt x="0" y="151687"/>
                  </a:lnTo>
                  <a:lnTo>
                    <a:pt x="5999" y="180820"/>
                  </a:lnTo>
                  <a:lnTo>
                    <a:pt x="10279" y="190299"/>
                  </a:lnTo>
                  <a:lnTo>
                    <a:pt x="14828" y="194512"/>
                  </a:lnTo>
                  <a:lnTo>
                    <a:pt x="23728" y="194268"/>
                  </a:lnTo>
                  <a:lnTo>
                    <a:pt x="34828" y="190719"/>
                  </a:lnTo>
                  <a:lnTo>
                    <a:pt x="63527" y="167267"/>
                  </a:lnTo>
                  <a:lnTo>
                    <a:pt x="86193" y="134626"/>
                  </a:lnTo>
                  <a:lnTo>
                    <a:pt x="105879" y="106203"/>
                  </a:lnTo>
                  <a:lnTo>
                    <a:pt x="125999" y="73792"/>
                  </a:lnTo>
                  <a:lnTo>
                    <a:pt x="147422" y="40344"/>
                  </a:lnTo>
                  <a:lnTo>
                    <a:pt x="157272" y="32616"/>
                  </a:lnTo>
                  <a:lnTo>
                    <a:pt x="166941" y="29180"/>
                  </a:lnTo>
                  <a:lnTo>
                    <a:pt x="171742" y="29852"/>
                  </a:lnTo>
                  <a:lnTo>
                    <a:pt x="181310" y="34831"/>
                  </a:lnTo>
                  <a:lnTo>
                    <a:pt x="188737" y="44453"/>
                  </a:lnTo>
                  <a:lnTo>
                    <a:pt x="193890" y="57460"/>
                  </a:lnTo>
                  <a:lnTo>
                    <a:pt x="197585" y="83427"/>
                  </a:lnTo>
                  <a:lnTo>
                    <a:pt x="203354" y="115110"/>
                  </a:lnTo>
                  <a:lnTo>
                    <a:pt x="210090" y="144165"/>
                  </a:lnTo>
                  <a:lnTo>
                    <a:pt x="221847" y="179314"/>
                  </a:lnTo>
                  <a:lnTo>
                    <a:pt x="228975" y="191145"/>
                  </a:lnTo>
                  <a:lnTo>
                    <a:pt x="233734" y="194888"/>
                  </a:lnTo>
                  <a:lnTo>
                    <a:pt x="236114" y="195886"/>
                  </a:lnTo>
                  <a:lnTo>
                    <a:pt x="238495" y="195758"/>
                  </a:lnTo>
                  <a:lnTo>
                    <a:pt x="243257" y="193500"/>
                  </a:lnTo>
                  <a:lnTo>
                    <a:pt x="254192" y="176387"/>
                  </a:lnTo>
                  <a:lnTo>
                    <a:pt x="263695" y="151208"/>
                  </a:lnTo>
                  <a:lnTo>
                    <a:pt x="275329" y="116055"/>
                  </a:lnTo>
                  <a:lnTo>
                    <a:pt x="284234" y="89283"/>
                  </a:lnTo>
                  <a:lnTo>
                    <a:pt x="292689" y="63097"/>
                  </a:lnTo>
                  <a:lnTo>
                    <a:pt x="301912" y="32092"/>
                  </a:lnTo>
                  <a:lnTo>
                    <a:pt x="312140" y="8706"/>
                  </a:lnTo>
                  <a:lnTo>
                    <a:pt x="318011" y="0"/>
                  </a:lnTo>
                  <a:lnTo>
                    <a:pt x="318493" y="80"/>
                  </a:lnTo>
                  <a:lnTo>
                    <a:pt x="319028" y="2285"/>
                  </a:lnTo>
                  <a:lnTo>
                    <a:pt x="319456" y="335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37" name="SMARTInkShape-1694"/>
            <p:cNvSpPr/>
            <p:nvPr/>
          </p:nvSpPr>
          <p:spPr bwMode="auto">
            <a:xfrm>
              <a:off x="4300538" y="5093495"/>
              <a:ext cx="264319" cy="159212"/>
            </a:xfrm>
            <a:custGeom>
              <a:avLst/>
              <a:gdLst/>
              <a:ahLst/>
              <a:cxnLst/>
              <a:rect l="0" t="0" r="0" b="0"/>
              <a:pathLst>
                <a:path w="264319" h="159212">
                  <a:moveTo>
                    <a:pt x="0" y="0"/>
                  </a:moveTo>
                  <a:lnTo>
                    <a:pt x="793" y="18681"/>
                  </a:lnTo>
                  <a:lnTo>
                    <a:pt x="9942" y="54376"/>
                  </a:lnTo>
                  <a:lnTo>
                    <a:pt x="18338" y="85176"/>
                  </a:lnTo>
                  <a:lnTo>
                    <a:pt x="24816" y="117578"/>
                  </a:lnTo>
                  <a:lnTo>
                    <a:pt x="28354" y="138540"/>
                  </a:lnTo>
                  <a:lnTo>
                    <a:pt x="28428" y="138397"/>
                  </a:lnTo>
                  <a:lnTo>
                    <a:pt x="29349" y="124675"/>
                  </a:lnTo>
                  <a:lnTo>
                    <a:pt x="34225" y="104736"/>
                  </a:lnTo>
                  <a:lnTo>
                    <a:pt x="36642" y="91792"/>
                  </a:lnTo>
                  <a:lnTo>
                    <a:pt x="51725" y="57007"/>
                  </a:lnTo>
                  <a:lnTo>
                    <a:pt x="67485" y="30133"/>
                  </a:lnTo>
                  <a:lnTo>
                    <a:pt x="86801" y="12738"/>
                  </a:lnTo>
                  <a:lnTo>
                    <a:pt x="90411" y="12460"/>
                  </a:lnTo>
                  <a:lnTo>
                    <a:pt x="98655" y="16385"/>
                  </a:lnTo>
                  <a:lnTo>
                    <a:pt x="112222" y="27520"/>
                  </a:lnTo>
                  <a:lnTo>
                    <a:pt x="122503" y="48458"/>
                  </a:lnTo>
                  <a:lnTo>
                    <a:pt x="133088" y="78274"/>
                  </a:lnTo>
                  <a:lnTo>
                    <a:pt x="140706" y="107095"/>
                  </a:lnTo>
                  <a:lnTo>
                    <a:pt x="144349" y="126451"/>
                  </a:lnTo>
                  <a:lnTo>
                    <a:pt x="148899" y="139631"/>
                  </a:lnTo>
                  <a:lnTo>
                    <a:pt x="150066" y="140711"/>
                  </a:lnTo>
                  <a:lnTo>
                    <a:pt x="153479" y="141913"/>
                  </a:lnTo>
                  <a:lnTo>
                    <a:pt x="155500" y="140645"/>
                  </a:lnTo>
                  <a:lnTo>
                    <a:pt x="179263" y="109656"/>
                  </a:lnTo>
                  <a:lnTo>
                    <a:pt x="197775" y="79074"/>
                  </a:lnTo>
                  <a:lnTo>
                    <a:pt x="216720" y="46781"/>
                  </a:lnTo>
                  <a:lnTo>
                    <a:pt x="226230" y="37195"/>
                  </a:lnTo>
                  <a:lnTo>
                    <a:pt x="235748" y="32405"/>
                  </a:lnTo>
                  <a:lnTo>
                    <a:pt x="240509" y="31128"/>
                  </a:lnTo>
                  <a:lnTo>
                    <a:pt x="245271" y="31863"/>
                  </a:lnTo>
                  <a:lnTo>
                    <a:pt x="254794" y="36915"/>
                  </a:lnTo>
                  <a:lnTo>
                    <a:pt x="257969" y="41279"/>
                  </a:lnTo>
                  <a:lnTo>
                    <a:pt x="261496" y="52477"/>
                  </a:lnTo>
                  <a:lnTo>
                    <a:pt x="263761" y="84771"/>
                  </a:lnTo>
                  <a:lnTo>
                    <a:pt x="262092" y="119609"/>
                  </a:lnTo>
                  <a:lnTo>
                    <a:pt x="257606" y="154256"/>
                  </a:lnTo>
                  <a:lnTo>
                    <a:pt x="257366" y="159046"/>
                  </a:lnTo>
                  <a:lnTo>
                    <a:pt x="257302" y="159211"/>
                  </a:lnTo>
                  <a:lnTo>
                    <a:pt x="257260" y="158528"/>
                  </a:lnTo>
                  <a:lnTo>
                    <a:pt x="264318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43" name="SMARTInkShape-Group346"/>
          <p:cNvGrpSpPr/>
          <p:nvPr/>
        </p:nvGrpSpPr>
        <p:grpSpPr>
          <a:xfrm>
            <a:off x="1464884" y="5107780"/>
            <a:ext cx="1188522" cy="280465"/>
            <a:chOff x="1464884" y="5107780"/>
            <a:chExt cx="1188522" cy="280465"/>
          </a:xfrm>
        </p:grpSpPr>
        <p:sp>
          <p:nvSpPr>
            <p:cNvPr id="2508939" name="SMARTInkShape-1695"/>
            <p:cNvSpPr/>
            <p:nvPr/>
          </p:nvSpPr>
          <p:spPr bwMode="auto">
            <a:xfrm>
              <a:off x="1464884" y="5177620"/>
              <a:ext cx="104793" cy="210625"/>
            </a:xfrm>
            <a:custGeom>
              <a:avLst/>
              <a:gdLst/>
              <a:ahLst/>
              <a:cxnLst/>
              <a:rect l="0" t="0" r="0" b="0"/>
              <a:pathLst>
                <a:path w="104793" h="210625">
                  <a:moveTo>
                    <a:pt x="35304" y="15885"/>
                  </a:moveTo>
                  <a:lnTo>
                    <a:pt x="29153" y="22037"/>
                  </a:lnTo>
                  <a:lnTo>
                    <a:pt x="13725" y="56171"/>
                  </a:lnTo>
                  <a:lnTo>
                    <a:pt x="4318" y="90606"/>
                  </a:lnTo>
                  <a:lnTo>
                    <a:pt x="987" y="122339"/>
                  </a:lnTo>
                  <a:lnTo>
                    <a:pt x="0" y="153085"/>
                  </a:lnTo>
                  <a:lnTo>
                    <a:pt x="461" y="185421"/>
                  </a:lnTo>
                  <a:lnTo>
                    <a:pt x="3414" y="197333"/>
                  </a:lnTo>
                  <a:lnTo>
                    <a:pt x="9489" y="205802"/>
                  </a:lnTo>
                  <a:lnTo>
                    <a:pt x="13331" y="209172"/>
                  </a:lnTo>
                  <a:lnTo>
                    <a:pt x="18274" y="210624"/>
                  </a:lnTo>
                  <a:lnTo>
                    <a:pt x="30116" y="210122"/>
                  </a:lnTo>
                  <a:lnTo>
                    <a:pt x="43317" y="203020"/>
                  </a:lnTo>
                  <a:lnTo>
                    <a:pt x="71194" y="179057"/>
                  </a:lnTo>
                  <a:lnTo>
                    <a:pt x="88712" y="154632"/>
                  </a:lnTo>
                  <a:lnTo>
                    <a:pt x="100164" y="123495"/>
                  </a:lnTo>
                  <a:lnTo>
                    <a:pt x="104792" y="92927"/>
                  </a:lnTo>
                  <a:lnTo>
                    <a:pt x="98579" y="63760"/>
                  </a:lnTo>
                  <a:lnTo>
                    <a:pt x="82257" y="31164"/>
                  </a:lnTo>
                  <a:lnTo>
                    <a:pt x="67648" y="10623"/>
                  </a:lnTo>
                  <a:lnTo>
                    <a:pt x="55235" y="2170"/>
                  </a:lnTo>
                  <a:lnTo>
                    <a:pt x="43897" y="0"/>
                  </a:lnTo>
                  <a:lnTo>
                    <a:pt x="38652" y="533"/>
                  </a:lnTo>
                  <a:lnTo>
                    <a:pt x="28590" y="7475"/>
                  </a:lnTo>
                  <a:lnTo>
                    <a:pt x="19619" y="18498"/>
                  </a:lnTo>
                  <a:lnTo>
                    <a:pt x="12987" y="31334"/>
                  </a:lnTo>
                  <a:lnTo>
                    <a:pt x="6729" y="730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40" name="SMARTInkShape-1696"/>
            <p:cNvSpPr/>
            <p:nvPr/>
          </p:nvSpPr>
          <p:spPr bwMode="auto">
            <a:xfrm>
              <a:off x="1672653" y="5143500"/>
              <a:ext cx="120429" cy="188274"/>
            </a:xfrm>
            <a:custGeom>
              <a:avLst/>
              <a:gdLst/>
              <a:ahLst/>
              <a:cxnLst/>
              <a:rect l="0" t="0" r="0" b="0"/>
              <a:pathLst>
                <a:path w="120429" h="188274">
                  <a:moveTo>
                    <a:pt x="41847" y="0"/>
                  </a:moveTo>
                  <a:lnTo>
                    <a:pt x="24753" y="18682"/>
                  </a:lnTo>
                  <a:lnTo>
                    <a:pt x="11148" y="54377"/>
                  </a:lnTo>
                  <a:lnTo>
                    <a:pt x="7616" y="81552"/>
                  </a:lnTo>
                  <a:lnTo>
                    <a:pt x="2777" y="109712"/>
                  </a:lnTo>
                  <a:lnTo>
                    <a:pt x="108" y="138164"/>
                  </a:lnTo>
                  <a:lnTo>
                    <a:pt x="0" y="168932"/>
                  </a:lnTo>
                  <a:lnTo>
                    <a:pt x="5486" y="188273"/>
                  </a:lnTo>
                  <a:lnTo>
                    <a:pt x="5700" y="188222"/>
                  </a:lnTo>
                  <a:lnTo>
                    <a:pt x="6732" y="185255"/>
                  </a:lnTo>
                  <a:lnTo>
                    <a:pt x="19090" y="155761"/>
                  </a:lnTo>
                  <a:lnTo>
                    <a:pt x="35382" y="126194"/>
                  </a:lnTo>
                  <a:lnTo>
                    <a:pt x="49192" y="97186"/>
                  </a:lnTo>
                  <a:lnTo>
                    <a:pt x="63338" y="67690"/>
                  </a:lnTo>
                  <a:lnTo>
                    <a:pt x="73624" y="52309"/>
                  </a:lnTo>
                  <a:lnTo>
                    <a:pt x="92008" y="36313"/>
                  </a:lnTo>
                  <a:lnTo>
                    <a:pt x="107069" y="30868"/>
                  </a:lnTo>
                  <a:lnTo>
                    <a:pt x="12042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41" name="SMARTInkShape-1697"/>
            <p:cNvSpPr/>
            <p:nvPr/>
          </p:nvSpPr>
          <p:spPr bwMode="auto">
            <a:xfrm>
              <a:off x="2007688" y="5179220"/>
              <a:ext cx="549776" cy="49327"/>
            </a:xfrm>
            <a:custGeom>
              <a:avLst/>
              <a:gdLst/>
              <a:ahLst/>
              <a:cxnLst/>
              <a:rect l="0" t="0" r="0" b="0"/>
              <a:pathLst>
                <a:path w="549776" h="49327">
                  <a:moveTo>
                    <a:pt x="6850" y="35718"/>
                  </a:moveTo>
                  <a:lnTo>
                    <a:pt x="6850" y="39510"/>
                  </a:lnTo>
                  <a:lnTo>
                    <a:pt x="6056" y="40627"/>
                  </a:lnTo>
                  <a:lnTo>
                    <a:pt x="4733" y="41372"/>
                  </a:lnTo>
                  <a:lnTo>
                    <a:pt x="699" y="42567"/>
                  </a:lnTo>
                  <a:lnTo>
                    <a:pt x="147" y="44847"/>
                  </a:lnTo>
                  <a:lnTo>
                    <a:pt x="0" y="46566"/>
                  </a:lnTo>
                  <a:lnTo>
                    <a:pt x="1489" y="47713"/>
                  </a:lnTo>
                  <a:lnTo>
                    <a:pt x="11170" y="49326"/>
                  </a:lnTo>
                  <a:lnTo>
                    <a:pt x="25681" y="49010"/>
                  </a:lnTo>
                  <a:lnTo>
                    <a:pt x="58224" y="44311"/>
                  </a:lnTo>
                  <a:lnTo>
                    <a:pt x="90069" y="43291"/>
                  </a:lnTo>
                  <a:lnTo>
                    <a:pt x="116067" y="43052"/>
                  </a:lnTo>
                  <a:lnTo>
                    <a:pt x="143497" y="42946"/>
                  </a:lnTo>
                  <a:lnTo>
                    <a:pt x="173680" y="42899"/>
                  </a:lnTo>
                  <a:lnTo>
                    <a:pt x="206409" y="42084"/>
                  </a:lnTo>
                  <a:lnTo>
                    <a:pt x="242122" y="39076"/>
                  </a:lnTo>
                  <a:lnTo>
                    <a:pt x="260535" y="37957"/>
                  </a:lnTo>
                  <a:lnTo>
                    <a:pt x="279161" y="37210"/>
                  </a:lnTo>
                  <a:lnTo>
                    <a:pt x="297928" y="36714"/>
                  </a:lnTo>
                  <a:lnTo>
                    <a:pt x="333597" y="34043"/>
                  </a:lnTo>
                  <a:lnTo>
                    <a:pt x="368764" y="30211"/>
                  </a:lnTo>
                  <a:lnTo>
                    <a:pt x="387032" y="28078"/>
                  </a:lnTo>
                  <a:lnTo>
                    <a:pt x="405561" y="25862"/>
                  </a:lnTo>
                  <a:lnTo>
                    <a:pt x="440965" y="21283"/>
                  </a:lnTo>
                  <a:lnTo>
                    <a:pt x="476015" y="15808"/>
                  </a:lnTo>
                  <a:lnTo>
                    <a:pt x="494252" y="12126"/>
                  </a:lnTo>
                  <a:lnTo>
                    <a:pt x="525098" y="5388"/>
                  </a:lnTo>
                  <a:lnTo>
                    <a:pt x="5497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42" name="SMARTInkShape-1698"/>
            <p:cNvSpPr/>
            <p:nvPr/>
          </p:nvSpPr>
          <p:spPr bwMode="auto">
            <a:xfrm>
              <a:off x="2336006" y="5107780"/>
              <a:ext cx="317400" cy="216412"/>
            </a:xfrm>
            <a:custGeom>
              <a:avLst/>
              <a:gdLst/>
              <a:ahLst/>
              <a:cxnLst/>
              <a:rect l="0" t="0" r="0" b="0"/>
              <a:pathLst>
                <a:path w="317400" h="216412">
                  <a:moveTo>
                    <a:pt x="0" y="0"/>
                  </a:moveTo>
                  <a:lnTo>
                    <a:pt x="30528" y="0"/>
                  </a:lnTo>
                  <a:lnTo>
                    <a:pt x="59124" y="795"/>
                  </a:lnTo>
                  <a:lnTo>
                    <a:pt x="90102" y="5704"/>
                  </a:lnTo>
                  <a:lnTo>
                    <a:pt x="125210" y="12186"/>
                  </a:lnTo>
                  <a:lnTo>
                    <a:pt x="151693" y="16794"/>
                  </a:lnTo>
                  <a:lnTo>
                    <a:pt x="177221" y="21488"/>
                  </a:lnTo>
                  <a:lnTo>
                    <a:pt x="201796" y="27013"/>
                  </a:lnTo>
                  <a:lnTo>
                    <a:pt x="237151" y="38256"/>
                  </a:lnTo>
                  <a:lnTo>
                    <a:pt x="267294" y="48554"/>
                  </a:lnTo>
                  <a:lnTo>
                    <a:pt x="299214" y="72563"/>
                  </a:lnTo>
                  <a:lnTo>
                    <a:pt x="311578" y="86225"/>
                  </a:lnTo>
                  <a:lnTo>
                    <a:pt x="317073" y="100236"/>
                  </a:lnTo>
                  <a:lnTo>
                    <a:pt x="317399" y="114400"/>
                  </a:lnTo>
                  <a:lnTo>
                    <a:pt x="314104" y="128633"/>
                  </a:lnTo>
                  <a:lnTo>
                    <a:pt x="307348" y="142896"/>
                  </a:lnTo>
                  <a:lnTo>
                    <a:pt x="272033" y="178598"/>
                  </a:lnTo>
                  <a:lnTo>
                    <a:pt x="236613" y="207817"/>
                  </a:lnTo>
                  <a:lnTo>
                    <a:pt x="225282" y="214866"/>
                  </a:lnTo>
                  <a:lnTo>
                    <a:pt x="220832" y="216269"/>
                  </a:lnTo>
                  <a:lnTo>
                    <a:pt x="217071" y="216411"/>
                  </a:lnTo>
                  <a:lnTo>
                    <a:pt x="207169" y="2143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52" name="SMARTInkShape-Group347"/>
          <p:cNvGrpSpPr/>
          <p:nvPr/>
        </p:nvGrpSpPr>
        <p:grpSpPr>
          <a:xfrm>
            <a:off x="5657850" y="4337925"/>
            <a:ext cx="1585123" cy="461409"/>
            <a:chOff x="5657850" y="4337925"/>
            <a:chExt cx="1585123" cy="461409"/>
          </a:xfrm>
        </p:grpSpPr>
        <p:sp>
          <p:nvSpPr>
            <p:cNvPr id="2508944" name="SMARTInkShape-1699"/>
            <p:cNvSpPr/>
            <p:nvPr/>
          </p:nvSpPr>
          <p:spPr bwMode="auto">
            <a:xfrm>
              <a:off x="5657850" y="4337925"/>
              <a:ext cx="57151" cy="461409"/>
            </a:xfrm>
            <a:custGeom>
              <a:avLst/>
              <a:gdLst/>
              <a:ahLst/>
              <a:cxnLst/>
              <a:rect l="0" t="0" r="0" b="0"/>
              <a:pathLst>
                <a:path w="57151" h="461409">
                  <a:moveTo>
                    <a:pt x="0" y="26906"/>
                  </a:moveTo>
                  <a:lnTo>
                    <a:pt x="0" y="23114"/>
                  </a:lnTo>
                  <a:lnTo>
                    <a:pt x="13426" y="6779"/>
                  </a:lnTo>
                  <a:lnTo>
                    <a:pt x="18667" y="2086"/>
                  </a:lnTo>
                  <a:lnTo>
                    <a:pt x="23642" y="0"/>
                  </a:lnTo>
                  <a:lnTo>
                    <a:pt x="26081" y="237"/>
                  </a:lnTo>
                  <a:lnTo>
                    <a:pt x="30906" y="2618"/>
                  </a:lnTo>
                  <a:lnTo>
                    <a:pt x="33580" y="10555"/>
                  </a:lnTo>
                  <a:lnTo>
                    <a:pt x="35085" y="34762"/>
                  </a:lnTo>
                  <a:lnTo>
                    <a:pt x="35437" y="59766"/>
                  </a:lnTo>
                  <a:lnTo>
                    <a:pt x="35594" y="89400"/>
                  </a:lnTo>
                  <a:lnTo>
                    <a:pt x="34841" y="106669"/>
                  </a:lnTo>
                  <a:lnTo>
                    <a:pt x="33546" y="125325"/>
                  </a:lnTo>
                  <a:lnTo>
                    <a:pt x="31890" y="144906"/>
                  </a:lnTo>
                  <a:lnTo>
                    <a:pt x="30785" y="165898"/>
                  </a:lnTo>
                  <a:lnTo>
                    <a:pt x="30048" y="187830"/>
                  </a:lnTo>
                  <a:lnTo>
                    <a:pt x="29557" y="210389"/>
                  </a:lnTo>
                  <a:lnTo>
                    <a:pt x="30025" y="233365"/>
                  </a:lnTo>
                  <a:lnTo>
                    <a:pt x="31128" y="256621"/>
                  </a:lnTo>
                  <a:lnTo>
                    <a:pt x="32658" y="280062"/>
                  </a:lnTo>
                  <a:lnTo>
                    <a:pt x="34472" y="302833"/>
                  </a:lnTo>
                  <a:lnTo>
                    <a:pt x="36475" y="325157"/>
                  </a:lnTo>
                  <a:lnTo>
                    <a:pt x="38605" y="347184"/>
                  </a:lnTo>
                  <a:lnTo>
                    <a:pt x="40817" y="366631"/>
                  </a:lnTo>
                  <a:lnTo>
                    <a:pt x="45393" y="400938"/>
                  </a:lnTo>
                  <a:lnTo>
                    <a:pt x="50073" y="427828"/>
                  </a:lnTo>
                  <a:lnTo>
                    <a:pt x="56218" y="461408"/>
                  </a:lnTo>
                  <a:lnTo>
                    <a:pt x="56528" y="461037"/>
                  </a:lnTo>
                  <a:lnTo>
                    <a:pt x="57150" y="4198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45" name="SMARTInkShape-1700"/>
            <p:cNvSpPr/>
            <p:nvPr/>
          </p:nvSpPr>
          <p:spPr bwMode="auto">
            <a:xfrm>
              <a:off x="5981289" y="4491874"/>
              <a:ext cx="190110" cy="227340"/>
            </a:xfrm>
            <a:custGeom>
              <a:avLst/>
              <a:gdLst/>
              <a:ahLst/>
              <a:cxnLst/>
              <a:rect l="0" t="0" r="0" b="0"/>
              <a:pathLst>
                <a:path w="190110" h="227340">
                  <a:moveTo>
                    <a:pt x="83756" y="8689"/>
                  </a:moveTo>
                  <a:lnTo>
                    <a:pt x="83756" y="4896"/>
                  </a:lnTo>
                  <a:lnTo>
                    <a:pt x="82961" y="3779"/>
                  </a:lnTo>
                  <a:lnTo>
                    <a:pt x="81638" y="3034"/>
                  </a:lnTo>
                  <a:lnTo>
                    <a:pt x="79963" y="2538"/>
                  </a:lnTo>
                  <a:lnTo>
                    <a:pt x="78052" y="3000"/>
                  </a:lnTo>
                  <a:lnTo>
                    <a:pt x="71570" y="7444"/>
                  </a:lnTo>
                  <a:lnTo>
                    <a:pt x="66962" y="11575"/>
                  </a:lnTo>
                  <a:lnTo>
                    <a:pt x="45276" y="46355"/>
                  </a:lnTo>
                  <a:lnTo>
                    <a:pt x="34110" y="65117"/>
                  </a:lnTo>
                  <a:lnTo>
                    <a:pt x="22567" y="97992"/>
                  </a:lnTo>
                  <a:lnTo>
                    <a:pt x="10239" y="132869"/>
                  </a:lnTo>
                  <a:lnTo>
                    <a:pt x="2000" y="166750"/>
                  </a:lnTo>
                  <a:lnTo>
                    <a:pt x="0" y="191782"/>
                  </a:lnTo>
                  <a:lnTo>
                    <a:pt x="2345" y="204099"/>
                  </a:lnTo>
                  <a:lnTo>
                    <a:pt x="11920" y="219958"/>
                  </a:lnTo>
                  <a:lnTo>
                    <a:pt x="24576" y="225618"/>
                  </a:lnTo>
                  <a:lnTo>
                    <a:pt x="40785" y="227339"/>
                  </a:lnTo>
                  <a:lnTo>
                    <a:pt x="67760" y="223051"/>
                  </a:lnTo>
                  <a:lnTo>
                    <a:pt x="95860" y="211286"/>
                  </a:lnTo>
                  <a:lnTo>
                    <a:pt x="124295" y="192278"/>
                  </a:lnTo>
                  <a:lnTo>
                    <a:pt x="152035" y="165303"/>
                  </a:lnTo>
                  <a:lnTo>
                    <a:pt x="168076" y="141001"/>
                  </a:lnTo>
                  <a:lnTo>
                    <a:pt x="181027" y="116442"/>
                  </a:lnTo>
                  <a:lnTo>
                    <a:pt x="189693" y="92298"/>
                  </a:lnTo>
                  <a:lnTo>
                    <a:pt x="190109" y="57980"/>
                  </a:lnTo>
                  <a:lnTo>
                    <a:pt x="187115" y="40121"/>
                  </a:lnTo>
                  <a:lnTo>
                    <a:pt x="173382" y="16679"/>
                  </a:lnTo>
                  <a:lnTo>
                    <a:pt x="160895" y="6154"/>
                  </a:lnTo>
                  <a:lnTo>
                    <a:pt x="154232" y="2237"/>
                  </a:lnTo>
                  <a:lnTo>
                    <a:pt x="138361" y="0"/>
                  </a:lnTo>
                  <a:lnTo>
                    <a:pt x="106094" y="5032"/>
                  </a:lnTo>
                  <a:lnTo>
                    <a:pt x="77584" y="19373"/>
                  </a:lnTo>
                  <a:lnTo>
                    <a:pt x="61730" y="32844"/>
                  </a:lnTo>
                  <a:lnTo>
                    <a:pt x="52446" y="46097"/>
                  </a:lnTo>
                  <a:lnTo>
                    <a:pt x="48036" y="586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46" name="SMARTInkShape-1701"/>
            <p:cNvSpPr/>
            <p:nvPr/>
          </p:nvSpPr>
          <p:spPr bwMode="auto">
            <a:xfrm>
              <a:off x="6243638" y="4572000"/>
              <a:ext cx="100013" cy="110716"/>
            </a:xfrm>
            <a:custGeom>
              <a:avLst/>
              <a:gdLst/>
              <a:ahLst/>
              <a:cxnLst/>
              <a:rect l="0" t="0" r="0" b="0"/>
              <a:pathLst>
                <a:path w="100013" h="110716">
                  <a:moveTo>
                    <a:pt x="0" y="14288"/>
                  </a:moveTo>
                  <a:lnTo>
                    <a:pt x="0" y="24230"/>
                  </a:lnTo>
                  <a:lnTo>
                    <a:pt x="2116" y="28761"/>
                  </a:lnTo>
                  <a:lnTo>
                    <a:pt x="3792" y="31080"/>
                  </a:lnTo>
                  <a:lnTo>
                    <a:pt x="6150" y="41929"/>
                  </a:lnTo>
                  <a:lnTo>
                    <a:pt x="9129" y="64484"/>
                  </a:lnTo>
                  <a:lnTo>
                    <a:pt x="12758" y="78638"/>
                  </a:lnTo>
                  <a:lnTo>
                    <a:pt x="14879" y="100814"/>
                  </a:lnTo>
                  <a:lnTo>
                    <a:pt x="16269" y="102928"/>
                  </a:lnTo>
                  <a:lnTo>
                    <a:pt x="17990" y="104337"/>
                  </a:lnTo>
                  <a:lnTo>
                    <a:pt x="19901" y="108020"/>
                  </a:lnTo>
                  <a:lnTo>
                    <a:pt x="20411" y="110113"/>
                  </a:lnTo>
                  <a:lnTo>
                    <a:pt x="21545" y="110715"/>
                  </a:lnTo>
                  <a:lnTo>
                    <a:pt x="23094" y="110323"/>
                  </a:lnTo>
                  <a:lnTo>
                    <a:pt x="24920" y="109267"/>
                  </a:lnTo>
                  <a:lnTo>
                    <a:pt x="26139" y="107770"/>
                  </a:lnTo>
                  <a:lnTo>
                    <a:pt x="38424" y="76683"/>
                  </a:lnTo>
                  <a:lnTo>
                    <a:pt x="50048" y="44729"/>
                  </a:lnTo>
                  <a:lnTo>
                    <a:pt x="53993" y="33373"/>
                  </a:lnTo>
                  <a:lnTo>
                    <a:pt x="58643" y="10914"/>
                  </a:lnTo>
                  <a:lnTo>
                    <a:pt x="62576" y="4850"/>
                  </a:lnTo>
                  <a:lnTo>
                    <a:pt x="66970" y="2156"/>
                  </a:lnTo>
                  <a:lnTo>
                    <a:pt x="76258" y="426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47" name="SMARTInkShape-1702"/>
            <p:cNvSpPr/>
            <p:nvPr/>
          </p:nvSpPr>
          <p:spPr bwMode="auto">
            <a:xfrm>
              <a:off x="6536532" y="4421981"/>
              <a:ext cx="14175" cy="254114"/>
            </a:xfrm>
            <a:custGeom>
              <a:avLst/>
              <a:gdLst/>
              <a:ahLst/>
              <a:cxnLst/>
              <a:rect l="0" t="0" r="0" b="0"/>
              <a:pathLst>
                <a:path w="14175" h="254114">
                  <a:moveTo>
                    <a:pt x="7143" y="0"/>
                  </a:moveTo>
                  <a:lnTo>
                    <a:pt x="3350" y="0"/>
                  </a:lnTo>
                  <a:lnTo>
                    <a:pt x="2233" y="794"/>
                  </a:lnTo>
                  <a:lnTo>
                    <a:pt x="1488" y="2117"/>
                  </a:lnTo>
                  <a:lnTo>
                    <a:pt x="440" y="9888"/>
                  </a:lnTo>
                  <a:lnTo>
                    <a:pt x="57" y="42724"/>
                  </a:lnTo>
                  <a:lnTo>
                    <a:pt x="16" y="71309"/>
                  </a:lnTo>
                  <a:lnTo>
                    <a:pt x="7" y="95987"/>
                  </a:lnTo>
                  <a:lnTo>
                    <a:pt x="2" y="120713"/>
                  </a:lnTo>
                  <a:lnTo>
                    <a:pt x="1" y="144932"/>
                  </a:lnTo>
                  <a:lnTo>
                    <a:pt x="0" y="180085"/>
                  </a:lnTo>
                  <a:lnTo>
                    <a:pt x="793" y="210168"/>
                  </a:lnTo>
                  <a:lnTo>
                    <a:pt x="9942" y="245693"/>
                  </a:lnTo>
                  <a:lnTo>
                    <a:pt x="13000" y="253773"/>
                  </a:lnTo>
                  <a:lnTo>
                    <a:pt x="13429" y="254113"/>
                  </a:lnTo>
                  <a:lnTo>
                    <a:pt x="13715" y="253546"/>
                  </a:lnTo>
                  <a:lnTo>
                    <a:pt x="14174" y="243141"/>
                  </a:lnTo>
                  <a:lnTo>
                    <a:pt x="7143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48" name="SMARTInkShape-1703"/>
            <p:cNvSpPr/>
            <p:nvPr/>
          </p:nvSpPr>
          <p:spPr bwMode="auto">
            <a:xfrm>
              <a:off x="6357938" y="4414838"/>
              <a:ext cx="364332" cy="41862"/>
            </a:xfrm>
            <a:custGeom>
              <a:avLst/>
              <a:gdLst/>
              <a:ahLst/>
              <a:cxnLst/>
              <a:rect l="0" t="0" r="0" b="0"/>
              <a:pathLst>
                <a:path w="364332" h="41862">
                  <a:moveTo>
                    <a:pt x="0" y="28575"/>
                  </a:moveTo>
                  <a:lnTo>
                    <a:pt x="0" y="32367"/>
                  </a:lnTo>
                  <a:lnTo>
                    <a:pt x="793" y="33484"/>
                  </a:lnTo>
                  <a:lnTo>
                    <a:pt x="2116" y="34229"/>
                  </a:lnTo>
                  <a:lnTo>
                    <a:pt x="7291" y="35056"/>
                  </a:lnTo>
                  <a:lnTo>
                    <a:pt x="34248" y="35588"/>
                  </a:lnTo>
                  <a:lnTo>
                    <a:pt x="68091" y="37796"/>
                  </a:lnTo>
                  <a:lnTo>
                    <a:pt x="95350" y="40610"/>
                  </a:lnTo>
                  <a:lnTo>
                    <a:pt x="125986" y="41861"/>
                  </a:lnTo>
                  <a:lnTo>
                    <a:pt x="158122" y="40301"/>
                  </a:lnTo>
                  <a:lnTo>
                    <a:pt x="190133" y="37755"/>
                  </a:lnTo>
                  <a:lnTo>
                    <a:pt x="220234" y="36624"/>
                  </a:lnTo>
                  <a:lnTo>
                    <a:pt x="247371" y="34004"/>
                  </a:lnTo>
                  <a:lnTo>
                    <a:pt x="272661" y="30194"/>
                  </a:lnTo>
                  <a:lnTo>
                    <a:pt x="307624" y="22792"/>
                  </a:lnTo>
                  <a:lnTo>
                    <a:pt x="341576" y="8588"/>
                  </a:lnTo>
                  <a:lnTo>
                    <a:pt x="3643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49" name="SMARTInkShape-1704"/>
            <p:cNvSpPr/>
            <p:nvPr/>
          </p:nvSpPr>
          <p:spPr bwMode="auto">
            <a:xfrm>
              <a:off x="6648586" y="4501887"/>
              <a:ext cx="94865" cy="119337"/>
            </a:xfrm>
            <a:custGeom>
              <a:avLst/>
              <a:gdLst/>
              <a:ahLst/>
              <a:cxnLst/>
              <a:rect l="0" t="0" r="0" b="0"/>
              <a:pathLst>
                <a:path w="94865" h="119337">
                  <a:moveTo>
                    <a:pt x="2245" y="70113"/>
                  </a:moveTo>
                  <a:lnTo>
                    <a:pt x="6038" y="66321"/>
                  </a:lnTo>
                  <a:lnTo>
                    <a:pt x="10016" y="64459"/>
                  </a:lnTo>
                  <a:lnTo>
                    <a:pt x="22830" y="59471"/>
                  </a:lnTo>
                  <a:lnTo>
                    <a:pt x="56156" y="40052"/>
                  </a:lnTo>
                  <a:lnTo>
                    <a:pt x="88714" y="22540"/>
                  </a:lnTo>
                  <a:lnTo>
                    <a:pt x="94271" y="14381"/>
                  </a:lnTo>
                  <a:lnTo>
                    <a:pt x="94864" y="9591"/>
                  </a:lnTo>
                  <a:lnTo>
                    <a:pt x="93360" y="7540"/>
                  </a:lnTo>
                  <a:lnTo>
                    <a:pt x="87456" y="3144"/>
                  </a:lnTo>
                  <a:lnTo>
                    <a:pt x="75206" y="0"/>
                  </a:lnTo>
                  <a:lnTo>
                    <a:pt x="66158" y="1381"/>
                  </a:lnTo>
                  <a:lnTo>
                    <a:pt x="50022" y="8737"/>
                  </a:lnTo>
                  <a:lnTo>
                    <a:pt x="37767" y="17435"/>
                  </a:lnTo>
                  <a:lnTo>
                    <a:pt x="7993" y="51309"/>
                  </a:lnTo>
                  <a:lnTo>
                    <a:pt x="1360" y="64137"/>
                  </a:lnTo>
                  <a:lnTo>
                    <a:pt x="0" y="77776"/>
                  </a:lnTo>
                  <a:lnTo>
                    <a:pt x="748" y="84746"/>
                  </a:lnTo>
                  <a:lnTo>
                    <a:pt x="2834" y="90187"/>
                  </a:lnTo>
                  <a:lnTo>
                    <a:pt x="22000" y="111200"/>
                  </a:lnTo>
                  <a:lnTo>
                    <a:pt x="33250" y="116155"/>
                  </a:lnTo>
                  <a:lnTo>
                    <a:pt x="56082" y="119336"/>
                  </a:lnTo>
                  <a:lnTo>
                    <a:pt x="68242" y="115538"/>
                  </a:lnTo>
                  <a:lnTo>
                    <a:pt x="87970" y="1058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50" name="SMARTInkShape-1705"/>
            <p:cNvSpPr/>
            <p:nvPr/>
          </p:nvSpPr>
          <p:spPr bwMode="auto">
            <a:xfrm>
              <a:off x="6815138" y="4508164"/>
              <a:ext cx="121444" cy="105954"/>
            </a:xfrm>
            <a:custGeom>
              <a:avLst/>
              <a:gdLst/>
              <a:ahLst/>
              <a:cxnLst/>
              <a:rect l="0" t="0" r="0" b="0"/>
              <a:pathLst>
                <a:path w="121444" h="105954">
                  <a:moveTo>
                    <a:pt x="0" y="42405"/>
                  </a:moveTo>
                  <a:lnTo>
                    <a:pt x="0" y="52348"/>
                  </a:lnTo>
                  <a:lnTo>
                    <a:pt x="6849" y="86372"/>
                  </a:lnTo>
                  <a:lnTo>
                    <a:pt x="13268" y="104182"/>
                  </a:lnTo>
                  <a:lnTo>
                    <a:pt x="14402" y="105021"/>
                  </a:lnTo>
                  <a:lnTo>
                    <a:pt x="17777" y="105953"/>
                  </a:lnTo>
                  <a:lnTo>
                    <a:pt x="19789" y="105408"/>
                  </a:lnTo>
                  <a:lnTo>
                    <a:pt x="24141" y="102686"/>
                  </a:lnTo>
                  <a:lnTo>
                    <a:pt x="31053" y="92898"/>
                  </a:lnTo>
                  <a:lnTo>
                    <a:pt x="42875" y="62959"/>
                  </a:lnTo>
                  <a:lnTo>
                    <a:pt x="48424" y="49952"/>
                  </a:lnTo>
                  <a:lnTo>
                    <a:pt x="70996" y="16109"/>
                  </a:lnTo>
                  <a:lnTo>
                    <a:pt x="80875" y="4755"/>
                  </a:lnTo>
                  <a:lnTo>
                    <a:pt x="85686" y="1859"/>
                  </a:lnTo>
                  <a:lnTo>
                    <a:pt x="95242" y="0"/>
                  </a:lnTo>
                  <a:lnTo>
                    <a:pt x="100009" y="1862"/>
                  </a:lnTo>
                  <a:lnTo>
                    <a:pt x="121443" y="209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51" name="SMARTInkShape-1706"/>
            <p:cNvSpPr/>
            <p:nvPr/>
          </p:nvSpPr>
          <p:spPr bwMode="auto">
            <a:xfrm>
              <a:off x="6986918" y="4481081"/>
              <a:ext cx="256055" cy="125800"/>
            </a:xfrm>
            <a:custGeom>
              <a:avLst/>
              <a:gdLst/>
              <a:ahLst/>
              <a:cxnLst/>
              <a:rect l="0" t="0" r="0" b="0"/>
              <a:pathLst>
                <a:path w="256055" h="125800">
                  <a:moveTo>
                    <a:pt x="35388" y="19482"/>
                  </a:moveTo>
                  <a:lnTo>
                    <a:pt x="20915" y="36072"/>
                  </a:lnTo>
                  <a:lnTo>
                    <a:pt x="11539" y="57066"/>
                  </a:lnTo>
                  <a:lnTo>
                    <a:pt x="3435" y="88284"/>
                  </a:lnTo>
                  <a:lnTo>
                    <a:pt x="0" y="117090"/>
                  </a:lnTo>
                  <a:lnTo>
                    <a:pt x="684" y="120273"/>
                  </a:lnTo>
                  <a:lnTo>
                    <a:pt x="1933" y="122395"/>
                  </a:lnTo>
                  <a:lnTo>
                    <a:pt x="5849" y="125799"/>
                  </a:lnTo>
                  <a:lnTo>
                    <a:pt x="10320" y="118805"/>
                  </a:lnTo>
                  <a:lnTo>
                    <a:pt x="19447" y="87564"/>
                  </a:lnTo>
                  <a:lnTo>
                    <a:pt x="30721" y="54758"/>
                  </a:lnTo>
                  <a:lnTo>
                    <a:pt x="45873" y="27331"/>
                  </a:lnTo>
                  <a:lnTo>
                    <a:pt x="59485" y="11665"/>
                  </a:lnTo>
                  <a:lnTo>
                    <a:pt x="72778" y="2437"/>
                  </a:lnTo>
                  <a:lnTo>
                    <a:pt x="79258" y="0"/>
                  </a:lnTo>
                  <a:lnTo>
                    <a:pt x="81304" y="144"/>
                  </a:lnTo>
                  <a:lnTo>
                    <a:pt x="82668" y="1033"/>
                  </a:lnTo>
                  <a:lnTo>
                    <a:pt x="88648" y="11957"/>
                  </a:lnTo>
                  <a:lnTo>
                    <a:pt x="91386" y="24837"/>
                  </a:lnTo>
                  <a:lnTo>
                    <a:pt x="92386" y="55906"/>
                  </a:lnTo>
                  <a:lnTo>
                    <a:pt x="92518" y="90218"/>
                  </a:lnTo>
                  <a:lnTo>
                    <a:pt x="93326" y="105880"/>
                  </a:lnTo>
                  <a:lnTo>
                    <a:pt x="96328" y="112915"/>
                  </a:lnTo>
                  <a:lnTo>
                    <a:pt x="102424" y="118686"/>
                  </a:lnTo>
                  <a:lnTo>
                    <a:pt x="106273" y="121337"/>
                  </a:lnTo>
                  <a:lnTo>
                    <a:pt x="110426" y="122310"/>
                  </a:lnTo>
                  <a:lnTo>
                    <a:pt x="124649" y="119887"/>
                  </a:lnTo>
                  <a:lnTo>
                    <a:pt x="142799" y="113349"/>
                  </a:lnTo>
                  <a:lnTo>
                    <a:pt x="172250" y="89012"/>
                  </a:lnTo>
                  <a:lnTo>
                    <a:pt x="206987" y="57066"/>
                  </a:lnTo>
                  <a:lnTo>
                    <a:pt x="240759" y="31915"/>
                  </a:lnTo>
                  <a:lnTo>
                    <a:pt x="244534" y="30946"/>
                  </a:lnTo>
                  <a:lnTo>
                    <a:pt x="247843" y="31093"/>
                  </a:lnTo>
                  <a:lnTo>
                    <a:pt x="250843" y="31985"/>
                  </a:lnTo>
                  <a:lnTo>
                    <a:pt x="252844" y="34961"/>
                  </a:lnTo>
                  <a:lnTo>
                    <a:pt x="256054" y="54730"/>
                  </a:lnTo>
                  <a:lnTo>
                    <a:pt x="255699" y="65310"/>
                  </a:lnTo>
                  <a:lnTo>
                    <a:pt x="250647" y="98453"/>
                  </a:lnTo>
                  <a:lnTo>
                    <a:pt x="249701" y="1194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60" name="SMARTInkShape-Group348"/>
          <p:cNvGrpSpPr/>
          <p:nvPr/>
        </p:nvGrpSpPr>
        <p:grpSpPr>
          <a:xfrm>
            <a:off x="4023813" y="4451995"/>
            <a:ext cx="1200777" cy="308338"/>
            <a:chOff x="4023813" y="4451995"/>
            <a:chExt cx="1200777" cy="308338"/>
          </a:xfrm>
        </p:grpSpPr>
        <p:sp>
          <p:nvSpPr>
            <p:cNvPr id="2508953" name="SMARTInkShape-1707"/>
            <p:cNvSpPr/>
            <p:nvPr/>
          </p:nvSpPr>
          <p:spPr bwMode="auto">
            <a:xfrm>
              <a:off x="4023813" y="4507779"/>
              <a:ext cx="245718" cy="244404"/>
            </a:xfrm>
            <a:custGeom>
              <a:avLst/>
              <a:gdLst/>
              <a:ahLst/>
              <a:cxnLst/>
              <a:rect l="0" t="0" r="0" b="0"/>
              <a:pathLst>
                <a:path w="245718" h="244404">
                  <a:moveTo>
                    <a:pt x="105275" y="28502"/>
                  </a:moveTo>
                  <a:lnTo>
                    <a:pt x="80897" y="28502"/>
                  </a:lnTo>
                  <a:lnTo>
                    <a:pt x="61539" y="36087"/>
                  </a:lnTo>
                  <a:lnTo>
                    <a:pt x="32232" y="59565"/>
                  </a:lnTo>
                  <a:lnTo>
                    <a:pt x="20424" y="72470"/>
                  </a:lnTo>
                  <a:lnTo>
                    <a:pt x="9314" y="94711"/>
                  </a:lnTo>
                  <a:lnTo>
                    <a:pt x="1788" y="125731"/>
                  </a:lnTo>
                  <a:lnTo>
                    <a:pt x="0" y="159263"/>
                  </a:lnTo>
                  <a:lnTo>
                    <a:pt x="4938" y="188866"/>
                  </a:lnTo>
                  <a:lnTo>
                    <a:pt x="11997" y="205344"/>
                  </a:lnTo>
                  <a:lnTo>
                    <a:pt x="32481" y="228008"/>
                  </a:lnTo>
                  <a:lnTo>
                    <a:pt x="58659" y="242220"/>
                  </a:lnTo>
                  <a:lnTo>
                    <a:pt x="79265" y="244403"/>
                  </a:lnTo>
                  <a:lnTo>
                    <a:pt x="113178" y="239052"/>
                  </a:lnTo>
                  <a:lnTo>
                    <a:pt x="137362" y="230824"/>
                  </a:lnTo>
                  <a:lnTo>
                    <a:pt x="163986" y="219229"/>
                  </a:lnTo>
                  <a:lnTo>
                    <a:pt x="198165" y="199314"/>
                  </a:lnTo>
                  <a:lnTo>
                    <a:pt x="224608" y="174539"/>
                  </a:lnTo>
                  <a:lnTo>
                    <a:pt x="239940" y="143298"/>
                  </a:lnTo>
                  <a:lnTo>
                    <a:pt x="245717" y="108906"/>
                  </a:lnTo>
                  <a:lnTo>
                    <a:pt x="242835" y="83287"/>
                  </a:lnTo>
                  <a:lnTo>
                    <a:pt x="236263" y="57614"/>
                  </a:lnTo>
                  <a:lnTo>
                    <a:pt x="228050" y="35620"/>
                  </a:lnTo>
                  <a:lnTo>
                    <a:pt x="212758" y="19495"/>
                  </a:lnTo>
                  <a:lnTo>
                    <a:pt x="183953" y="3608"/>
                  </a:lnTo>
                  <a:lnTo>
                    <a:pt x="174395" y="0"/>
                  </a:lnTo>
                  <a:lnTo>
                    <a:pt x="153193" y="2341"/>
                  </a:lnTo>
                  <a:lnTo>
                    <a:pt x="118943" y="19163"/>
                  </a:lnTo>
                  <a:lnTo>
                    <a:pt x="83660" y="48489"/>
                  </a:lnTo>
                  <a:lnTo>
                    <a:pt x="62331" y="73104"/>
                  </a:lnTo>
                  <a:lnTo>
                    <a:pt x="42985" y="108481"/>
                  </a:lnTo>
                  <a:lnTo>
                    <a:pt x="33837" y="1499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54" name="SMARTInkShape-1708"/>
            <p:cNvSpPr/>
            <p:nvPr/>
          </p:nvSpPr>
          <p:spPr bwMode="auto">
            <a:xfrm>
              <a:off x="4329113" y="4587368"/>
              <a:ext cx="78582" cy="118794"/>
            </a:xfrm>
            <a:custGeom>
              <a:avLst/>
              <a:gdLst/>
              <a:ahLst/>
              <a:cxnLst/>
              <a:rect l="0" t="0" r="0" b="0"/>
              <a:pathLst>
                <a:path w="78582" h="118794">
                  <a:moveTo>
                    <a:pt x="0" y="13207"/>
                  </a:moveTo>
                  <a:lnTo>
                    <a:pt x="0" y="9415"/>
                  </a:lnTo>
                  <a:lnTo>
                    <a:pt x="793" y="8298"/>
                  </a:lnTo>
                  <a:lnTo>
                    <a:pt x="2116" y="7553"/>
                  </a:lnTo>
                  <a:lnTo>
                    <a:pt x="3792" y="7056"/>
                  </a:lnTo>
                  <a:lnTo>
                    <a:pt x="13000" y="0"/>
                  </a:lnTo>
                  <a:lnTo>
                    <a:pt x="13429" y="433"/>
                  </a:lnTo>
                  <a:lnTo>
                    <a:pt x="14118" y="6833"/>
                  </a:lnTo>
                  <a:lnTo>
                    <a:pt x="13471" y="24568"/>
                  </a:lnTo>
                  <a:lnTo>
                    <a:pt x="8133" y="56625"/>
                  </a:lnTo>
                  <a:lnTo>
                    <a:pt x="8132" y="83960"/>
                  </a:lnTo>
                  <a:lnTo>
                    <a:pt x="14436" y="109628"/>
                  </a:lnTo>
                  <a:lnTo>
                    <a:pt x="20353" y="118793"/>
                  </a:lnTo>
                  <a:lnTo>
                    <a:pt x="20712" y="118523"/>
                  </a:lnTo>
                  <a:lnTo>
                    <a:pt x="21218" y="112762"/>
                  </a:lnTo>
                  <a:lnTo>
                    <a:pt x="23505" y="90287"/>
                  </a:lnTo>
                  <a:lnTo>
                    <a:pt x="33610" y="55872"/>
                  </a:lnTo>
                  <a:lnTo>
                    <a:pt x="45279" y="24117"/>
                  </a:lnTo>
                  <a:lnTo>
                    <a:pt x="52139" y="15939"/>
                  </a:lnTo>
                  <a:lnTo>
                    <a:pt x="59685" y="10453"/>
                  </a:lnTo>
                  <a:lnTo>
                    <a:pt x="69733" y="6641"/>
                  </a:lnTo>
                  <a:lnTo>
                    <a:pt x="72796" y="8437"/>
                  </a:lnTo>
                  <a:lnTo>
                    <a:pt x="78581" y="13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55" name="SMARTInkShape-1709"/>
            <p:cNvSpPr/>
            <p:nvPr/>
          </p:nvSpPr>
          <p:spPr bwMode="auto">
            <a:xfrm>
              <a:off x="4521994" y="4479131"/>
              <a:ext cx="49014" cy="244785"/>
            </a:xfrm>
            <a:custGeom>
              <a:avLst/>
              <a:gdLst/>
              <a:ahLst/>
              <a:cxnLst/>
              <a:rect l="0" t="0" r="0" b="0"/>
              <a:pathLst>
                <a:path w="49014" h="244785">
                  <a:moveTo>
                    <a:pt x="42862" y="0"/>
                  </a:moveTo>
                  <a:lnTo>
                    <a:pt x="42862" y="3792"/>
                  </a:lnTo>
                  <a:lnTo>
                    <a:pt x="44979" y="7771"/>
                  </a:lnTo>
                  <a:lnTo>
                    <a:pt x="46654" y="9943"/>
                  </a:lnTo>
                  <a:lnTo>
                    <a:pt x="49013" y="24377"/>
                  </a:lnTo>
                  <a:lnTo>
                    <a:pt x="44900" y="57086"/>
                  </a:lnTo>
                  <a:lnTo>
                    <a:pt x="43466" y="89499"/>
                  </a:lnTo>
                  <a:lnTo>
                    <a:pt x="43041" y="124238"/>
                  </a:lnTo>
                  <a:lnTo>
                    <a:pt x="42915" y="158872"/>
                  </a:lnTo>
                  <a:lnTo>
                    <a:pt x="42878" y="189596"/>
                  </a:lnTo>
                  <a:lnTo>
                    <a:pt x="42865" y="224188"/>
                  </a:lnTo>
                  <a:lnTo>
                    <a:pt x="42070" y="235370"/>
                  </a:lnTo>
                  <a:lnTo>
                    <a:pt x="39071" y="242987"/>
                  </a:lnTo>
                  <a:lnTo>
                    <a:pt x="37953" y="244541"/>
                  </a:lnTo>
                  <a:lnTo>
                    <a:pt x="37208" y="244784"/>
                  </a:lnTo>
                  <a:lnTo>
                    <a:pt x="32220" y="235678"/>
                  </a:lnTo>
                  <a:lnTo>
                    <a:pt x="21284" y="201986"/>
                  </a:lnTo>
                  <a:lnTo>
                    <a:pt x="12127" y="167798"/>
                  </a:lnTo>
                  <a:lnTo>
                    <a:pt x="0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56" name="SMARTInkShape-1710"/>
            <p:cNvSpPr/>
            <p:nvPr/>
          </p:nvSpPr>
          <p:spPr bwMode="auto">
            <a:xfrm>
              <a:off x="4386263" y="4451995"/>
              <a:ext cx="328613" cy="62856"/>
            </a:xfrm>
            <a:custGeom>
              <a:avLst/>
              <a:gdLst/>
              <a:ahLst/>
              <a:cxnLst/>
              <a:rect l="0" t="0" r="0" b="0"/>
              <a:pathLst>
                <a:path w="328613" h="62856">
                  <a:moveTo>
                    <a:pt x="0" y="62855"/>
                  </a:moveTo>
                  <a:lnTo>
                    <a:pt x="7290" y="62061"/>
                  </a:lnTo>
                  <a:lnTo>
                    <a:pt x="30015" y="52968"/>
                  </a:lnTo>
                  <a:lnTo>
                    <a:pt x="45884" y="45761"/>
                  </a:lnTo>
                  <a:lnTo>
                    <a:pt x="68811" y="39911"/>
                  </a:lnTo>
                  <a:lnTo>
                    <a:pt x="96993" y="32549"/>
                  </a:lnTo>
                  <a:lnTo>
                    <a:pt x="127245" y="24780"/>
                  </a:lnTo>
                  <a:lnTo>
                    <a:pt x="156566" y="18680"/>
                  </a:lnTo>
                  <a:lnTo>
                    <a:pt x="185472" y="13324"/>
                  </a:lnTo>
                  <a:lnTo>
                    <a:pt x="213400" y="8297"/>
                  </a:lnTo>
                  <a:lnTo>
                    <a:pt x="239042" y="3418"/>
                  </a:lnTo>
                  <a:lnTo>
                    <a:pt x="271998" y="0"/>
                  </a:lnTo>
                  <a:lnTo>
                    <a:pt x="305082" y="4548"/>
                  </a:lnTo>
                  <a:lnTo>
                    <a:pt x="328612" y="128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57" name="SMARTInkShape-1711"/>
            <p:cNvSpPr/>
            <p:nvPr/>
          </p:nvSpPr>
          <p:spPr bwMode="auto">
            <a:xfrm>
              <a:off x="4636843" y="4597601"/>
              <a:ext cx="120896" cy="109668"/>
            </a:xfrm>
            <a:custGeom>
              <a:avLst/>
              <a:gdLst/>
              <a:ahLst/>
              <a:cxnLst/>
              <a:rect l="0" t="0" r="0" b="0"/>
              <a:pathLst>
                <a:path w="120896" h="109668">
                  <a:moveTo>
                    <a:pt x="6595" y="74412"/>
                  </a:moveTo>
                  <a:lnTo>
                    <a:pt x="10387" y="74412"/>
                  </a:lnTo>
                  <a:lnTo>
                    <a:pt x="44671" y="65592"/>
                  </a:lnTo>
                  <a:lnTo>
                    <a:pt x="67562" y="57412"/>
                  </a:lnTo>
                  <a:lnTo>
                    <a:pt x="100202" y="34573"/>
                  </a:lnTo>
                  <a:lnTo>
                    <a:pt x="103760" y="29453"/>
                  </a:lnTo>
                  <a:lnTo>
                    <a:pt x="103915" y="26183"/>
                  </a:lnTo>
                  <a:lnTo>
                    <a:pt x="101971" y="18316"/>
                  </a:lnTo>
                  <a:lnTo>
                    <a:pt x="96344" y="11645"/>
                  </a:lnTo>
                  <a:lnTo>
                    <a:pt x="79797" y="894"/>
                  </a:lnTo>
                  <a:lnTo>
                    <a:pt x="75240" y="0"/>
                  </a:lnTo>
                  <a:lnTo>
                    <a:pt x="60448" y="2534"/>
                  </a:lnTo>
                  <a:lnTo>
                    <a:pt x="42130" y="9105"/>
                  </a:lnTo>
                  <a:lnTo>
                    <a:pt x="26296" y="21548"/>
                  </a:lnTo>
                  <a:lnTo>
                    <a:pt x="5710" y="49752"/>
                  </a:lnTo>
                  <a:lnTo>
                    <a:pt x="1305" y="68428"/>
                  </a:lnTo>
                  <a:lnTo>
                    <a:pt x="0" y="85250"/>
                  </a:lnTo>
                  <a:lnTo>
                    <a:pt x="1812" y="93252"/>
                  </a:lnTo>
                  <a:lnTo>
                    <a:pt x="3406" y="96497"/>
                  </a:lnTo>
                  <a:lnTo>
                    <a:pt x="11528" y="102219"/>
                  </a:lnTo>
                  <a:lnTo>
                    <a:pt x="23075" y="106614"/>
                  </a:lnTo>
                  <a:lnTo>
                    <a:pt x="56889" y="109667"/>
                  </a:lnTo>
                  <a:lnTo>
                    <a:pt x="81910" y="106201"/>
                  </a:lnTo>
                  <a:lnTo>
                    <a:pt x="120895" y="88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58" name="SMARTInkShape-1712"/>
            <p:cNvSpPr/>
            <p:nvPr/>
          </p:nvSpPr>
          <p:spPr bwMode="auto">
            <a:xfrm>
              <a:off x="4793554" y="4593431"/>
              <a:ext cx="107060" cy="134947"/>
            </a:xfrm>
            <a:custGeom>
              <a:avLst/>
              <a:gdLst/>
              <a:ahLst/>
              <a:cxnLst/>
              <a:rect l="0" t="0" r="0" b="0"/>
              <a:pathLst>
                <a:path w="107060" h="134947">
                  <a:moveTo>
                    <a:pt x="28477" y="0"/>
                  </a:moveTo>
                  <a:lnTo>
                    <a:pt x="27684" y="11407"/>
                  </a:lnTo>
                  <a:lnTo>
                    <a:pt x="22823" y="31063"/>
                  </a:lnTo>
                  <a:lnTo>
                    <a:pt x="15826" y="64621"/>
                  </a:lnTo>
                  <a:lnTo>
                    <a:pt x="8359" y="100056"/>
                  </a:lnTo>
                  <a:lnTo>
                    <a:pt x="5513" y="110086"/>
                  </a:lnTo>
                  <a:lnTo>
                    <a:pt x="2396" y="117983"/>
                  </a:lnTo>
                  <a:lnTo>
                    <a:pt x="0" y="134946"/>
                  </a:lnTo>
                  <a:lnTo>
                    <a:pt x="16496" y="102521"/>
                  </a:lnTo>
                  <a:lnTo>
                    <a:pt x="33695" y="68141"/>
                  </a:lnTo>
                  <a:lnTo>
                    <a:pt x="52380" y="37273"/>
                  </a:lnTo>
                  <a:lnTo>
                    <a:pt x="66604" y="21010"/>
                  </a:lnTo>
                  <a:lnTo>
                    <a:pt x="76114" y="13836"/>
                  </a:lnTo>
                  <a:lnTo>
                    <a:pt x="85633" y="10118"/>
                  </a:lnTo>
                  <a:lnTo>
                    <a:pt x="90393" y="9127"/>
                  </a:lnTo>
                  <a:lnTo>
                    <a:pt x="97800" y="10142"/>
                  </a:lnTo>
                  <a:lnTo>
                    <a:pt x="100886" y="11524"/>
                  </a:lnTo>
                  <a:lnTo>
                    <a:pt x="102944" y="13239"/>
                  </a:lnTo>
                  <a:lnTo>
                    <a:pt x="107059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59" name="SMARTInkShape-1713"/>
            <p:cNvSpPr/>
            <p:nvPr/>
          </p:nvSpPr>
          <p:spPr bwMode="auto">
            <a:xfrm>
              <a:off x="4936667" y="4584798"/>
              <a:ext cx="287923" cy="175535"/>
            </a:xfrm>
            <a:custGeom>
              <a:avLst/>
              <a:gdLst/>
              <a:ahLst/>
              <a:cxnLst/>
              <a:rect l="0" t="0" r="0" b="0"/>
              <a:pathLst>
                <a:path w="287923" h="175535">
                  <a:moveTo>
                    <a:pt x="42528" y="22921"/>
                  </a:moveTo>
                  <a:lnTo>
                    <a:pt x="36872" y="36346"/>
                  </a:lnTo>
                  <a:lnTo>
                    <a:pt x="29859" y="66962"/>
                  </a:lnTo>
                  <a:lnTo>
                    <a:pt x="29319" y="73713"/>
                  </a:lnTo>
                  <a:lnTo>
                    <a:pt x="24486" y="85447"/>
                  </a:lnTo>
                  <a:lnTo>
                    <a:pt x="12239" y="109708"/>
                  </a:lnTo>
                  <a:lnTo>
                    <a:pt x="5407" y="128962"/>
                  </a:lnTo>
                  <a:lnTo>
                    <a:pt x="0" y="136737"/>
                  </a:lnTo>
                  <a:lnTo>
                    <a:pt x="25300" y="106673"/>
                  </a:lnTo>
                  <a:lnTo>
                    <a:pt x="48384" y="77564"/>
                  </a:lnTo>
                  <a:lnTo>
                    <a:pt x="67810" y="50753"/>
                  </a:lnTo>
                  <a:lnTo>
                    <a:pt x="95234" y="17041"/>
                  </a:lnTo>
                  <a:lnTo>
                    <a:pt x="108021" y="6285"/>
                  </a:lnTo>
                  <a:lnTo>
                    <a:pt x="120054" y="446"/>
                  </a:lnTo>
                  <a:lnTo>
                    <a:pt x="124374" y="0"/>
                  </a:lnTo>
                  <a:lnTo>
                    <a:pt x="128048" y="497"/>
                  </a:lnTo>
                  <a:lnTo>
                    <a:pt x="130497" y="2415"/>
                  </a:lnTo>
                  <a:lnTo>
                    <a:pt x="133218" y="8780"/>
                  </a:lnTo>
                  <a:lnTo>
                    <a:pt x="127338" y="40285"/>
                  </a:lnTo>
                  <a:lnTo>
                    <a:pt x="114754" y="75916"/>
                  </a:lnTo>
                  <a:lnTo>
                    <a:pt x="101587" y="104063"/>
                  </a:lnTo>
                  <a:lnTo>
                    <a:pt x="88618" y="136315"/>
                  </a:lnTo>
                  <a:lnTo>
                    <a:pt x="79768" y="165236"/>
                  </a:lnTo>
                  <a:lnTo>
                    <a:pt x="80054" y="168597"/>
                  </a:lnTo>
                  <a:lnTo>
                    <a:pt x="82489" y="174449"/>
                  </a:lnTo>
                  <a:lnTo>
                    <a:pt x="84249" y="175534"/>
                  </a:lnTo>
                  <a:lnTo>
                    <a:pt x="86216" y="175463"/>
                  </a:lnTo>
                  <a:lnTo>
                    <a:pt x="88322" y="174622"/>
                  </a:lnTo>
                  <a:lnTo>
                    <a:pt x="119634" y="145616"/>
                  </a:lnTo>
                  <a:lnTo>
                    <a:pt x="145895" y="119512"/>
                  </a:lnTo>
                  <a:lnTo>
                    <a:pt x="177577" y="87876"/>
                  </a:lnTo>
                  <a:lnTo>
                    <a:pt x="212099" y="60952"/>
                  </a:lnTo>
                  <a:lnTo>
                    <a:pt x="239879" y="41686"/>
                  </a:lnTo>
                  <a:lnTo>
                    <a:pt x="255652" y="37346"/>
                  </a:lnTo>
                  <a:lnTo>
                    <a:pt x="263191" y="37300"/>
                  </a:lnTo>
                  <a:lnTo>
                    <a:pt x="269011" y="38857"/>
                  </a:lnTo>
                  <a:lnTo>
                    <a:pt x="277595" y="44820"/>
                  </a:lnTo>
                  <a:lnTo>
                    <a:pt x="286890" y="60895"/>
                  </a:lnTo>
                  <a:lnTo>
                    <a:pt x="287922" y="76046"/>
                  </a:lnTo>
                  <a:lnTo>
                    <a:pt x="282118" y="107851"/>
                  </a:lnTo>
                  <a:lnTo>
                    <a:pt x="271826" y="129841"/>
                  </a:lnTo>
                  <a:lnTo>
                    <a:pt x="263235" y="140026"/>
                  </a:lnTo>
                  <a:lnTo>
                    <a:pt x="248578" y="153033"/>
                  </a:lnTo>
                  <a:lnTo>
                    <a:pt x="246569" y="153318"/>
                  </a:lnTo>
                  <a:lnTo>
                    <a:pt x="245230" y="151921"/>
                  </a:lnTo>
                  <a:lnTo>
                    <a:pt x="242553" y="1443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68" name="SMARTInkShape-Group349"/>
          <p:cNvGrpSpPr/>
          <p:nvPr/>
        </p:nvGrpSpPr>
        <p:grpSpPr>
          <a:xfrm>
            <a:off x="1951601" y="4508026"/>
            <a:ext cx="1591700" cy="332386"/>
            <a:chOff x="1951601" y="4508026"/>
            <a:chExt cx="1591700" cy="332386"/>
          </a:xfrm>
        </p:grpSpPr>
        <p:sp>
          <p:nvSpPr>
            <p:cNvPr id="2508961" name="SMARTInkShape-1714"/>
            <p:cNvSpPr/>
            <p:nvPr/>
          </p:nvSpPr>
          <p:spPr bwMode="auto">
            <a:xfrm>
              <a:off x="2071688" y="4672013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7143" y="14287"/>
                  </a:moveTo>
                  <a:lnTo>
                    <a:pt x="3351" y="10495"/>
                  </a:lnTo>
                  <a:lnTo>
                    <a:pt x="1489" y="651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62" name="SMARTInkShape-1715"/>
            <p:cNvSpPr/>
            <p:nvPr/>
          </p:nvSpPr>
          <p:spPr bwMode="auto">
            <a:xfrm>
              <a:off x="1951601" y="4657725"/>
              <a:ext cx="484419" cy="34032"/>
            </a:xfrm>
            <a:custGeom>
              <a:avLst/>
              <a:gdLst/>
              <a:ahLst/>
              <a:cxnLst/>
              <a:rect l="0" t="0" r="0" b="0"/>
              <a:pathLst>
                <a:path w="484419" h="34032">
                  <a:moveTo>
                    <a:pt x="77224" y="0"/>
                  </a:moveTo>
                  <a:lnTo>
                    <a:pt x="43264" y="0"/>
                  </a:lnTo>
                  <a:lnTo>
                    <a:pt x="15635" y="0"/>
                  </a:lnTo>
                  <a:lnTo>
                    <a:pt x="12016" y="2117"/>
                  </a:lnTo>
                  <a:lnTo>
                    <a:pt x="7761" y="4909"/>
                  </a:lnTo>
                  <a:lnTo>
                    <a:pt x="3225" y="6151"/>
                  </a:lnTo>
                  <a:lnTo>
                    <a:pt x="1697" y="8069"/>
                  </a:lnTo>
                  <a:lnTo>
                    <a:pt x="0" y="14434"/>
                  </a:lnTo>
                  <a:lnTo>
                    <a:pt x="341" y="16767"/>
                  </a:lnTo>
                  <a:lnTo>
                    <a:pt x="1363" y="18321"/>
                  </a:lnTo>
                  <a:lnTo>
                    <a:pt x="12497" y="24609"/>
                  </a:lnTo>
                  <a:lnTo>
                    <a:pt x="47094" y="32701"/>
                  </a:lnTo>
                  <a:lnTo>
                    <a:pt x="82143" y="34031"/>
                  </a:lnTo>
                  <a:lnTo>
                    <a:pt x="111425" y="31529"/>
                  </a:lnTo>
                  <a:lnTo>
                    <a:pt x="142960" y="29888"/>
                  </a:lnTo>
                  <a:lnTo>
                    <a:pt x="175496" y="29159"/>
                  </a:lnTo>
                  <a:lnTo>
                    <a:pt x="208478" y="28834"/>
                  </a:lnTo>
                  <a:lnTo>
                    <a:pt x="243774" y="26574"/>
                  </a:lnTo>
                  <a:lnTo>
                    <a:pt x="262076" y="24860"/>
                  </a:lnTo>
                  <a:lnTo>
                    <a:pt x="297228" y="22955"/>
                  </a:lnTo>
                  <a:lnTo>
                    <a:pt x="330579" y="22108"/>
                  </a:lnTo>
                  <a:lnTo>
                    <a:pt x="361276" y="21732"/>
                  </a:lnTo>
                  <a:lnTo>
                    <a:pt x="390794" y="19448"/>
                  </a:lnTo>
                  <a:lnTo>
                    <a:pt x="418201" y="16581"/>
                  </a:lnTo>
                  <a:lnTo>
                    <a:pt x="450687" y="14967"/>
                  </a:lnTo>
                  <a:lnTo>
                    <a:pt x="484418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63" name="SMARTInkShape-1716"/>
            <p:cNvSpPr/>
            <p:nvPr/>
          </p:nvSpPr>
          <p:spPr bwMode="auto">
            <a:xfrm>
              <a:off x="2368485" y="4557713"/>
              <a:ext cx="286581" cy="178430"/>
            </a:xfrm>
            <a:custGeom>
              <a:avLst/>
              <a:gdLst/>
              <a:ahLst/>
              <a:cxnLst/>
              <a:rect l="0" t="0" r="0" b="0"/>
              <a:pathLst>
                <a:path w="286581" h="178430">
                  <a:moveTo>
                    <a:pt x="24671" y="0"/>
                  </a:moveTo>
                  <a:lnTo>
                    <a:pt x="14029" y="0"/>
                  </a:lnTo>
                  <a:lnTo>
                    <a:pt x="9887" y="2116"/>
                  </a:lnTo>
                  <a:lnTo>
                    <a:pt x="761" y="9942"/>
                  </a:lnTo>
                  <a:lnTo>
                    <a:pt x="0" y="11391"/>
                  </a:lnTo>
                  <a:lnTo>
                    <a:pt x="286" y="12356"/>
                  </a:lnTo>
                  <a:lnTo>
                    <a:pt x="9348" y="18942"/>
                  </a:lnTo>
                  <a:lnTo>
                    <a:pt x="37509" y="21103"/>
                  </a:lnTo>
                  <a:lnTo>
                    <a:pt x="63753" y="21334"/>
                  </a:lnTo>
                  <a:lnTo>
                    <a:pt x="95429" y="21402"/>
                  </a:lnTo>
                  <a:lnTo>
                    <a:pt x="120413" y="21418"/>
                  </a:lnTo>
                  <a:lnTo>
                    <a:pt x="146598" y="23013"/>
                  </a:lnTo>
                  <a:lnTo>
                    <a:pt x="171465" y="29013"/>
                  </a:lnTo>
                  <a:lnTo>
                    <a:pt x="195746" y="36971"/>
                  </a:lnTo>
                  <a:lnTo>
                    <a:pt x="229612" y="52494"/>
                  </a:lnTo>
                  <a:lnTo>
                    <a:pt x="257638" y="74291"/>
                  </a:lnTo>
                  <a:lnTo>
                    <a:pt x="276790" y="98741"/>
                  </a:lnTo>
                  <a:lnTo>
                    <a:pt x="283568" y="113734"/>
                  </a:lnTo>
                  <a:lnTo>
                    <a:pt x="286580" y="128336"/>
                  </a:lnTo>
                  <a:lnTo>
                    <a:pt x="285802" y="140646"/>
                  </a:lnTo>
                  <a:lnTo>
                    <a:pt x="282017" y="151409"/>
                  </a:lnTo>
                  <a:lnTo>
                    <a:pt x="275043" y="161484"/>
                  </a:lnTo>
                  <a:lnTo>
                    <a:pt x="264535" y="169137"/>
                  </a:lnTo>
                  <a:lnTo>
                    <a:pt x="247348" y="175791"/>
                  </a:lnTo>
                  <a:lnTo>
                    <a:pt x="216654" y="178429"/>
                  </a:lnTo>
                  <a:lnTo>
                    <a:pt x="216160" y="177690"/>
                  </a:lnTo>
                  <a:lnTo>
                    <a:pt x="22469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64" name="SMARTInkShape-1717"/>
            <p:cNvSpPr/>
            <p:nvPr/>
          </p:nvSpPr>
          <p:spPr bwMode="auto">
            <a:xfrm>
              <a:off x="2943225" y="4657725"/>
              <a:ext cx="150020" cy="182687"/>
            </a:xfrm>
            <a:custGeom>
              <a:avLst/>
              <a:gdLst/>
              <a:ahLst/>
              <a:cxnLst/>
              <a:rect l="0" t="0" r="0" b="0"/>
              <a:pathLst>
                <a:path w="150020" h="182687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12667" y="37028"/>
                  </a:lnTo>
                  <a:lnTo>
                    <a:pt x="13967" y="68345"/>
                  </a:lnTo>
                  <a:lnTo>
                    <a:pt x="17985" y="99537"/>
                  </a:lnTo>
                  <a:lnTo>
                    <a:pt x="16618" y="130122"/>
                  </a:lnTo>
                  <a:lnTo>
                    <a:pt x="14748" y="162405"/>
                  </a:lnTo>
                  <a:lnTo>
                    <a:pt x="14348" y="182351"/>
                  </a:lnTo>
                  <a:lnTo>
                    <a:pt x="15122" y="182686"/>
                  </a:lnTo>
                  <a:lnTo>
                    <a:pt x="18098" y="180942"/>
                  </a:lnTo>
                  <a:lnTo>
                    <a:pt x="19950" y="173287"/>
                  </a:lnTo>
                  <a:lnTo>
                    <a:pt x="25226" y="151357"/>
                  </a:lnTo>
                  <a:lnTo>
                    <a:pt x="36843" y="121840"/>
                  </a:lnTo>
                  <a:lnTo>
                    <a:pt x="50339" y="90870"/>
                  </a:lnTo>
                  <a:lnTo>
                    <a:pt x="66509" y="58674"/>
                  </a:lnTo>
                  <a:lnTo>
                    <a:pt x="93306" y="23144"/>
                  </a:lnTo>
                  <a:lnTo>
                    <a:pt x="107351" y="14255"/>
                  </a:lnTo>
                  <a:lnTo>
                    <a:pt x="119943" y="11098"/>
                  </a:lnTo>
                  <a:lnTo>
                    <a:pt x="128185" y="12341"/>
                  </a:lnTo>
                  <a:lnTo>
                    <a:pt x="136611" y="19772"/>
                  </a:lnTo>
                  <a:lnTo>
                    <a:pt x="141080" y="25088"/>
                  </a:lnTo>
                  <a:lnTo>
                    <a:pt x="146046" y="39461"/>
                  </a:lnTo>
                  <a:lnTo>
                    <a:pt x="149234" y="74558"/>
                  </a:lnTo>
                  <a:lnTo>
                    <a:pt x="149786" y="106405"/>
                  </a:lnTo>
                  <a:lnTo>
                    <a:pt x="144270" y="141315"/>
                  </a:lnTo>
                  <a:lnTo>
                    <a:pt x="137013" y="167012"/>
                  </a:lnTo>
                  <a:lnTo>
                    <a:pt x="137379" y="167697"/>
                  </a:lnTo>
                  <a:lnTo>
                    <a:pt x="138418" y="167361"/>
                  </a:lnTo>
                  <a:lnTo>
                    <a:pt x="139903" y="166343"/>
                  </a:lnTo>
                  <a:lnTo>
                    <a:pt x="15001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65" name="SMARTInkShape-1718"/>
            <p:cNvSpPr/>
            <p:nvPr/>
          </p:nvSpPr>
          <p:spPr bwMode="auto">
            <a:xfrm>
              <a:off x="3100388" y="4689565"/>
              <a:ext cx="123544" cy="139059"/>
            </a:xfrm>
            <a:custGeom>
              <a:avLst/>
              <a:gdLst/>
              <a:ahLst/>
              <a:cxnLst/>
              <a:rect l="0" t="0" r="0" b="0"/>
              <a:pathLst>
                <a:path w="123544" h="139059">
                  <a:moveTo>
                    <a:pt x="92868" y="18166"/>
                  </a:moveTo>
                  <a:lnTo>
                    <a:pt x="89076" y="18166"/>
                  </a:lnTo>
                  <a:lnTo>
                    <a:pt x="79133" y="21958"/>
                  </a:lnTo>
                  <a:lnTo>
                    <a:pt x="66133" y="31901"/>
                  </a:lnTo>
                  <a:lnTo>
                    <a:pt x="42791" y="61897"/>
                  </a:lnTo>
                  <a:lnTo>
                    <a:pt x="19834" y="96068"/>
                  </a:lnTo>
                  <a:lnTo>
                    <a:pt x="11256" y="112509"/>
                  </a:lnTo>
                  <a:lnTo>
                    <a:pt x="8971" y="122538"/>
                  </a:lnTo>
                  <a:lnTo>
                    <a:pt x="9949" y="126641"/>
                  </a:lnTo>
                  <a:lnTo>
                    <a:pt x="15269" y="133317"/>
                  </a:lnTo>
                  <a:lnTo>
                    <a:pt x="25043" y="136813"/>
                  </a:lnTo>
                  <a:lnTo>
                    <a:pt x="50719" y="139058"/>
                  </a:lnTo>
                  <a:lnTo>
                    <a:pt x="64610" y="135131"/>
                  </a:lnTo>
                  <a:lnTo>
                    <a:pt x="85818" y="121879"/>
                  </a:lnTo>
                  <a:lnTo>
                    <a:pt x="110526" y="96067"/>
                  </a:lnTo>
                  <a:lnTo>
                    <a:pt x="122001" y="71322"/>
                  </a:lnTo>
                  <a:lnTo>
                    <a:pt x="123543" y="55285"/>
                  </a:lnTo>
                  <a:lnTo>
                    <a:pt x="118066" y="25586"/>
                  </a:lnTo>
                  <a:lnTo>
                    <a:pt x="109623" y="13262"/>
                  </a:lnTo>
                  <a:lnTo>
                    <a:pt x="104038" y="7753"/>
                  </a:lnTo>
                  <a:lnTo>
                    <a:pt x="91483" y="1632"/>
                  </a:lnTo>
                  <a:lnTo>
                    <a:pt x="84801" y="0"/>
                  </a:lnTo>
                  <a:lnTo>
                    <a:pt x="68910" y="2419"/>
                  </a:lnTo>
                  <a:lnTo>
                    <a:pt x="52058" y="9580"/>
                  </a:lnTo>
                  <a:lnTo>
                    <a:pt x="36630" y="20700"/>
                  </a:lnTo>
                  <a:lnTo>
                    <a:pt x="18350" y="44141"/>
                  </a:lnTo>
                  <a:lnTo>
                    <a:pt x="0" y="824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66" name="SMARTInkShape-1719"/>
            <p:cNvSpPr/>
            <p:nvPr/>
          </p:nvSpPr>
          <p:spPr bwMode="auto">
            <a:xfrm>
              <a:off x="3351042" y="4508026"/>
              <a:ext cx="192259" cy="260503"/>
            </a:xfrm>
            <a:custGeom>
              <a:avLst/>
              <a:gdLst/>
              <a:ahLst/>
              <a:cxnLst/>
              <a:rect l="0" t="0" r="0" b="0"/>
              <a:pathLst>
                <a:path w="192259" h="260503">
                  <a:moveTo>
                    <a:pt x="27952" y="13968"/>
                  </a:moveTo>
                  <a:lnTo>
                    <a:pt x="27952" y="3326"/>
                  </a:lnTo>
                  <a:lnTo>
                    <a:pt x="28746" y="2111"/>
                  </a:lnTo>
                  <a:lnTo>
                    <a:pt x="30068" y="1300"/>
                  </a:lnTo>
                  <a:lnTo>
                    <a:pt x="34103" y="0"/>
                  </a:lnTo>
                  <a:lnTo>
                    <a:pt x="29311" y="19498"/>
                  </a:lnTo>
                  <a:lnTo>
                    <a:pt x="24428" y="53160"/>
                  </a:lnTo>
                  <a:lnTo>
                    <a:pt x="18088" y="88551"/>
                  </a:lnTo>
                  <a:lnTo>
                    <a:pt x="13514" y="115378"/>
                  </a:lnTo>
                  <a:lnTo>
                    <a:pt x="8835" y="142383"/>
                  </a:lnTo>
                  <a:lnTo>
                    <a:pt x="4110" y="167614"/>
                  </a:lnTo>
                  <a:lnTo>
                    <a:pt x="1480" y="192057"/>
                  </a:lnTo>
                  <a:lnTo>
                    <a:pt x="0" y="223898"/>
                  </a:lnTo>
                  <a:lnTo>
                    <a:pt x="1678" y="246296"/>
                  </a:lnTo>
                  <a:lnTo>
                    <a:pt x="3292" y="252197"/>
                  </a:lnTo>
                  <a:lnTo>
                    <a:pt x="6750" y="256131"/>
                  </a:lnTo>
                  <a:lnTo>
                    <a:pt x="16941" y="260502"/>
                  </a:lnTo>
                  <a:lnTo>
                    <a:pt x="39859" y="259171"/>
                  </a:lnTo>
                  <a:lnTo>
                    <a:pt x="70550" y="249956"/>
                  </a:lnTo>
                  <a:lnTo>
                    <a:pt x="104779" y="237172"/>
                  </a:lnTo>
                  <a:lnTo>
                    <a:pt x="136264" y="219538"/>
                  </a:lnTo>
                  <a:lnTo>
                    <a:pt x="165701" y="203024"/>
                  </a:lnTo>
                  <a:lnTo>
                    <a:pt x="183155" y="188077"/>
                  </a:lnTo>
                  <a:lnTo>
                    <a:pt x="188212" y="180514"/>
                  </a:lnTo>
                  <a:lnTo>
                    <a:pt x="192258" y="1711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67" name="SMARTInkShape-1720"/>
            <p:cNvSpPr/>
            <p:nvPr/>
          </p:nvSpPr>
          <p:spPr bwMode="auto">
            <a:xfrm>
              <a:off x="3221831" y="4614863"/>
              <a:ext cx="200026" cy="78582"/>
            </a:xfrm>
            <a:custGeom>
              <a:avLst/>
              <a:gdLst/>
              <a:ahLst/>
              <a:cxnLst/>
              <a:rect l="0" t="0" r="0" b="0"/>
              <a:pathLst>
                <a:path w="200026" h="78582">
                  <a:moveTo>
                    <a:pt x="0" y="78581"/>
                  </a:moveTo>
                  <a:lnTo>
                    <a:pt x="6497" y="72878"/>
                  </a:lnTo>
                  <a:lnTo>
                    <a:pt x="40193" y="49324"/>
                  </a:lnTo>
                  <a:lnTo>
                    <a:pt x="67736" y="37633"/>
                  </a:lnTo>
                  <a:lnTo>
                    <a:pt x="98916" y="27025"/>
                  </a:lnTo>
                  <a:lnTo>
                    <a:pt x="130380" y="15945"/>
                  </a:lnTo>
                  <a:lnTo>
                    <a:pt x="164837" y="763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971" name="SMARTInkShape-Group350"/>
          <p:cNvGrpSpPr/>
          <p:nvPr/>
        </p:nvGrpSpPr>
        <p:grpSpPr>
          <a:xfrm>
            <a:off x="1293019" y="4538753"/>
            <a:ext cx="390590" cy="347573"/>
            <a:chOff x="1293019" y="4538753"/>
            <a:chExt cx="390590" cy="347573"/>
          </a:xfrm>
        </p:grpSpPr>
        <p:sp>
          <p:nvSpPr>
            <p:cNvPr id="2508969" name="SMARTInkShape-1721"/>
            <p:cNvSpPr/>
            <p:nvPr/>
          </p:nvSpPr>
          <p:spPr bwMode="auto">
            <a:xfrm>
              <a:off x="1293019" y="4538753"/>
              <a:ext cx="390590" cy="347573"/>
            </a:xfrm>
            <a:custGeom>
              <a:avLst/>
              <a:gdLst/>
              <a:ahLst/>
              <a:cxnLst/>
              <a:rect l="0" t="0" r="0" b="0"/>
              <a:pathLst>
                <a:path w="390590" h="347573">
                  <a:moveTo>
                    <a:pt x="0" y="76110"/>
                  </a:moveTo>
                  <a:lnTo>
                    <a:pt x="0" y="65468"/>
                  </a:lnTo>
                  <a:lnTo>
                    <a:pt x="4233" y="61326"/>
                  </a:lnTo>
                  <a:lnTo>
                    <a:pt x="31660" y="49057"/>
                  </a:lnTo>
                  <a:lnTo>
                    <a:pt x="63444" y="37049"/>
                  </a:lnTo>
                  <a:lnTo>
                    <a:pt x="91962" y="28058"/>
                  </a:lnTo>
                  <a:lnTo>
                    <a:pt x="125274" y="20887"/>
                  </a:lnTo>
                  <a:lnTo>
                    <a:pt x="143047" y="17863"/>
                  </a:lnTo>
                  <a:lnTo>
                    <a:pt x="162040" y="14260"/>
                  </a:lnTo>
                  <a:lnTo>
                    <a:pt x="181845" y="10270"/>
                  </a:lnTo>
                  <a:lnTo>
                    <a:pt x="202192" y="6023"/>
                  </a:lnTo>
                  <a:lnTo>
                    <a:pt x="221314" y="3191"/>
                  </a:lnTo>
                  <a:lnTo>
                    <a:pt x="239617" y="1304"/>
                  </a:lnTo>
                  <a:lnTo>
                    <a:pt x="273978" y="0"/>
                  </a:lnTo>
                  <a:lnTo>
                    <a:pt x="305124" y="2066"/>
                  </a:lnTo>
                  <a:lnTo>
                    <a:pt x="330608" y="5630"/>
                  </a:lnTo>
                  <a:lnTo>
                    <a:pt x="350931" y="11448"/>
                  </a:lnTo>
                  <a:lnTo>
                    <a:pt x="365255" y="21971"/>
                  </a:lnTo>
                  <a:lnTo>
                    <a:pt x="368915" y="28111"/>
                  </a:lnTo>
                  <a:lnTo>
                    <a:pt x="370866" y="41283"/>
                  </a:lnTo>
                  <a:lnTo>
                    <a:pt x="366971" y="55075"/>
                  </a:lnTo>
                  <a:lnTo>
                    <a:pt x="353736" y="76227"/>
                  </a:lnTo>
                  <a:lnTo>
                    <a:pt x="330500" y="97576"/>
                  </a:lnTo>
                  <a:lnTo>
                    <a:pt x="298480" y="116866"/>
                  </a:lnTo>
                  <a:lnTo>
                    <a:pt x="265974" y="130519"/>
                  </a:lnTo>
                  <a:lnTo>
                    <a:pt x="236234" y="139591"/>
                  </a:lnTo>
                  <a:lnTo>
                    <a:pt x="213664" y="147306"/>
                  </a:lnTo>
                  <a:lnTo>
                    <a:pt x="202719" y="153232"/>
                  </a:lnTo>
                  <a:lnTo>
                    <a:pt x="203408" y="153718"/>
                  </a:lnTo>
                  <a:lnTo>
                    <a:pt x="235959" y="160309"/>
                  </a:lnTo>
                  <a:lnTo>
                    <a:pt x="263500" y="167644"/>
                  </a:lnTo>
                  <a:lnTo>
                    <a:pt x="296443" y="179519"/>
                  </a:lnTo>
                  <a:lnTo>
                    <a:pt x="329752" y="193092"/>
                  </a:lnTo>
                  <a:lnTo>
                    <a:pt x="363145" y="214017"/>
                  </a:lnTo>
                  <a:lnTo>
                    <a:pt x="376504" y="227889"/>
                  </a:lnTo>
                  <a:lnTo>
                    <a:pt x="385087" y="244638"/>
                  </a:lnTo>
                  <a:lnTo>
                    <a:pt x="390589" y="271917"/>
                  </a:lnTo>
                  <a:lnTo>
                    <a:pt x="385526" y="288548"/>
                  </a:lnTo>
                  <a:lnTo>
                    <a:pt x="380842" y="296316"/>
                  </a:lnTo>
                  <a:lnTo>
                    <a:pt x="365055" y="309181"/>
                  </a:lnTo>
                  <a:lnTo>
                    <a:pt x="329621" y="325349"/>
                  </a:lnTo>
                  <a:lnTo>
                    <a:pt x="299692" y="333726"/>
                  </a:lnTo>
                  <a:lnTo>
                    <a:pt x="267869" y="337450"/>
                  </a:lnTo>
                  <a:lnTo>
                    <a:pt x="250017" y="338442"/>
                  </a:lnTo>
                  <a:lnTo>
                    <a:pt x="230972" y="339104"/>
                  </a:lnTo>
                  <a:lnTo>
                    <a:pt x="211131" y="339546"/>
                  </a:lnTo>
                  <a:lnTo>
                    <a:pt x="192348" y="339840"/>
                  </a:lnTo>
                  <a:lnTo>
                    <a:pt x="156661" y="340167"/>
                  </a:lnTo>
                  <a:lnTo>
                    <a:pt x="124395" y="338195"/>
                  </a:lnTo>
                  <a:lnTo>
                    <a:pt x="96562" y="336261"/>
                  </a:lnTo>
                  <a:lnTo>
                    <a:pt x="69886" y="339635"/>
                  </a:lnTo>
                  <a:lnTo>
                    <a:pt x="62810" y="343515"/>
                  </a:lnTo>
                  <a:lnTo>
                    <a:pt x="62511" y="344868"/>
                  </a:lnTo>
                  <a:lnTo>
                    <a:pt x="63899" y="345769"/>
                  </a:lnTo>
                  <a:lnTo>
                    <a:pt x="71437" y="3475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70" name="SMARTInkShape-1722"/>
            <p:cNvSpPr/>
            <p:nvPr/>
          </p:nvSpPr>
          <p:spPr bwMode="auto">
            <a:xfrm>
              <a:off x="1451695" y="4609127"/>
              <a:ext cx="12775" cy="246163"/>
            </a:xfrm>
            <a:custGeom>
              <a:avLst/>
              <a:gdLst/>
              <a:ahLst/>
              <a:cxnLst/>
              <a:rect l="0" t="0" r="0" b="0"/>
              <a:pathLst>
                <a:path w="12775" h="246163">
                  <a:moveTo>
                    <a:pt x="12774" y="34311"/>
                  </a:moveTo>
                  <a:lnTo>
                    <a:pt x="12774" y="0"/>
                  </a:lnTo>
                  <a:lnTo>
                    <a:pt x="12774" y="29157"/>
                  </a:lnTo>
                  <a:lnTo>
                    <a:pt x="12774" y="62632"/>
                  </a:lnTo>
                  <a:lnTo>
                    <a:pt x="11980" y="95971"/>
                  </a:lnTo>
                  <a:lnTo>
                    <a:pt x="8981" y="122040"/>
                  </a:lnTo>
                  <a:lnTo>
                    <a:pt x="7120" y="147385"/>
                  </a:lnTo>
                  <a:lnTo>
                    <a:pt x="5498" y="171878"/>
                  </a:lnTo>
                  <a:lnTo>
                    <a:pt x="917" y="206393"/>
                  </a:lnTo>
                  <a:lnTo>
                    <a:pt x="0" y="230819"/>
                  </a:lnTo>
                  <a:lnTo>
                    <a:pt x="4732" y="246122"/>
                  </a:lnTo>
                  <a:lnTo>
                    <a:pt x="5031" y="246162"/>
                  </a:lnTo>
                  <a:lnTo>
                    <a:pt x="11757" y="214238"/>
                  </a:lnTo>
                  <a:lnTo>
                    <a:pt x="8680" y="184284"/>
                  </a:lnTo>
                  <a:lnTo>
                    <a:pt x="5630" y="1628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8972" name="SMARTInkShape-1723"/>
          <p:cNvSpPr/>
          <p:nvPr/>
        </p:nvSpPr>
        <p:spPr bwMode="auto">
          <a:xfrm>
            <a:off x="1228725" y="4284284"/>
            <a:ext cx="647013" cy="685360"/>
          </a:xfrm>
          <a:custGeom>
            <a:avLst/>
            <a:gdLst/>
            <a:ahLst/>
            <a:cxnLst/>
            <a:rect l="0" t="0" r="0" b="0"/>
            <a:pathLst>
              <a:path w="647013" h="685360">
                <a:moveTo>
                  <a:pt x="364331" y="116266"/>
                </a:moveTo>
                <a:lnTo>
                  <a:pt x="360539" y="112474"/>
                </a:lnTo>
                <a:lnTo>
                  <a:pt x="354444" y="110612"/>
                </a:lnTo>
                <a:lnTo>
                  <a:pt x="350596" y="110115"/>
                </a:lnTo>
                <a:lnTo>
                  <a:pt x="342087" y="105330"/>
                </a:lnTo>
                <a:lnTo>
                  <a:pt x="326255" y="95828"/>
                </a:lnTo>
                <a:lnTo>
                  <a:pt x="292583" y="78150"/>
                </a:lnTo>
                <a:lnTo>
                  <a:pt x="257134" y="60398"/>
                </a:lnTo>
                <a:lnTo>
                  <a:pt x="221451" y="45311"/>
                </a:lnTo>
                <a:lnTo>
                  <a:pt x="200023" y="39944"/>
                </a:lnTo>
                <a:lnTo>
                  <a:pt x="192880" y="39191"/>
                </a:lnTo>
                <a:lnTo>
                  <a:pt x="178593" y="42588"/>
                </a:lnTo>
                <a:lnTo>
                  <a:pt x="142875" y="58027"/>
                </a:lnTo>
                <a:lnTo>
                  <a:pt x="107156" y="88488"/>
                </a:lnTo>
                <a:lnTo>
                  <a:pt x="79375" y="122127"/>
                </a:lnTo>
                <a:lnTo>
                  <a:pt x="62059" y="151517"/>
                </a:lnTo>
                <a:lnTo>
                  <a:pt x="49013" y="176382"/>
                </a:lnTo>
                <a:lnTo>
                  <a:pt x="37394" y="203310"/>
                </a:lnTo>
                <a:lnTo>
                  <a:pt x="27732" y="231946"/>
                </a:lnTo>
                <a:lnTo>
                  <a:pt x="20792" y="263193"/>
                </a:lnTo>
                <a:lnTo>
                  <a:pt x="17178" y="297719"/>
                </a:lnTo>
                <a:lnTo>
                  <a:pt x="15572" y="333437"/>
                </a:lnTo>
                <a:lnTo>
                  <a:pt x="14859" y="367832"/>
                </a:lnTo>
                <a:lnTo>
                  <a:pt x="15462" y="385577"/>
                </a:lnTo>
                <a:lnTo>
                  <a:pt x="16658" y="403757"/>
                </a:lnTo>
                <a:lnTo>
                  <a:pt x="18249" y="422226"/>
                </a:lnTo>
                <a:lnTo>
                  <a:pt x="22134" y="457565"/>
                </a:lnTo>
                <a:lnTo>
                  <a:pt x="28093" y="490998"/>
                </a:lnTo>
                <a:lnTo>
                  <a:pt x="38680" y="521733"/>
                </a:lnTo>
                <a:lnTo>
                  <a:pt x="53439" y="551267"/>
                </a:lnTo>
                <a:lnTo>
                  <a:pt x="71376" y="579475"/>
                </a:lnTo>
                <a:lnTo>
                  <a:pt x="92577" y="605241"/>
                </a:lnTo>
                <a:lnTo>
                  <a:pt x="126825" y="638267"/>
                </a:lnTo>
                <a:lnTo>
                  <a:pt x="154527" y="656242"/>
                </a:lnTo>
                <a:lnTo>
                  <a:pt x="185360" y="670580"/>
                </a:lnTo>
                <a:lnTo>
                  <a:pt x="217584" y="679599"/>
                </a:lnTo>
                <a:lnTo>
                  <a:pt x="250427" y="684136"/>
                </a:lnTo>
                <a:lnTo>
                  <a:pt x="284338" y="685359"/>
                </a:lnTo>
                <a:lnTo>
                  <a:pt x="302271" y="684574"/>
                </a:lnTo>
                <a:lnTo>
                  <a:pt x="320577" y="683257"/>
                </a:lnTo>
                <a:lnTo>
                  <a:pt x="339130" y="679204"/>
                </a:lnTo>
                <a:lnTo>
                  <a:pt x="357849" y="673327"/>
                </a:lnTo>
                <a:lnTo>
                  <a:pt x="376679" y="666234"/>
                </a:lnTo>
                <a:lnTo>
                  <a:pt x="394788" y="657536"/>
                </a:lnTo>
                <a:lnTo>
                  <a:pt x="429726" y="637289"/>
                </a:lnTo>
                <a:lnTo>
                  <a:pt x="461658" y="612944"/>
                </a:lnTo>
                <a:lnTo>
                  <a:pt x="491725" y="584662"/>
                </a:lnTo>
                <a:lnTo>
                  <a:pt x="520963" y="550925"/>
                </a:lnTo>
                <a:lnTo>
                  <a:pt x="534634" y="532245"/>
                </a:lnTo>
                <a:lnTo>
                  <a:pt x="547716" y="512648"/>
                </a:lnTo>
                <a:lnTo>
                  <a:pt x="560407" y="492440"/>
                </a:lnTo>
                <a:lnTo>
                  <a:pt x="572042" y="472617"/>
                </a:lnTo>
                <a:lnTo>
                  <a:pt x="582974" y="453052"/>
                </a:lnTo>
                <a:lnTo>
                  <a:pt x="593437" y="433659"/>
                </a:lnTo>
                <a:lnTo>
                  <a:pt x="602793" y="414380"/>
                </a:lnTo>
                <a:lnTo>
                  <a:pt x="611412" y="395177"/>
                </a:lnTo>
                <a:lnTo>
                  <a:pt x="619539" y="376026"/>
                </a:lnTo>
                <a:lnTo>
                  <a:pt x="626545" y="356114"/>
                </a:lnTo>
                <a:lnTo>
                  <a:pt x="632803" y="335696"/>
                </a:lnTo>
                <a:lnTo>
                  <a:pt x="638562" y="314940"/>
                </a:lnTo>
                <a:lnTo>
                  <a:pt x="642402" y="294753"/>
                </a:lnTo>
                <a:lnTo>
                  <a:pt x="644962" y="274945"/>
                </a:lnTo>
                <a:lnTo>
                  <a:pt x="646668" y="255389"/>
                </a:lnTo>
                <a:lnTo>
                  <a:pt x="647012" y="236796"/>
                </a:lnTo>
                <a:lnTo>
                  <a:pt x="645278" y="201320"/>
                </a:lnTo>
                <a:lnTo>
                  <a:pt x="637628" y="167032"/>
                </a:lnTo>
                <a:lnTo>
                  <a:pt x="625496" y="134066"/>
                </a:lnTo>
                <a:lnTo>
                  <a:pt x="609521" y="103540"/>
                </a:lnTo>
                <a:lnTo>
                  <a:pt x="587605" y="76214"/>
                </a:lnTo>
                <a:lnTo>
                  <a:pt x="560401" y="52428"/>
                </a:lnTo>
                <a:lnTo>
                  <a:pt x="527144" y="33918"/>
                </a:lnTo>
                <a:lnTo>
                  <a:pt x="508592" y="26442"/>
                </a:lnTo>
                <a:lnTo>
                  <a:pt x="489080" y="19871"/>
                </a:lnTo>
                <a:lnTo>
                  <a:pt x="468928" y="13903"/>
                </a:lnTo>
                <a:lnTo>
                  <a:pt x="448350" y="9130"/>
                </a:lnTo>
                <a:lnTo>
                  <a:pt x="427488" y="5155"/>
                </a:lnTo>
                <a:lnTo>
                  <a:pt x="406435" y="1711"/>
                </a:lnTo>
                <a:lnTo>
                  <a:pt x="383669" y="208"/>
                </a:lnTo>
                <a:lnTo>
                  <a:pt x="359761" y="0"/>
                </a:lnTo>
                <a:lnTo>
                  <a:pt x="335091" y="656"/>
                </a:lnTo>
                <a:lnTo>
                  <a:pt x="310706" y="4267"/>
                </a:lnTo>
                <a:lnTo>
                  <a:pt x="286512" y="9850"/>
                </a:lnTo>
                <a:lnTo>
                  <a:pt x="262446" y="16747"/>
                </a:lnTo>
                <a:lnTo>
                  <a:pt x="237670" y="24520"/>
                </a:lnTo>
                <a:lnTo>
                  <a:pt x="212422" y="32877"/>
                </a:lnTo>
                <a:lnTo>
                  <a:pt x="186858" y="41623"/>
                </a:lnTo>
                <a:lnTo>
                  <a:pt x="161878" y="52217"/>
                </a:lnTo>
                <a:lnTo>
                  <a:pt x="137288" y="64042"/>
                </a:lnTo>
                <a:lnTo>
                  <a:pt x="112956" y="76687"/>
                </a:lnTo>
                <a:lnTo>
                  <a:pt x="89592" y="89087"/>
                </a:lnTo>
                <a:lnTo>
                  <a:pt x="66872" y="101321"/>
                </a:lnTo>
                <a:lnTo>
                  <a:pt x="44581" y="113446"/>
                </a:lnTo>
                <a:lnTo>
                  <a:pt x="0" y="137697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8978" name="SMARTInkShape-Group352"/>
          <p:cNvGrpSpPr/>
          <p:nvPr/>
        </p:nvGrpSpPr>
        <p:grpSpPr>
          <a:xfrm>
            <a:off x="1715327" y="5018479"/>
            <a:ext cx="434943" cy="333757"/>
            <a:chOff x="1715327" y="5018479"/>
            <a:chExt cx="434943" cy="333757"/>
          </a:xfrm>
        </p:grpSpPr>
        <p:sp>
          <p:nvSpPr>
            <p:cNvPr id="2508973" name="SMARTInkShape-1724"/>
            <p:cNvSpPr/>
            <p:nvPr/>
          </p:nvSpPr>
          <p:spPr bwMode="auto">
            <a:xfrm>
              <a:off x="1828800" y="5122094"/>
              <a:ext cx="21430" cy="196630"/>
            </a:xfrm>
            <a:custGeom>
              <a:avLst/>
              <a:gdLst/>
              <a:ahLst/>
              <a:cxnLst/>
              <a:rect l="0" t="0" r="0" b="0"/>
              <a:pathLst>
                <a:path w="21430" h="196630">
                  <a:moveTo>
                    <a:pt x="14288" y="7119"/>
                  </a:moveTo>
                  <a:lnTo>
                    <a:pt x="14288" y="0"/>
                  </a:lnTo>
                  <a:lnTo>
                    <a:pt x="14288" y="30503"/>
                  </a:lnTo>
                  <a:lnTo>
                    <a:pt x="19197" y="64007"/>
                  </a:lnTo>
                  <a:lnTo>
                    <a:pt x="20769" y="95765"/>
                  </a:lnTo>
                  <a:lnTo>
                    <a:pt x="21235" y="125636"/>
                  </a:lnTo>
                  <a:lnTo>
                    <a:pt x="21373" y="153801"/>
                  </a:lnTo>
                  <a:lnTo>
                    <a:pt x="21424" y="188624"/>
                  </a:lnTo>
                  <a:lnTo>
                    <a:pt x="21429" y="196629"/>
                  </a:lnTo>
                  <a:lnTo>
                    <a:pt x="20636" y="196165"/>
                  </a:lnTo>
                  <a:lnTo>
                    <a:pt x="17638" y="191417"/>
                  </a:lnTo>
                  <a:lnTo>
                    <a:pt x="12612" y="158917"/>
                  </a:lnTo>
                  <a:lnTo>
                    <a:pt x="8764" y="126973"/>
                  </a:lnTo>
                  <a:lnTo>
                    <a:pt x="7070" y="103250"/>
                  </a:lnTo>
                  <a:lnTo>
                    <a:pt x="2448" y="67881"/>
                  </a:lnTo>
                  <a:lnTo>
                    <a:pt x="0" y="499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74" name="SMARTInkShape-1725"/>
            <p:cNvSpPr/>
            <p:nvPr/>
          </p:nvSpPr>
          <p:spPr bwMode="auto">
            <a:xfrm>
              <a:off x="1715327" y="5018479"/>
              <a:ext cx="213487" cy="151651"/>
            </a:xfrm>
            <a:custGeom>
              <a:avLst/>
              <a:gdLst/>
              <a:ahLst/>
              <a:cxnLst/>
              <a:rect l="0" t="0" r="0" b="0"/>
              <a:pathLst>
                <a:path w="213487" h="151651">
                  <a:moveTo>
                    <a:pt x="70611" y="53584"/>
                  </a:moveTo>
                  <a:lnTo>
                    <a:pt x="64114" y="59287"/>
                  </a:lnTo>
                  <a:lnTo>
                    <a:pt x="56875" y="63526"/>
                  </a:lnTo>
                  <a:lnTo>
                    <a:pt x="50483" y="72290"/>
                  </a:lnTo>
                  <a:lnTo>
                    <a:pt x="31742" y="104172"/>
                  </a:lnTo>
                  <a:lnTo>
                    <a:pt x="8597" y="135592"/>
                  </a:lnTo>
                  <a:lnTo>
                    <a:pt x="0" y="151650"/>
                  </a:lnTo>
                  <a:lnTo>
                    <a:pt x="11286" y="135682"/>
                  </a:lnTo>
                  <a:lnTo>
                    <a:pt x="39666" y="106224"/>
                  </a:lnTo>
                  <a:lnTo>
                    <a:pt x="66557" y="79147"/>
                  </a:lnTo>
                  <a:lnTo>
                    <a:pt x="98425" y="54808"/>
                  </a:lnTo>
                  <a:lnTo>
                    <a:pt x="129211" y="28723"/>
                  </a:lnTo>
                  <a:lnTo>
                    <a:pt x="158441" y="8470"/>
                  </a:lnTo>
                  <a:lnTo>
                    <a:pt x="183418" y="0"/>
                  </a:lnTo>
                  <a:lnTo>
                    <a:pt x="196418" y="135"/>
                  </a:lnTo>
                  <a:lnTo>
                    <a:pt x="213486" y="357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75" name="SMARTInkShape-1726"/>
            <p:cNvSpPr/>
            <p:nvPr/>
          </p:nvSpPr>
          <p:spPr bwMode="auto">
            <a:xfrm>
              <a:off x="1921669" y="5171323"/>
              <a:ext cx="71438" cy="174236"/>
            </a:xfrm>
            <a:custGeom>
              <a:avLst/>
              <a:gdLst/>
              <a:ahLst/>
              <a:cxnLst/>
              <a:rect l="0" t="0" r="0" b="0"/>
              <a:pathLst>
                <a:path w="71438" h="174236">
                  <a:moveTo>
                    <a:pt x="0" y="122196"/>
                  </a:moveTo>
                  <a:lnTo>
                    <a:pt x="0" y="128347"/>
                  </a:lnTo>
                  <a:lnTo>
                    <a:pt x="3792" y="132838"/>
                  </a:lnTo>
                  <a:lnTo>
                    <a:pt x="5703" y="133259"/>
                  </a:lnTo>
                  <a:lnTo>
                    <a:pt x="7771" y="132746"/>
                  </a:lnTo>
                  <a:lnTo>
                    <a:pt x="9943" y="131611"/>
                  </a:lnTo>
                  <a:lnTo>
                    <a:pt x="11391" y="130060"/>
                  </a:lnTo>
                  <a:lnTo>
                    <a:pt x="26397" y="97268"/>
                  </a:lnTo>
                  <a:lnTo>
                    <a:pt x="33642" y="73616"/>
                  </a:lnTo>
                  <a:lnTo>
                    <a:pt x="35308" y="49629"/>
                  </a:lnTo>
                  <a:lnTo>
                    <a:pt x="31805" y="32785"/>
                  </a:lnTo>
                  <a:lnTo>
                    <a:pt x="18915" y="3228"/>
                  </a:lnTo>
                  <a:lnTo>
                    <a:pt x="16579" y="815"/>
                  </a:lnTo>
                  <a:lnTo>
                    <a:pt x="14228" y="0"/>
                  </a:lnTo>
                  <a:lnTo>
                    <a:pt x="11866" y="251"/>
                  </a:lnTo>
                  <a:lnTo>
                    <a:pt x="10292" y="2799"/>
                  </a:lnTo>
                  <a:lnTo>
                    <a:pt x="7558" y="30537"/>
                  </a:lnTo>
                  <a:lnTo>
                    <a:pt x="7225" y="64638"/>
                  </a:lnTo>
                  <a:lnTo>
                    <a:pt x="7961" y="96498"/>
                  </a:lnTo>
                  <a:lnTo>
                    <a:pt x="13648" y="125606"/>
                  </a:lnTo>
                  <a:lnTo>
                    <a:pt x="25034" y="148871"/>
                  </a:lnTo>
                  <a:lnTo>
                    <a:pt x="43993" y="172608"/>
                  </a:lnTo>
                  <a:lnTo>
                    <a:pt x="46791" y="174061"/>
                  </a:lnTo>
                  <a:lnTo>
                    <a:pt x="49450" y="174235"/>
                  </a:lnTo>
                  <a:lnTo>
                    <a:pt x="52017" y="173557"/>
                  </a:lnTo>
                  <a:lnTo>
                    <a:pt x="56985" y="168571"/>
                  </a:lnTo>
                  <a:lnTo>
                    <a:pt x="64245" y="154722"/>
                  </a:lnTo>
                  <a:lnTo>
                    <a:pt x="71437" y="13648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76" name="SMARTInkShape-1727"/>
            <p:cNvSpPr/>
            <p:nvPr/>
          </p:nvSpPr>
          <p:spPr bwMode="auto">
            <a:xfrm>
              <a:off x="2000959" y="5216577"/>
              <a:ext cx="34603" cy="125956"/>
            </a:xfrm>
            <a:custGeom>
              <a:avLst/>
              <a:gdLst/>
              <a:ahLst/>
              <a:cxnLst/>
              <a:rect l="0" t="0" r="0" b="0"/>
              <a:pathLst>
                <a:path w="34603" h="125956">
                  <a:moveTo>
                    <a:pt x="13579" y="119804"/>
                  </a:moveTo>
                  <a:lnTo>
                    <a:pt x="17371" y="119804"/>
                  </a:lnTo>
                  <a:lnTo>
                    <a:pt x="21349" y="121921"/>
                  </a:lnTo>
                  <a:lnTo>
                    <a:pt x="25763" y="124714"/>
                  </a:lnTo>
                  <a:lnTo>
                    <a:pt x="30371" y="125955"/>
                  </a:lnTo>
                  <a:lnTo>
                    <a:pt x="31917" y="124699"/>
                  </a:lnTo>
                  <a:lnTo>
                    <a:pt x="33635" y="119069"/>
                  </a:lnTo>
                  <a:lnTo>
                    <a:pt x="34602" y="106975"/>
                  </a:lnTo>
                  <a:lnTo>
                    <a:pt x="27185" y="74076"/>
                  </a:lnTo>
                  <a:lnTo>
                    <a:pt x="15076" y="39552"/>
                  </a:lnTo>
                  <a:lnTo>
                    <a:pt x="1683" y="12869"/>
                  </a:lnTo>
                  <a:lnTo>
                    <a:pt x="0" y="3894"/>
                  </a:lnTo>
                  <a:lnTo>
                    <a:pt x="557" y="2049"/>
                  </a:lnTo>
                  <a:lnTo>
                    <a:pt x="1723" y="820"/>
                  </a:lnTo>
                  <a:lnTo>
                    <a:pt x="3293" y="0"/>
                  </a:lnTo>
                  <a:lnTo>
                    <a:pt x="5134" y="1041"/>
                  </a:lnTo>
                  <a:lnTo>
                    <a:pt x="27866" y="3407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77" name="SMARTInkShape-1728"/>
            <p:cNvSpPr/>
            <p:nvPr/>
          </p:nvSpPr>
          <p:spPr bwMode="auto">
            <a:xfrm>
              <a:off x="2060445" y="5195836"/>
              <a:ext cx="89825" cy="156400"/>
            </a:xfrm>
            <a:custGeom>
              <a:avLst/>
              <a:gdLst/>
              <a:ahLst/>
              <a:cxnLst/>
              <a:rect l="0" t="0" r="0" b="0"/>
              <a:pathLst>
                <a:path w="89825" h="156400">
                  <a:moveTo>
                    <a:pt x="4099" y="76252"/>
                  </a:moveTo>
                  <a:lnTo>
                    <a:pt x="4099" y="86194"/>
                  </a:lnTo>
                  <a:lnTo>
                    <a:pt x="6215" y="90724"/>
                  </a:lnTo>
                  <a:lnTo>
                    <a:pt x="9008" y="95384"/>
                  </a:lnTo>
                  <a:lnTo>
                    <a:pt x="11155" y="104411"/>
                  </a:lnTo>
                  <a:lnTo>
                    <a:pt x="11235" y="88696"/>
                  </a:lnTo>
                  <a:lnTo>
                    <a:pt x="4540" y="54656"/>
                  </a:lnTo>
                  <a:lnTo>
                    <a:pt x="4186" y="39530"/>
                  </a:lnTo>
                  <a:lnTo>
                    <a:pt x="2021" y="34002"/>
                  </a:lnTo>
                  <a:lnTo>
                    <a:pt x="332" y="31416"/>
                  </a:lnTo>
                  <a:lnTo>
                    <a:pt x="0" y="30486"/>
                  </a:lnTo>
                  <a:lnTo>
                    <a:pt x="573" y="30660"/>
                  </a:lnTo>
                  <a:lnTo>
                    <a:pt x="1748" y="31570"/>
                  </a:lnTo>
                  <a:lnTo>
                    <a:pt x="3054" y="34697"/>
                  </a:lnTo>
                  <a:lnTo>
                    <a:pt x="5906" y="43036"/>
                  </a:lnTo>
                  <a:lnTo>
                    <a:pt x="8871" y="51170"/>
                  </a:lnTo>
                  <a:lnTo>
                    <a:pt x="14723" y="74017"/>
                  </a:lnTo>
                  <a:lnTo>
                    <a:pt x="30180" y="109313"/>
                  </a:lnTo>
                  <a:lnTo>
                    <a:pt x="31935" y="115064"/>
                  </a:lnTo>
                  <a:lnTo>
                    <a:pt x="32181" y="114827"/>
                  </a:lnTo>
                  <a:lnTo>
                    <a:pt x="32655" y="82009"/>
                  </a:lnTo>
                  <a:lnTo>
                    <a:pt x="32670" y="52430"/>
                  </a:lnTo>
                  <a:lnTo>
                    <a:pt x="32673" y="20040"/>
                  </a:lnTo>
                  <a:lnTo>
                    <a:pt x="34790" y="9464"/>
                  </a:lnTo>
                  <a:lnTo>
                    <a:pt x="38824" y="0"/>
                  </a:lnTo>
                  <a:lnTo>
                    <a:pt x="41493" y="5056"/>
                  </a:lnTo>
                  <a:lnTo>
                    <a:pt x="51944" y="40065"/>
                  </a:lnTo>
                  <a:lnTo>
                    <a:pt x="58933" y="68087"/>
                  </a:lnTo>
                  <a:lnTo>
                    <a:pt x="65237" y="99585"/>
                  </a:lnTo>
                  <a:lnTo>
                    <a:pt x="69045" y="124705"/>
                  </a:lnTo>
                  <a:lnTo>
                    <a:pt x="80571" y="154187"/>
                  </a:lnTo>
                  <a:lnTo>
                    <a:pt x="82068" y="155990"/>
                  </a:lnTo>
                  <a:lnTo>
                    <a:pt x="83859" y="156399"/>
                  </a:lnTo>
                  <a:lnTo>
                    <a:pt x="85847" y="155876"/>
                  </a:lnTo>
                  <a:lnTo>
                    <a:pt x="87173" y="153148"/>
                  </a:lnTo>
                  <a:lnTo>
                    <a:pt x="89475" y="117510"/>
                  </a:lnTo>
                  <a:lnTo>
                    <a:pt x="89720" y="84596"/>
                  </a:lnTo>
                  <a:lnTo>
                    <a:pt x="89824" y="6196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8979" name="SMARTInkShape-1729"/>
          <p:cNvSpPr/>
          <p:nvPr/>
        </p:nvSpPr>
        <p:spPr bwMode="auto">
          <a:xfrm>
            <a:off x="3171825" y="2135981"/>
            <a:ext cx="307182" cy="42864"/>
          </a:xfrm>
          <a:custGeom>
            <a:avLst/>
            <a:gdLst/>
            <a:ahLst/>
            <a:cxnLst/>
            <a:rect l="0" t="0" r="0" b="0"/>
            <a:pathLst>
              <a:path w="307182" h="42864">
                <a:moveTo>
                  <a:pt x="0" y="0"/>
                </a:moveTo>
                <a:lnTo>
                  <a:pt x="35297" y="14474"/>
                </a:lnTo>
                <a:lnTo>
                  <a:pt x="66285" y="21487"/>
                </a:lnTo>
                <a:lnTo>
                  <a:pt x="90579" y="26218"/>
                </a:lnTo>
                <a:lnTo>
                  <a:pt x="119897" y="30967"/>
                </a:lnTo>
                <a:lnTo>
                  <a:pt x="151448" y="35724"/>
                </a:lnTo>
                <a:lnTo>
                  <a:pt x="184785" y="39690"/>
                </a:lnTo>
                <a:lnTo>
                  <a:pt x="202565" y="40748"/>
                </a:lnTo>
                <a:lnTo>
                  <a:pt x="220769" y="41453"/>
                </a:lnTo>
                <a:lnTo>
                  <a:pt x="255811" y="42236"/>
                </a:lnTo>
                <a:lnTo>
                  <a:pt x="284350" y="42584"/>
                </a:lnTo>
                <a:lnTo>
                  <a:pt x="307181" y="42863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8980" name="SMARTInkShape-1730"/>
          <p:cNvSpPr/>
          <p:nvPr/>
        </p:nvSpPr>
        <p:spPr bwMode="auto">
          <a:xfrm>
            <a:off x="3864769" y="2135981"/>
            <a:ext cx="778670" cy="64295"/>
          </a:xfrm>
          <a:custGeom>
            <a:avLst/>
            <a:gdLst/>
            <a:ahLst/>
            <a:cxnLst/>
            <a:rect l="0" t="0" r="0" b="0"/>
            <a:pathLst>
              <a:path w="778670" h="64295">
                <a:moveTo>
                  <a:pt x="0" y="0"/>
                </a:moveTo>
                <a:lnTo>
                  <a:pt x="0" y="10642"/>
                </a:lnTo>
                <a:lnTo>
                  <a:pt x="4233" y="14784"/>
                </a:lnTo>
                <a:lnTo>
                  <a:pt x="31661" y="31169"/>
                </a:lnTo>
                <a:lnTo>
                  <a:pt x="64238" y="39045"/>
                </a:lnTo>
                <a:lnTo>
                  <a:pt x="95754" y="41166"/>
                </a:lnTo>
                <a:lnTo>
                  <a:pt x="114636" y="41732"/>
                </a:lnTo>
                <a:lnTo>
                  <a:pt x="135161" y="42109"/>
                </a:lnTo>
                <a:lnTo>
                  <a:pt x="156782" y="42360"/>
                </a:lnTo>
                <a:lnTo>
                  <a:pt x="179928" y="41734"/>
                </a:lnTo>
                <a:lnTo>
                  <a:pt x="204089" y="40523"/>
                </a:lnTo>
                <a:lnTo>
                  <a:pt x="228928" y="38922"/>
                </a:lnTo>
                <a:lnTo>
                  <a:pt x="255806" y="37060"/>
                </a:lnTo>
                <a:lnTo>
                  <a:pt x="284044" y="35026"/>
                </a:lnTo>
                <a:lnTo>
                  <a:pt x="313187" y="32876"/>
                </a:lnTo>
                <a:lnTo>
                  <a:pt x="342141" y="29855"/>
                </a:lnTo>
                <a:lnTo>
                  <a:pt x="370969" y="26253"/>
                </a:lnTo>
                <a:lnTo>
                  <a:pt x="399713" y="22265"/>
                </a:lnTo>
                <a:lnTo>
                  <a:pt x="429194" y="18812"/>
                </a:lnTo>
                <a:lnTo>
                  <a:pt x="459167" y="15716"/>
                </a:lnTo>
                <a:lnTo>
                  <a:pt x="489467" y="12859"/>
                </a:lnTo>
                <a:lnTo>
                  <a:pt x="519193" y="12542"/>
                </a:lnTo>
                <a:lnTo>
                  <a:pt x="548534" y="13917"/>
                </a:lnTo>
                <a:lnTo>
                  <a:pt x="577621" y="16422"/>
                </a:lnTo>
                <a:lnTo>
                  <a:pt x="604949" y="19679"/>
                </a:lnTo>
                <a:lnTo>
                  <a:pt x="631106" y="23438"/>
                </a:lnTo>
                <a:lnTo>
                  <a:pt x="656481" y="27532"/>
                </a:lnTo>
                <a:lnTo>
                  <a:pt x="681335" y="33436"/>
                </a:lnTo>
                <a:lnTo>
                  <a:pt x="705842" y="40547"/>
                </a:lnTo>
                <a:lnTo>
                  <a:pt x="730117" y="48463"/>
                </a:lnTo>
                <a:lnTo>
                  <a:pt x="778669" y="64294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8985" name="SMARTInkShape-Group355"/>
          <p:cNvGrpSpPr/>
          <p:nvPr/>
        </p:nvGrpSpPr>
        <p:grpSpPr>
          <a:xfrm>
            <a:off x="6854138" y="986575"/>
            <a:ext cx="570119" cy="219177"/>
            <a:chOff x="6854138" y="986575"/>
            <a:chExt cx="570119" cy="219177"/>
          </a:xfrm>
        </p:grpSpPr>
        <p:sp>
          <p:nvSpPr>
            <p:cNvPr id="2508981" name="SMARTInkShape-1731"/>
            <p:cNvSpPr/>
            <p:nvPr/>
          </p:nvSpPr>
          <p:spPr bwMode="auto">
            <a:xfrm>
              <a:off x="6965156" y="1000419"/>
              <a:ext cx="14289" cy="181812"/>
            </a:xfrm>
            <a:custGeom>
              <a:avLst/>
              <a:gdLst/>
              <a:ahLst/>
              <a:cxnLst/>
              <a:rect l="0" t="0" r="0" b="0"/>
              <a:pathLst>
                <a:path w="14289" h="181812">
                  <a:moveTo>
                    <a:pt x="0" y="6850"/>
                  </a:moveTo>
                  <a:lnTo>
                    <a:pt x="0" y="0"/>
                  </a:lnTo>
                  <a:lnTo>
                    <a:pt x="794" y="31163"/>
                  </a:lnTo>
                  <a:lnTo>
                    <a:pt x="6151" y="58333"/>
                  </a:lnTo>
                  <a:lnTo>
                    <a:pt x="7742" y="86516"/>
                  </a:lnTo>
                  <a:lnTo>
                    <a:pt x="12759" y="121835"/>
                  </a:lnTo>
                  <a:lnTo>
                    <a:pt x="14086" y="157458"/>
                  </a:lnTo>
                  <a:lnTo>
                    <a:pt x="14198" y="167979"/>
                  </a:lnTo>
                  <a:lnTo>
                    <a:pt x="13434" y="171419"/>
                  </a:lnTo>
                  <a:lnTo>
                    <a:pt x="12131" y="173713"/>
                  </a:lnTo>
                  <a:lnTo>
                    <a:pt x="10469" y="175242"/>
                  </a:lnTo>
                  <a:lnTo>
                    <a:pt x="8621" y="179057"/>
                  </a:lnTo>
                  <a:lnTo>
                    <a:pt x="8128" y="181186"/>
                  </a:lnTo>
                  <a:lnTo>
                    <a:pt x="7801" y="181811"/>
                  </a:lnTo>
                  <a:lnTo>
                    <a:pt x="7582" y="181435"/>
                  </a:lnTo>
                  <a:lnTo>
                    <a:pt x="7435" y="180390"/>
                  </a:lnTo>
                  <a:lnTo>
                    <a:pt x="14288" y="149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82" name="SMARTInkShape-1732"/>
            <p:cNvSpPr/>
            <p:nvPr/>
          </p:nvSpPr>
          <p:spPr bwMode="auto">
            <a:xfrm>
              <a:off x="6854138" y="986575"/>
              <a:ext cx="293403" cy="219177"/>
            </a:xfrm>
            <a:custGeom>
              <a:avLst/>
              <a:gdLst/>
              <a:ahLst/>
              <a:cxnLst/>
              <a:rect l="0" t="0" r="0" b="0"/>
              <a:pathLst>
                <a:path w="293403" h="219177">
                  <a:moveTo>
                    <a:pt x="18150" y="6406"/>
                  </a:moveTo>
                  <a:lnTo>
                    <a:pt x="14357" y="10199"/>
                  </a:lnTo>
                  <a:lnTo>
                    <a:pt x="10379" y="12060"/>
                  </a:lnTo>
                  <a:lnTo>
                    <a:pt x="8207" y="12557"/>
                  </a:lnTo>
                  <a:lnTo>
                    <a:pt x="6758" y="13682"/>
                  </a:lnTo>
                  <a:lnTo>
                    <a:pt x="5149" y="17048"/>
                  </a:lnTo>
                  <a:lnTo>
                    <a:pt x="3926" y="18263"/>
                  </a:lnTo>
                  <a:lnTo>
                    <a:pt x="0" y="19974"/>
                  </a:lnTo>
                  <a:lnTo>
                    <a:pt x="494" y="20214"/>
                  </a:lnTo>
                  <a:lnTo>
                    <a:pt x="21193" y="20666"/>
                  </a:lnTo>
                  <a:lnTo>
                    <a:pt x="53823" y="14985"/>
                  </a:lnTo>
                  <a:lnTo>
                    <a:pt x="86222" y="9301"/>
                  </a:lnTo>
                  <a:lnTo>
                    <a:pt x="120957" y="6470"/>
                  </a:lnTo>
                  <a:lnTo>
                    <a:pt x="155591" y="1751"/>
                  </a:lnTo>
                  <a:lnTo>
                    <a:pt x="185520" y="0"/>
                  </a:lnTo>
                  <a:lnTo>
                    <a:pt x="217369" y="1525"/>
                  </a:lnTo>
                  <a:lnTo>
                    <a:pt x="235134" y="7077"/>
                  </a:lnTo>
                  <a:lnTo>
                    <a:pt x="239006" y="9234"/>
                  </a:lnTo>
                  <a:lnTo>
                    <a:pt x="240793" y="12260"/>
                  </a:lnTo>
                  <a:lnTo>
                    <a:pt x="241191" y="15865"/>
                  </a:lnTo>
                  <a:lnTo>
                    <a:pt x="240663" y="19856"/>
                  </a:lnTo>
                  <a:lnTo>
                    <a:pt x="238723" y="23310"/>
                  </a:lnTo>
                  <a:lnTo>
                    <a:pt x="208584" y="49770"/>
                  </a:lnTo>
                  <a:lnTo>
                    <a:pt x="181973" y="64626"/>
                  </a:lnTo>
                  <a:lnTo>
                    <a:pt x="149493" y="73959"/>
                  </a:lnTo>
                  <a:lnTo>
                    <a:pt x="134312" y="77503"/>
                  </a:lnTo>
                  <a:lnTo>
                    <a:pt x="167517" y="81627"/>
                  </a:lnTo>
                  <a:lnTo>
                    <a:pt x="197408" y="90027"/>
                  </a:lnTo>
                  <a:lnTo>
                    <a:pt x="233064" y="99330"/>
                  </a:lnTo>
                  <a:lnTo>
                    <a:pt x="259098" y="108552"/>
                  </a:lnTo>
                  <a:lnTo>
                    <a:pt x="273670" y="117685"/>
                  </a:lnTo>
                  <a:lnTo>
                    <a:pt x="285437" y="129682"/>
                  </a:lnTo>
                  <a:lnTo>
                    <a:pt x="291725" y="140835"/>
                  </a:lnTo>
                  <a:lnTo>
                    <a:pt x="293402" y="146032"/>
                  </a:lnTo>
                  <a:lnTo>
                    <a:pt x="293148" y="158156"/>
                  </a:lnTo>
                  <a:lnTo>
                    <a:pt x="291969" y="164723"/>
                  </a:lnTo>
                  <a:lnTo>
                    <a:pt x="284310" y="176252"/>
                  </a:lnTo>
                  <a:lnTo>
                    <a:pt x="264493" y="191668"/>
                  </a:lnTo>
                  <a:lnTo>
                    <a:pt x="236397" y="204174"/>
                  </a:lnTo>
                  <a:lnTo>
                    <a:pt x="200820" y="212906"/>
                  </a:lnTo>
                  <a:lnTo>
                    <a:pt x="174742" y="217246"/>
                  </a:lnTo>
                  <a:lnTo>
                    <a:pt x="149924" y="219176"/>
                  </a:lnTo>
                  <a:lnTo>
                    <a:pt x="125664" y="217916"/>
                  </a:lnTo>
                  <a:lnTo>
                    <a:pt x="91810" y="212745"/>
                  </a:lnTo>
                  <a:lnTo>
                    <a:pt x="59511" y="203886"/>
                  </a:lnTo>
                  <a:lnTo>
                    <a:pt x="52407" y="199215"/>
                  </a:lnTo>
                  <a:lnTo>
                    <a:pt x="50513" y="196858"/>
                  </a:lnTo>
                  <a:lnTo>
                    <a:pt x="50837" y="194493"/>
                  </a:lnTo>
                  <a:lnTo>
                    <a:pt x="55432" y="189748"/>
                  </a:lnTo>
                  <a:lnTo>
                    <a:pt x="96731" y="1778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83" name="SMARTInkShape-1733"/>
            <p:cNvSpPr/>
            <p:nvPr/>
          </p:nvSpPr>
          <p:spPr bwMode="auto">
            <a:xfrm>
              <a:off x="7166508" y="1100138"/>
              <a:ext cx="205843" cy="14249"/>
            </a:xfrm>
            <a:custGeom>
              <a:avLst/>
              <a:gdLst/>
              <a:ahLst/>
              <a:cxnLst/>
              <a:rect l="0" t="0" r="0" b="0"/>
              <a:pathLst>
                <a:path w="205843" h="14249">
                  <a:moveTo>
                    <a:pt x="55823" y="7143"/>
                  </a:moveTo>
                  <a:lnTo>
                    <a:pt x="49672" y="7143"/>
                  </a:lnTo>
                  <a:lnTo>
                    <a:pt x="45181" y="3351"/>
                  </a:lnTo>
                  <a:lnTo>
                    <a:pt x="38923" y="1489"/>
                  </a:lnTo>
                  <a:lnTo>
                    <a:pt x="9610" y="7"/>
                  </a:lnTo>
                  <a:lnTo>
                    <a:pt x="5386" y="2120"/>
                  </a:lnTo>
                  <a:lnTo>
                    <a:pt x="0" y="6151"/>
                  </a:lnTo>
                  <a:lnTo>
                    <a:pt x="351" y="6482"/>
                  </a:lnTo>
                  <a:lnTo>
                    <a:pt x="29236" y="10910"/>
                  </a:lnTo>
                  <a:lnTo>
                    <a:pt x="61125" y="13620"/>
                  </a:lnTo>
                  <a:lnTo>
                    <a:pt x="93295" y="14155"/>
                  </a:lnTo>
                  <a:lnTo>
                    <a:pt x="120636" y="14248"/>
                  </a:lnTo>
                  <a:lnTo>
                    <a:pt x="154527" y="10487"/>
                  </a:lnTo>
                  <a:lnTo>
                    <a:pt x="187149" y="5467"/>
                  </a:lnTo>
                  <a:lnTo>
                    <a:pt x="197393" y="1619"/>
                  </a:lnTo>
                  <a:lnTo>
                    <a:pt x="20584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84" name="SMARTInkShape-1734"/>
            <p:cNvSpPr/>
            <p:nvPr/>
          </p:nvSpPr>
          <p:spPr bwMode="auto">
            <a:xfrm>
              <a:off x="7265513" y="1042988"/>
              <a:ext cx="158744" cy="138611"/>
            </a:xfrm>
            <a:custGeom>
              <a:avLst/>
              <a:gdLst/>
              <a:ahLst/>
              <a:cxnLst/>
              <a:rect l="0" t="0" r="0" b="0"/>
              <a:pathLst>
                <a:path w="158744" h="138611">
                  <a:moveTo>
                    <a:pt x="13968" y="0"/>
                  </a:moveTo>
                  <a:lnTo>
                    <a:pt x="7817" y="0"/>
                  </a:lnTo>
                  <a:lnTo>
                    <a:pt x="0" y="6849"/>
                  </a:lnTo>
                  <a:lnTo>
                    <a:pt x="3567" y="7056"/>
                  </a:lnTo>
                  <a:lnTo>
                    <a:pt x="7493" y="9221"/>
                  </a:lnTo>
                  <a:lnTo>
                    <a:pt x="16482" y="17079"/>
                  </a:lnTo>
                  <a:lnTo>
                    <a:pt x="23288" y="19496"/>
                  </a:lnTo>
                  <a:lnTo>
                    <a:pt x="36044" y="22974"/>
                  </a:lnTo>
                  <a:lnTo>
                    <a:pt x="46005" y="26086"/>
                  </a:lnTo>
                  <a:lnTo>
                    <a:pt x="78718" y="32039"/>
                  </a:lnTo>
                  <a:lnTo>
                    <a:pt x="111837" y="35785"/>
                  </a:lnTo>
                  <a:lnTo>
                    <a:pt x="145625" y="45566"/>
                  </a:lnTo>
                  <a:lnTo>
                    <a:pt x="153974" y="52266"/>
                  </a:lnTo>
                  <a:lnTo>
                    <a:pt x="157311" y="56275"/>
                  </a:lnTo>
                  <a:lnTo>
                    <a:pt x="158743" y="60535"/>
                  </a:lnTo>
                  <a:lnTo>
                    <a:pt x="158217" y="69502"/>
                  </a:lnTo>
                  <a:lnTo>
                    <a:pt x="149665" y="87268"/>
                  </a:lnTo>
                  <a:lnTo>
                    <a:pt x="127085" y="118779"/>
                  </a:lnTo>
                  <a:lnTo>
                    <a:pt x="117424" y="126345"/>
                  </a:lnTo>
                  <a:lnTo>
                    <a:pt x="97119" y="138610"/>
                  </a:lnTo>
                  <a:lnTo>
                    <a:pt x="95596" y="138444"/>
                  </a:lnTo>
                  <a:lnTo>
                    <a:pt x="94580" y="137540"/>
                  </a:lnTo>
                  <a:lnTo>
                    <a:pt x="95491" y="135349"/>
                  </a:lnTo>
                  <a:lnTo>
                    <a:pt x="106837" y="1214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007" name="SMARTInkShape-Group356"/>
          <p:cNvGrpSpPr/>
          <p:nvPr/>
        </p:nvGrpSpPr>
        <p:grpSpPr>
          <a:xfrm>
            <a:off x="7343775" y="957263"/>
            <a:ext cx="1462301" cy="1171576"/>
            <a:chOff x="7343775" y="957263"/>
            <a:chExt cx="1462301" cy="1171576"/>
          </a:xfrm>
        </p:grpSpPr>
        <p:sp>
          <p:nvSpPr>
            <p:cNvPr id="2508986" name="SMARTInkShape-1735"/>
            <p:cNvSpPr/>
            <p:nvPr/>
          </p:nvSpPr>
          <p:spPr bwMode="auto">
            <a:xfrm>
              <a:off x="7558088" y="1021556"/>
              <a:ext cx="150019" cy="163842"/>
            </a:xfrm>
            <a:custGeom>
              <a:avLst/>
              <a:gdLst/>
              <a:ahLst/>
              <a:cxnLst/>
              <a:rect l="0" t="0" r="0" b="0"/>
              <a:pathLst>
                <a:path w="150019" h="163842">
                  <a:moveTo>
                    <a:pt x="0" y="0"/>
                  </a:moveTo>
                  <a:lnTo>
                    <a:pt x="0" y="33793"/>
                  </a:lnTo>
                  <a:lnTo>
                    <a:pt x="4909" y="63090"/>
                  </a:lnTo>
                  <a:lnTo>
                    <a:pt x="6702" y="92631"/>
                  </a:lnTo>
                  <a:lnTo>
                    <a:pt x="7085" y="127763"/>
                  </a:lnTo>
                  <a:lnTo>
                    <a:pt x="7141" y="159001"/>
                  </a:lnTo>
                  <a:lnTo>
                    <a:pt x="7935" y="160769"/>
                  </a:lnTo>
                  <a:lnTo>
                    <a:pt x="9259" y="161948"/>
                  </a:lnTo>
                  <a:lnTo>
                    <a:pt x="13294" y="163841"/>
                  </a:lnTo>
                  <a:lnTo>
                    <a:pt x="16365" y="133225"/>
                  </a:lnTo>
                  <a:lnTo>
                    <a:pt x="24223" y="102869"/>
                  </a:lnTo>
                  <a:lnTo>
                    <a:pt x="38327" y="72796"/>
                  </a:lnTo>
                  <a:lnTo>
                    <a:pt x="55896" y="45736"/>
                  </a:lnTo>
                  <a:lnTo>
                    <a:pt x="64795" y="40171"/>
                  </a:lnTo>
                  <a:lnTo>
                    <a:pt x="69390" y="38687"/>
                  </a:lnTo>
                  <a:lnTo>
                    <a:pt x="73248" y="39285"/>
                  </a:lnTo>
                  <a:lnTo>
                    <a:pt x="76613" y="41271"/>
                  </a:lnTo>
                  <a:lnTo>
                    <a:pt x="87717" y="52073"/>
                  </a:lnTo>
                  <a:lnTo>
                    <a:pt x="102359" y="86534"/>
                  </a:lnTo>
                  <a:lnTo>
                    <a:pt x="106524" y="119434"/>
                  </a:lnTo>
                  <a:lnTo>
                    <a:pt x="107867" y="144198"/>
                  </a:lnTo>
                  <a:lnTo>
                    <a:pt x="113296" y="159091"/>
                  </a:lnTo>
                  <a:lnTo>
                    <a:pt x="114424" y="160036"/>
                  </a:lnTo>
                  <a:lnTo>
                    <a:pt x="115970" y="159872"/>
                  </a:lnTo>
                  <a:lnTo>
                    <a:pt x="117795" y="158969"/>
                  </a:lnTo>
                  <a:lnTo>
                    <a:pt x="124155" y="150113"/>
                  </a:lnTo>
                  <a:lnTo>
                    <a:pt x="132621" y="127195"/>
                  </a:lnTo>
                  <a:lnTo>
                    <a:pt x="136397" y="106744"/>
                  </a:lnTo>
                  <a:lnTo>
                    <a:pt x="150018" y="7858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87" name="SMARTInkShape-1736"/>
            <p:cNvSpPr/>
            <p:nvPr/>
          </p:nvSpPr>
          <p:spPr bwMode="auto">
            <a:xfrm>
              <a:off x="7705265" y="1078706"/>
              <a:ext cx="79598" cy="92390"/>
            </a:xfrm>
            <a:custGeom>
              <a:avLst/>
              <a:gdLst/>
              <a:ahLst/>
              <a:cxnLst/>
              <a:rect l="0" t="0" r="0" b="0"/>
              <a:pathLst>
                <a:path w="79598" h="92390">
                  <a:moveTo>
                    <a:pt x="17129" y="0"/>
                  </a:moveTo>
                  <a:lnTo>
                    <a:pt x="16335" y="11407"/>
                  </a:lnTo>
                  <a:lnTo>
                    <a:pt x="4772" y="42973"/>
                  </a:lnTo>
                  <a:lnTo>
                    <a:pt x="3223" y="65727"/>
                  </a:lnTo>
                  <a:lnTo>
                    <a:pt x="5127" y="74985"/>
                  </a:lnTo>
                  <a:lnTo>
                    <a:pt x="10662" y="84660"/>
                  </a:lnTo>
                  <a:lnTo>
                    <a:pt x="12818" y="87396"/>
                  </a:lnTo>
                  <a:lnTo>
                    <a:pt x="19446" y="90437"/>
                  </a:lnTo>
                  <a:lnTo>
                    <a:pt x="36637" y="92389"/>
                  </a:lnTo>
                  <a:lnTo>
                    <a:pt x="45908" y="88422"/>
                  </a:lnTo>
                  <a:lnTo>
                    <a:pt x="64794" y="72941"/>
                  </a:lnTo>
                  <a:lnTo>
                    <a:pt x="75261" y="59271"/>
                  </a:lnTo>
                  <a:lnTo>
                    <a:pt x="79597" y="45167"/>
                  </a:lnTo>
                  <a:lnTo>
                    <a:pt x="78495" y="35685"/>
                  </a:lnTo>
                  <a:lnTo>
                    <a:pt x="74565" y="26179"/>
                  </a:lnTo>
                  <a:lnTo>
                    <a:pt x="63427" y="12696"/>
                  </a:lnTo>
                  <a:lnTo>
                    <a:pt x="54640" y="6172"/>
                  </a:lnTo>
                  <a:lnTo>
                    <a:pt x="43325" y="4860"/>
                  </a:lnTo>
                  <a:lnTo>
                    <a:pt x="25684" y="8584"/>
                  </a:lnTo>
                  <a:lnTo>
                    <a:pt x="20451" y="10485"/>
                  </a:lnTo>
                  <a:lnTo>
                    <a:pt x="12520" y="16831"/>
                  </a:lnTo>
                  <a:lnTo>
                    <a:pt x="961" y="30048"/>
                  </a:lnTo>
                  <a:lnTo>
                    <a:pt x="0" y="33526"/>
                  </a:lnTo>
                  <a:lnTo>
                    <a:pt x="1049" y="41623"/>
                  </a:lnTo>
                  <a:lnTo>
                    <a:pt x="3234" y="44418"/>
                  </a:lnTo>
                  <a:lnTo>
                    <a:pt x="9895" y="47523"/>
                  </a:lnTo>
                  <a:lnTo>
                    <a:pt x="45704" y="428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88" name="SMARTInkShape-1737"/>
            <p:cNvSpPr/>
            <p:nvPr/>
          </p:nvSpPr>
          <p:spPr bwMode="auto">
            <a:xfrm>
              <a:off x="7858125" y="957263"/>
              <a:ext cx="57151" cy="223657"/>
            </a:xfrm>
            <a:custGeom>
              <a:avLst/>
              <a:gdLst/>
              <a:ahLst/>
              <a:cxnLst/>
              <a:rect l="0" t="0" r="0" b="0"/>
              <a:pathLst>
                <a:path w="57151" h="223657">
                  <a:moveTo>
                    <a:pt x="0" y="0"/>
                  </a:moveTo>
                  <a:lnTo>
                    <a:pt x="0" y="31373"/>
                  </a:lnTo>
                  <a:lnTo>
                    <a:pt x="3793" y="61495"/>
                  </a:lnTo>
                  <a:lnTo>
                    <a:pt x="6151" y="88688"/>
                  </a:lnTo>
                  <a:lnTo>
                    <a:pt x="6849" y="116853"/>
                  </a:lnTo>
                  <a:lnTo>
                    <a:pt x="7057" y="149099"/>
                  </a:lnTo>
                  <a:lnTo>
                    <a:pt x="12036" y="183351"/>
                  </a:lnTo>
                  <a:lnTo>
                    <a:pt x="15959" y="206226"/>
                  </a:lnTo>
                  <a:lnTo>
                    <a:pt x="17783" y="211303"/>
                  </a:lnTo>
                  <a:lnTo>
                    <a:pt x="24043" y="219060"/>
                  </a:lnTo>
                  <a:lnTo>
                    <a:pt x="27936" y="222240"/>
                  </a:lnTo>
                  <a:lnTo>
                    <a:pt x="31324" y="223566"/>
                  </a:lnTo>
                  <a:lnTo>
                    <a:pt x="34376" y="223656"/>
                  </a:lnTo>
                  <a:lnTo>
                    <a:pt x="39884" y="221640"/>
                  </a:lnTo>
                  <a:lnTo>
                    <a:pt x="44979" y="218098"/>
                  </a:lnTo>
                  <a:lnTo>
                    <a:pt x="47772" y="211761"/>
                  </a:lnTo>
                  <a:lnTo>
                    <a:pt x="57150" y="1857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89" name="SMARTInkShape-1738"/>
            <p:cNvSpPr/>
            <p:nvPr/>
          </p:nvSpPr>
          <p:spPr bwMode="auto">
            <a:xfrm>
              <a:off x="7773393" y="1050131"/>
              <a:ext cx="191889" cy="35720"/>
            </a:xfrm>
            <a:custGeom>
              <a:avLst/>
              <a:gdLst/>
              <a:ahLst/>
              <a:cxnLst/>
              <a:rect l="0" t="0" r="0" b="0"/>
              <a:pathLst>
                <a:path w="191889" h="35720">
                  <a:moveTo>
                    <a:pt x="6151" y="35719"/>
                  </a:moveTo>
                  <a:lnTo>
                    <a:pt x="0" y="35719"/>
                  </a:lnTo>
                  <a:lnTo>
                    <a:pt x="3094" y="31927"/>
                  </a:lnTo>
                  <a:lnTo>
                    <a:pt x="6909" y="30065"/>
                  </a:lnTo>
                  <a:lnTo>
                    <a:pt x="35267" y="27978"/>
                  </a:lnTo>
                  <a:lnTo>
                    <a:pt x="61785" y="22930"/>
                  </a:lnTo>
                  <a:lnTo>
                    <a:pt x="89751" y="17201"/>
                  </a:lnTo>
                  <a:lnTo>
                    <a:pt x="118145" y="14357"/>
                  </a:lnTo>
                  <a:lnTo>
                    <a:pt x="145873" y="9634"/>
                  </a:lnTo>
                  <a:lnTo>
                    <a:pt x="180537" y="3679"/>
                  </a:lnTo>
                  <a:lnTo>
                    <a:pt x="19188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0" name="SMARTInkShape-1739"/>
            <p:cNvSpPr/>
            <p:nvPr/>
          </p:nvSpPr>
          <p:spPr bwMode="auto">
            <a:xfrm>
              <a:off x="8136731" y="1007269"/>
              <a:ext cx="7145" cy="142323"/>
            </a:xfrm>
            <a:custGeom>
              <a:avLst/>
              <a:gdLst/>
              <a:ahLst/>
              <a:cxnLst/>
              <a:rect l="0" t="0" r="0" b="0"/>
              <a:pathLst>
                <a:path w="7145" h="142323">
                  <a:moveTo>
                    <a:pt x="0" y="0"/>
                  </a:moveTo>
                  <a:lnTo>
                    <a:pt x="794" y="18682"/>
                  </a:lnTo>
                  <a:lnTo>
                    <a:pt x="6151" y="50585"/>
                  </a:lnTo>
                  <a:lnTo>
                    <a:pt x="7013" y="85801"/>
                  </a:lnTo>
                  <a:lnTo>
                    <a:pt x="7132" y="120823"/>
                  </a:lnTo>
                  <a:lnTo>
                    <a:pt x="7144" y="142322"/>
                  </a:lnTo>
                  <a:lnTo>
                    <a:pt x="0" y="1357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1" name="SMARTInkShape-1740"/>
            <p:cNvSpPr/>
            <p:nvPr/>
          </p:nvSpPr>
          <p:spPr bwMode="auto">
            <a:xfrm>
              <a:off x="8043863" y="986831"/>
              <a:ext cx="226224" cy="177034"/>
            </a:xfrm>
            <a:custGeom>
              <a:avLst/>
              <a:gdLst/>
              <a:ahLst/>
              <a:cxnLst/>
              <a:rect l="0" t="0" r="0" b="0"/>
              <a:pathLst>
                <a:path w="226224" h="177034">
                  <a:moveTo>
                    <a:pt x="0" y="6150"/>
                  </a:moveTo>
                  <a:lnTo>
                    <a:pt x="33180" y="6150"/>
                  </a:lnTo>
                  <a:lnTo>
                    <a:pt x="60631" y="6150"/>
                  </a:lnTo>
                  <a:lnTo>
                    <a:pt x="91783" y="6150"/>
                  </a:lnTo>
                  <a:lnTo>
                    <a:pt x="121122" y="6150"/>
                  </a:lnTo>
                  <a:lnTo>
                    <a:pt x="155687" y="2358"/>
                  </a:lnTo>
                  <a:lnTo>
                    <a:pt x="174364" y="0"/>
                  </a:lnTo>
                  <a:lnTo>
                    <a:pt x="182799" y="1564"/>
                  </a:lnTo>
                  <a:lnTo>
                    <a:pt x="186159" y="3093"/>
                  </a:lnTo>
                  <a:lnTo>
                    <a:pt x="186813" y="4906"/>
                  </a:lnTo>
                  <a:lnTo>
                    <a:pt x="185660" y="6908"/>
                  </a:lnTo>
                  <a:lnTo>
                    <a:pt x="172404" y="15825"/>
                  </a:lnTo>
                  <a:lnTo>
                    <a:pt x="142299" y="30139"/>
                  </a:lnTo>
                  <a:lnTo>
                    <a:pt x="111131" y="39628"/>
                  </a:lnTo>
                  <a:lnTo>
                    <a:pt x="75985" y="56655"/>
                  </a:lnTo>
                  <a:lnTo>
                    <a:pt x="60870" y="67720"/>
                  </a:lnTo>
                  <a:lnTo>
                    <a:pt x="60424" y="69422"/>
                  </a:lnTo>
                  <a:lnTo>
                    <a:pt x="60920" y="71350"/>
                  </a:lnTo>
                  <a:lnTo>
                    <a:pt x="62045" y="73429"/>
                  </a:lnTo>
                  <a:lnTo>
                    <a:pt x="64382" y="74815"/>
                  </a:lnTo>
                  <a:lnTo>
                    <a:pt x="76843" y="76766"/>
                  </a:lnTo>
                  <a:lnTo>
                    <a:pt x="110811" y="77425"/>
                  </a:lnTo>
                  <a:lnTo>
                    <a:pt x="141840" y="77540"/>
                  </a:lnTo>
                  <a:lnTo>
                    <a:pt x="171143" y="77574"/>
                  </a:lnTo>
                  <a:lnTo>
                    <a:pt x="205696" y="77585"/>
                  </a:lnTo>
                  <a:lnTo>
                    <a:pt x="211743" y="79173"/>
                  </a:lnTo>
                  <a:lnTo>
                    <a:pt x="220579" y="85172"/>
                  </a:lnTo>
                  <a:lnTo>
                    <a:pt x="225035" y="93129"/>
                  </a:lnTo>
                  <a:lnTo>
                    <a:pt x="226223" y="97474"/>
                  </a:lnTo>
                  <a:lnTo>
                    <a:pt x="225428" y="101958"/>
                  </a:lnTo>
                  <a:lnTo>
                    <a:pt x="220310" y="111173"/>
                  </a:lnTo>
                  <a:lnTo>
                    <a:pt x="185009" y="143314"/>
                  </a:lnTo>
                  <a:lnTo>
                    <a:pt x="156505" y="159945"/>
                  </a:lnTo>
                  <a:lnTo>
                    <a:pt x="122925" y="174726"/>
                  </a:lnTo>
                  <a:lnTo>
                    <a:pt x="110270" y="177033"/>
                  </a:lnTo>
                  <a:lnTo>
                    <a:pt x="110820" y="176428"/>
                  </a:lnTo>
                  <a:lnTo>
                    <a:pt x="121443" y="17045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2" name="SMARTInkShape-1741"/>
            <p:cNvSpPr/>
            <p:nvPr/>
          </p:nvSpPr>
          <p:spPr bwMode="auto">
            <a:xfrm>
              <a:off x="7343775" y="1364456"/>
              <a:ext cx="28161" cy="275334"/>
            </a:xfrm>
            <a:custGeom>
              <a:avLst/>
              <a:gdLst/>
              <a:ahLst/>
              <a:cxnLst/>
              <a:rect l="0" t="0" r="0" b="0"/>
              <a:pathLst>
                <a:path w="28161" h="275334">
                  <a:moveTo>
                    <a:pt x="0" y="0"/>
                  </a:moveTo>
                  <a:lnTo>
                    <a:pt x="0" y="30677"/>
                  </a:lnTo>
                  <a:lnTo>
                    <a:pt x="2117" y="61799"/>
                  </a:lnTo>
                  <a:lnTo>
                    <a:pt x="7771" y="94246"/>
                  </a:lnTo>
                  <a:lnTo>
                    <a:pt x="14474" y="128996"/>
                  </a:lnTo>
                  <a:lnTo>
                    <a:pt x="19132" y="153375"/>
                  </a:lnTo>
                  <a:lnTo>
                    <a:pt x="23849" y="180086"/>
                  </a:lnTo>
                  <a:lnTo>
                    <a:pt x="27174" y="214314"/>
                  </a:lnTo>
                  <a:lnTo>
                    <a:pt x="28160" y="244564"/>
                  </a:lnTo>
                  <a:lnTo>
                    <a:pt x="27699" y="270236"/>
                  </a:lnTo>
                  <a:lnTo>
                    <a:pt x="26404" y="273026"/>
                  </a:lnTo>
                  <a:lnTo>
                    <a:pt x="24746" y="274886"/>
                  </a:lnTo>
                  <a:lnTo>
                    <a:pt x="22847" y="275333"/>
                  </a:lnTo>
                  <a:lnTo>
                    <a:pt x="20788" y="274836"/>
                  </a:lnTo>
                  <a:lnTo>
                    <a:pt x="18621" y="273712"/>
                  </a:lnTo>
                  <a:lnTo>
                    <a:pt x="16214" y="266112"/>
                  </a:lnTo>
                  <a:lnTo>
                    <a:pt x="14288" y="25003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3" name="SMARTInkShape-1742"/>
            <p:cNvSpPr/>
            <p:nvPr/>
          </p:nvSpPr>
          <p:spPr bwMode="auto">
            <a:xfrm>
              <a:off x="7693819" y="1393031"/>
              <a:ext cx="28576" cy="178039"/>
            </a:xfrm>
            <a:custGeom>
              <a:avLst/>
              <a:gdLst/>
              <a:ahLst/>
              <a:cxnLst/>
              <a:rect l="0" t="0" r="0" b="0"/>
              <a:pathLst>
                <a:path w="28576" h="178039">
                  <a:moveTo>
                    <a:pt x="0" y="0"/>
                  </a:moveTo>
                  <a:lnTo>
                    <a:pt x="0" y="3793"/>
                  </a:lnTo>
                  <a:lnTo>
                    <a:pt x="2117" y="7771"/>
                  </a:lnTo>
                  <a:lnTo>
                    <a:pt x="3793" y="9943"/>
                  </a:lnTo>
                  <a:lnTo>
                    <a:pt x="5654" y="16590"/>
                  </a:lnTo>
                  <a:lnTo>
                    <a:pt x="8819" y="29257"/>
                  </a:lnTo>
                  <a:lnTo>
                    <a:pt x="18476" y="58975"/>
                  </a:lnTo>
                  <a:lnTo>
                    <a:pt x="22964" y="93700"/>
                  </a:lnTo>
                  <a:lnTo>
                    <a:pt x="27466" y="127341"/>
                  </a:lnTo>
                  <a:lnTo>
                    <a:pt x="28478" y="161398"/>
                  </a:lnTo>
                  <a:lnTo>
                    <a:pt x="28572" y="178038"/>
                  </a:lnTo>
                  <a:lnTo>
                    <a:pt x="28575" y="16430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4" name="SMARTInkShape-1743"/>
            <p:cNvSpPr/>
            <p:nvPr/>
          </p:nvSpPr>
          <p:spPr bwMode="auto">
            <a:xfrm>
              <a:off x="7629525" y="1393152"/>
              <a:ext cx="272523" cy="212322"/>
            </a:xfrm>
            <a:custGeom>
              <a:avLst/>
              <a:gdLst/>
              <a:ahLst/>
              <a:cxnLst/>
              <a:rect l="0" t="0" r="0" b="0"/>
              <a:pathLst>
                <a:path w="272523" h="212322">
                  <a:moveTo>
                    <a:pt x="0" y="21311"/>
                  </a:moveTo>
                  <a:lnTo>
                    <a:pt x="30326" y="19194"/>
                  </a:lnTo>
                  <a:lnTo>
                    <a:pt x="61288" y="11368"/>
                  </a:lnTo>
                  <a:lnTo>
                    <a:pt x="92419" y="4518"/>
                  </a:lnTo>
                  <a:lnTo>
                    <a:pt x="126779" y="1254"/>
                  </a:lnTo>
                  <a:lnTo>
                    <a:pt x="162095" y="286"/>
                  </a:lnTo>
                  <a:lnTo>
                    <a:pt x="190109" y="0"/>
                  </a:lnTo>
                  <a:lnTo>
                    <a:pt x="218528" y="697"/>
                  </a:lnTo>
                  <a:lnTo>
                    <a:pt x="221885" y="2012"/>
                  </a:lnTo>
                  <a:lnTo>
                    <a:pt x="224124" y="3682"/>
                  </a:lnTo>
                  <a:lnTo>
                    <a:pt x="224822" y="6383"/>
                  </a:lnTo>
                  <a:lnTo>
                    <a:pt x="223482" y="13618"/>
                  </a:lnTo>
                  <a:lnTo>
                    <a:pt x="216006" y="22125"/>
                  </a:lnTo>
                  <a:lnTo>
                    <a:pt x="188013" y="40521"/>
                  </a:lnTo>
                  <a:lnTo>
                    <a:pt x="161188" y="50903"/>
                  </a:lnTo>
                  <a:lnTo>
                    <a:pt x="133131" y="62799"/>
                  </a:lnTo>
                  <a:lnTo>
                    <a:pt x="103355" y="70195"/>
                  </a:lnTo>
                  <a:lnTo>
                    <a:pt x="94940" y="71095"/>
                  </a:lnTo>
                  <a:lnTo>
                    <a:pt x="122879" y="71297"/>
                  </a:lnTo>
                  <a:lnTo>
                    <a:pt x="150885" y="71311"/>
                  </a:lnTo>
                  <a:lnTo>
                    <a:pt x="184318" y="71315"/>
                  </a:lnTo>
                  <a:lnTo>
                    <a:pt x="215567" y="71316"/>
                  </a:lnTo>
                  <a:lnTo>
                    <a:pt x="241143" y="75109"/>
                  </a:lnTo>
                  <a:lnTo>
                    <a:pt x="260010" y="85052"/>
                  </a:lnTo>
                  <a:lnTo>
                    <a:pt x="268489" y="95678"/>
                  </a:lnTo>
                  <a:lnTo>
                    <a:pt x="271861" y="101845"/>
                  </a:lnTo>
                  <a:lnTo>
                    <a:pt x="272522" y="107544"/>
                  </a:lnTo>
                  <a:lnTo>
                    <a:pt x="269023" y="118109"/>
                  </a:lnTo>
                  <a:lnTo>
                    <a:pt x="247345" y="148440"/>
                  </a:lnTo>
                  <a:lnTo>
                    <a:pt x="221542" y="170103"/>
                  </a:lnTo>
                  <a:lnTo>
                    <a:pt x="189115" y="186929"/>
                  </a:lnTo>
                  <a:lnTo>
                    <a:pt x="155164" y="201175"/>
                  </a:lnTo>
                  <a:lnTo>
                    <a:pt x="126231" y="209982"/>
                  </a:lnTo>
                  <a:lnTo>
                    <a:pt x="112724" y="212321"/>
                  </a:lnTo>
                  <a:lnTo>
                    <a:pt x="107693" y="211357"/>
                  </a:lnTo>
                  <a:lnTo>
                    <a:pt x="99987" y="206053"/>
                  </a:lnTo>
                  <a:lnTo>
                    <a:pt x="99202" y="202416"/>
                  </a:lnTo>
                  <a:lnTo>
                    <a:pt x="100266" y="198404"/>
                  </a:lnTo>
                  <a:lnTo>
                    <a:pt x="111465" y="183055"/>
                  </a:lnTo>
                  <a:lnTo>
                    <a:pt x="128588" y="16418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5" name="SMARTInkShape-1744"/>
            <p:cNvSpPr/>
            <p:nvPr/>
          </p:nvSpPr>
          <p:spPr bwMode="auto">
            <a:xfrm>
              <a:off x="8031117" y="1464469"/>
              <a:ext cx="125874" cy="77636"/>
            </a:xfrm>
            <a:custGeom>
              <a:avLst/>
              <a:gdLst/>
              <a:ahLst/>
              <a:cxnLst/>
              <a:rect l="0" t="0" r="0" b="0"/>
              <a:pathLst>
                <a:path w="125874" h="77636">
                  <a:moveTo>
                    <a:pt x="84183" y="0"/>
                  </a:moveTo>
                  <a:lnTo>
                    <a:pt x="80390" y="0"/>
                  </a:lnTo>
                  <a:lnTo>
                    <a:pt x="47956" y="12978"/>
                  </a:lnTo>
                  <a:lnTo>
                    <a:pt x="18466" y="33493"/>
                  </a:lnTo>
                  <a:lnTo>
                    <a:pt x="1926" y="54051"/>
                  </a:lnTo>
                  <a:lnTo>
                    <a:pt x="0" y="59212"/>
                  </a:lnTo>
                  <a:lnTo>
                    <a:pt x="280" y="61699"/>
                  </a:lnTo>
                  <a:lnTo>
                    <a:pt x="2707" y="66580"/>
                  </a:lnTo>
                  <a:lnTo>
                    <a:pt x="16120" y="73790"/>
                  </a:lnTo>
                  <a:lnTo>
                    <a:pt x="37872" y="77635"/>
                  </a:lnTo>
                  <a:lnTo>
                    <a:pt x="68979" y="76277"/>
                  </a:lnTo>
                  <a:lnTo>
                    <a:pt x="100584" y="66371"/>
                  </a:lnTo>
                  <a:lnTo>
                    <a:pt x="118147" y="59441"/>
                  </a:lnTo>
                  <a:lnTo>
                    <a:pt x="123091" y="54729"/>
                  </a:lnTo>
                  <a:lnTo>
                    <a:pt x="125287" y="47872"/>
                  </a:lnTo>
                  <a:lnTo>
                    <a:pt x="125873" y="43821"/>
                  </a:lnTo>
                  <a:lnTo>
                    <a:pt x="124677" y="40326"/>
                  </a:lnTo>
                  <a:lnTo>
                    <a:pt x="119113" y="34327"/>
                  </a:lnTo>
                  <a:lnTo>
                    <a:pt x="83487" y="19137"/>
                  </a:lnTo>
                  <a:lnTo>
                    <a:pt x="62546" y="15724"/>
                  </a:lnTo>
                  <a:lnTo>
                    <a:pt x="45052" y="18505"/>
                  </a:lnTo>
                  <a:lnTo>
                    <a:pt x="33607" y="24357"/>
                  </a:lnTo>
                  <a:lnTo>
                    <a:pt x="29955" y="28817"/>
                  </a:lnTo>
                  <a:lnTo>
                    <a:pt x="28980" y="31117"/>
                  </a:lnTo>
                  <a:lnTo>
                    <a:pt x="29125" y="33445"/>
                  </a:lnTo>
                  <a:lnTo>
                    <a:pt x="31403" y="38148"/>
                  </a:lnTo>
                  <a:lnTo>
                    <a:pt x="33915" y="39719"/>
                  </a:lnTo>
                  <a:lnTo>
                    <a:pt x="40940" y="41465"/>
                  </a:lnTo>
                  <a:lnTo>
                    <a:pt x="77039" y="428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6" name="SMARTInkShape-1745"/>
            <p:cNvSpPr/>
            <p:nvPr/>
          </p:nvSpPr>
          <p:spPr bwMode="auto">
            <a:xfrm>
              <a:off x="8193884" y="1457325"/>
              <a:ext cx="121442" cy="75276"/>
            </a:xfrm>
            <a:custGeom>
              <a:avLst/>
              <a:gdLst/>
              <a:ahLst/>
              <a:cxnLst/>
              <a:rect l="0" t="0" r="0" b="0"/>
              <a:pathLst>
                <a:path w="121442" h="75276">
                  <a:moveTo>
                    <a:pt x="7141" y="21431"/>
                  </a:moveTo>
                  <a:lnTo>
                    <a:pt x="292" y="21431"/>
                  </a:lnTo>
                  <a:lnTo>
                    <a:pt x="0" y="45280"/>
                  </a:lnTo>
                  <a:lnTo>
                    <a:pt x="2115" y="50023"/>
                  </a:lnTo>
                  <a:lnTo>
                    <a:pt x="4907" y="54776"/>
                  </a:lnTo>
                  <a:lnTo>
                    <a:pt x="6700" y="64295"/>
                  </a:lnTo>
                  <a:lnTo>
                    <a:pt x="6846" y="66676"/>
                  </a:lnTo>
                  <a:lnTo>
                    <a:pt x="7739" y="68263"/>
                  </a:lnTo>
                  <a:lnTo>
                    <a:pt x="9127" y="69321"/>
                  </a:lnTo>
                  <a:lnTo>
                    <a:pt x="10846" y="70027"/>
                  </a:lnTo>
                  <a:lnTo>
                    <a:pt x="11993" y="71291"/>
                  </a:lnTo>
                  <a:lnTo>
                    <a:pt x="13605" y="75275"/>
                  </a:lnTo>
                  <a:lnTo>
                    <a:pt x="13832" y="74789"/>
                  </a:lnTo>
                  <a:lnTo>
                    <a:pt x="13983" y="73672"/>
                  </a:lnTo>
                  <a:lnTo>
                    <a:pt x="19899" y="63961"/>
                  </a:lnTo>
                  <a:lnTo>
                    <a:pt x="24919" y="50911"/>
                  </a:lnTo>
                  <a:lnTo>
                    <a:pt x="31282" y="41455"/>
                  </a:lnTo>
                  <a:lnTo>
                    <a:pt x="51950" y="26239"/>
                  </a:lnTo>
                  <a:lnTo>
                    <a:pt x="85979" y="12226"/>
                  </a:lnTo>
                  <a:lnTo>
                    <a:pt x="12144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7" name="SMARTInkShape-1746"/>
            <p:cNvSpPr/>
            <p:nvPr/>
          </p:nvSpPr>
          <p:spPr bwMode="auto">
            <a:xfrm>
              <a:off x="8451358" y="1357313"/>
              <a:ext cx="21131" cy="170810"/>
            </a:xfrm>
            <a:custGeom>
              <a:avLst/>
              <a:gdLst/>
              <a:ahLst/>
              <a:cxnLst/>
              <a:rect l="0" t="0" r="0" b="0"/>
              <a:pathLst>
                <a:path w="21131" h="170810">
                  <a:moveTo>
                    <a:pt x="13986" y="0"/>
                  </a:moveTo>
                  <a:lnTo>
                    <a:pt x="7835" y="0"/>
                  </a:lnTo>
                  <a:lnTo>
                    <a:pt x="7504" y="793"/>
                  </a:lnTo>
                  <a:lnTo>
                    <a:pt x="4856" y="9887"/>
                  </a:lnTo>
                  <a:lnTo>
                    <a:pt x="1990" y="17888"/>
                  </a:lnTo>
                  <a:lnTo>
                    <a:pt x="0" y="44434"/>
                  </a:lnTo>
                  <a:lnTo>
                    <a:pt x="4668" y="76657"/>
                  </a:lnTo>
                  <a:lnTo>
                    <a:pt x="6413" y="106776"/>
                  </a:lnTo>
                  <a:lnTo>
                    <a:pt x="7579" y="137915"/>
                  </a:lnTo>
                  <a:lnTo>
                    <a:pt x="12985" y="164152"/>
                  </a:lnTo>
                  <a:lnTo>
                    <a:pt x="14113" y="166585"/>
                  </a:lnTo>
                  <a:lnTo>
                    <a:pt x="15658" y="168206"/>
                  </a:lnTo>
                  <a:lnTo>
                    <a:pt x="20048" y="170809"/>
                  </a:lnTo>
                  <a:lnTo>
                    <a:pt x="20409" y="170229"/>
                  </a:lnTo>
                  <a:lnTo>
                    <a:pt x="21130" y="16430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8" name="SMARTInkShape-1747"/>
            <p:cNvSpPr/>
            <p:nvPr/>
          </p:nvSpPr>
          <p:spPr bwMode="auto">
            <a:xfrm>
              <a:off x="8352124" y="1343025"/>
              <a:ext cx="282719" cy="207170"/>
            </a:xfrm>
            <a:custGeom>
              <a:avLst/>
              <a:gdLst/>
              <a:ahLst/>
              <a:cxnLst/>
              <a:rect l="0" t="0" r="0" b="0"/>
              <a:pathLst>
                <a:path w="282719" h="207170">
                  <a:moveTo>
                    <a:pt x="13207" y="0"/>
                  </a:moveTo>
                  <a:lnTo>
                    <a:pt x="0" y="0"/>
                  </a:lnTo>
                  <a:lnTo>
                    <a:pt x="31094" y="0"/>
                  </a:lnTo>
                  <a:lnTo>
                    <a:pt x="59253" y="2117"/>
                  </a:lnTo>
                  <a:lnTo>
                    <a:pt x="94848" y="5654"/>
                  </a:lnTo>
                  <a:lnTo>
                    <a:pt x="120929" y="6482"/>
                  </a:lnTo>
                  <a:lnTo>
                    <a:pt x="145750" y="6850"/>
                  </a:lnTo>
                  <a:lnTo>
                    <a:pt x="178245" y="10849"/>
                  </a:lnTo>
                  <a:lnTo>
                    <a:pt x="211172" y="14402"/>
                  </a:lnTo>
                  <a:lnTo>
                    <a:pt x="223164" y="17778"/>
                  </a:lnTo>
                  <a:lnTo>
                    <a:pt x="226997" y="20583"/>
                  </a:lnTo>
                  <a:lnTo>
                    <a:pt x="231257" y="27933"/>
                  </a:lnTo>
                  <a:lnTo>
                    <a:pt x="231599" y="31322"/>
                  </a:lnTo>
                  <a:lnTo>
                    <a:pt x="229861" y="37204"/>
                  </a:lnTo>
                  <a:lnTo>
                    <a:pt x="216837" y="52563"/>
                  </a:lnTo>
                  <a:lnTo>
                    <a:pt x="186308" y="72637"/>
                  </a:lnTo>
                  <a:lnTo>
                    <a:pt x="155209" y="94902"/>
                  </a:lnTo>
                  <a:lnTo>
                    <a:pt x="153913" y="97399"/>
                  </a:lnTo>
                  <a:lnTo>
                    <a:pt x="153842" y="99858"/>
                  </a:lnTo>
                  <a:lnTo>
                    <a:pt x="154589" y="102291"/>
                  </a:lnTo>
                  <a:lnTo>
                    <a:pt x="157467" y="103913"/>
                  </a:lnTo>
                  <a:lnTo>
                    <a:pt x="185780" y="106729"/>
                  </a:lnTo>
                  <a:lnTo>
                    <a:pt x="220524" y="101446"/>
                  </a:lnTo>
                  <a:lnTo>
                    <a:pt x="241851" y="102554"/>
                  </a:lnTo>
                  <a:lnTo>
                    <a:pt x="266599" y="110040"/>
                  </a:lnTo>
                  <a:lnTo>
                    <a:pt x="278081" y="116830"/>
                  </a:lnTo>
                  <a:lnTo>
                    <a:pt x="280277" y="119955"/>
                  </a:lnTo>
                  <a:lnTo>
                    <a:pt x="282718" y="127661"/>
                  </a:lnTo>
                  <a:lnTo>
                    <a:pt x="281781" y="131145"/>
                  </a:lnTo>
                  <a:lnTo>
                    <a:pt x="264612" y="148758"/>
                  </a:lnTo>
                  <a:lnTo>
                    <a:pt x="235758" y="166115"/>
                  </a:lnTo>
                  <a:lnTo>
                    <a:pt x="206305" y="182244"/>
                  </a:lnTo>
                  <a:lnTo>
                    <a:pt x="184722" y="196873"/>
                  </a:lnTo>
                  <a:lnTo>
                    <a:pt x="163226" y="2071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999" name="SMARTInkShape-1748"/>
            <p:cNvSpPr/>
            <p:nvPr/>
          </p:nvSpPr>
          <p:spPr bwMode="auto">
            <a:xfrm>
              <a:off x="7400925" y="1843088"/>
              <a:ext cx="35720" cy="285751"/>
            </a:xfrm>
            <a:custGeom>
              <a:avLst/>
              <a:gdLst/>
              <a:ahLst/>
              <a:cxnLst/>
              <a:rect l="0" t="0" r="0" b="0"/>
              <a:pathLst>
                <a:path w="35720" h="285751">
                  <a:moveTo>
                    <a:pt x="0" y="0"/>
                  </a:moveTo>
                  <a:lnTo>
                    <a:pt x="0" y="31332"/>
                  </a:lnTo>
                  <a:lnTo>
                    <a:pt x="0" y="65308"/>
                  </a:lnTo>
                  <a:lnTo>
                    <a:pt x="2117" y="97402"/>
                  </a:lnTo>
                  <a:lnTo>
                    <a:pt x="6497" y="122665"/>
                  </a:lnTo>
                  <a:lnTo>
                    <a:pt x="13736" y="147122"/>
                  </a:lnTo>
                  <a:lnTo>
                    <a:pt x="18011" y="171220"/>
                  </a:lnTo>
                  <a:lnTo>
                    <a:pt x="22534" y="204984"/>
                  </a:lnTo>
                  <a:lnTo>
                    <a:pt x="26785" y="235096"/>
                  </a:lnTo>
                  <a:lnTo>
                    <a:pt x="28222" y="266131"/>
                  </a:lnTo>
                  <a:lnTo>
                    <a:pt x="30535" y="275178"/>
                  </a:lnTo>
                  <a:lnTo>
                    <a:pt x="35719" y="2857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00" name="SMARTInkShape-1749"/>
            <p:cNvSpPr/>
            <p:nvPr/>
          </p:nvSpPr>
          <p:spPr bwMode="auto">
            <a:xfrm>
              <a:off x="7729538" y="1864519"/>
              <a:ext cx="35719" cy="196724"/>
            </a:xfrm>
            <a:custGeom>
              <a:avLst/>
              <a:gdLst/>
              <a:ahLst/>
              <a:cxnLst/>
              <a:rect l="0" t="0" r="0" b="0"/>
              <a:pathLst>
                <a:path w="35719" h="196724">
                  <a:moveTo>
                    <a:pt x="0" y="0"/>
                  </a:moveTo>
                  <a:lnTo>
                    <a:pt x="793" y="7291"/>
                  </a:lnTo>
                  <a:lnTo>
                    <a:pt x="6150" y="36679"/>
                  </a:lnTo>
                  <a:lnTo>
                    <a:pt x="16766" y="70187"/>
                  </a:lnTo>
                  <a:lnTo>
                    <a:pt x="20049" y="98760"/>
                  </a:lnTo>
                  <a:lnTo>
                    <a:pt x="21021" y="130421"/>
                  </a:lnTo>
                  <a:lnTo>
                    <a:pt x="21350" y="163257"/>
                  </a:lnTo>
                  <a:lnTo>
                    <a:pt x="23524" y="183310"/>
                  </a:lnTo>
                  <a:lnTo>
                    <a:pt x="27577" y="196723"/>
                  </a:lnTo>
                  <a:lnTo>
                    <a:pt x="28703" y="196236"/>
                  </a:lnTo>
                  <a:lnTo>
                    <a:pt x="32071" y="191462"/>
                  </a:lnTo>
                  <a:lnTo>
                    <a:pt x="34638" y="179849"/>
                  </a:lnTo>
                  <a:lnTo>
                    <a:pt x="35505" y="149502"/>
                  </a:lnTo>
                  <a:lnTo>
                    <a:pt x="35718" y="1071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01" name="SMARTInkShape-1750"/>
            <p:cNvSpPr/>
            <p:nvPr/>
          </p:nvSpPr>
          <p:spPr bwMode="auto">
            <a:xfrm>
              <a:off x="7629525" y="1840764"/>
              <a:ext cx="316674" cy="235825"/>
            </a:xfrm>
            <a:custGeom>
              <a:avLst/>
              <a:gdLst/>
              <a:ahLst/>
              <a:cxnLst/>
              <a:rect l="0" t="0" r="0" b="0"/>
              <a:pathLst>
                <a:path w="316674" h="235825">
                  <a:moveTo>
                    <a:pt x="0" y="38042"/>
                  </a:moveTo>
                  <a:lnTo>
                    <a:pt x="11406" y="37249"/>
                  </a:lnTo>
                  <a:lnTo>
                    <a:pt x="33180" y="32388"/>
                  </a:lnTo>
                  <a:lnTo>
                    <a:pt x="60631" y="27106"/>
                  </a:lnTo>
                  <a:lnTo>
                    <a:pt x="84097" y="20482"/>
                  </a:lnTo>
                  <a:lnTo>
                    <a:pt x="113047" y="14892"/>
                  </a:lnTo>
                  <a:lnTo>
                    <a:pt x="142318" y="9762"/>
                  </a:lnTo>
                  <a:lnTo>
                    <a:pt x="170409" y="4836"/>
                  </a:lnTo>
                  <a:lnTo>
                    <a:pt x="196123" y="0"/>
                  </a:lnTo>
                  <a:lnTo>
                    <a:pt x="229119" y="401"/>
                  </a:lnTo>
                  <a:lnTo>
                    <a:pt x="247628" y="1754"/>
                  </a:lnTo>
                  <a:lnTo>
                    <a:pt x="250809" y="3531"/>
                  </a:lnTo>
                  <a:lnTo>
                    <a:pt x="252932" y="6304"/>
                  </a:lnTo>
                  <a:lnTo>
                    <a:pt x="254346" y="9740"/>
                  </a:lnTo>
                  <a:lnTo>
                    <a:pt x="252908" y="14411"/>
                  </a:lnTo>
                  <a:lnTo>
                    <a:pt x="223305" y="49629"/>
                  </a:lnTo>
                  <a:lnTo>
                    <a:pt x="196780" y="72961"/>
                  </a:lnTo>
                  <a:lnTo>
                    <a:pt x="165020" y="91163"/>
                  </a:lnTo>
                  <a:lnTo>
                    <a:pt x="130933" y="110742"/>
                  </a:lnTo>
                  <a:lnTo>
                    <a:pt x="118782" y="117449"/>
                  </a:lnTo>
                  <a:lnTo>
                    <a:pt x="115701" y="120349"/>
                  </a:lnTo>
                  <a:lnTo>
                    <a:pt x="114440" y="123076"/>
                  </a:lnTo>
                  <a:lnTo>
                    <a:pt x="114393" y="125687"/>
                  </a:lnTo>
                  <a:lnTo>
                    <a:pt x="115950" y="126635"/>
                  </a:lnTo>
                  <a:lnTo>
                    <a:pt x="150876" y="123330"/>
                  </a:lnTo>
                  <a:lnTo>
                    <a:pt x="183434" y="118963"/>
                  </a:lnTo>
                  <a:lnTo>
                    <a:pt x="209320" y="117663"/>
                  </a:lnTo>
                  <a:lnTo>
                    <a:pt x="234583" y="117086"/>
                  </a:lnTo>
                  <a:lnTo>
                    <a:pt x="269002" y="116761"/>
                  </a:lnTo>
                  <a:lnTo>
                    <a:pt x="288626" y="118272"/>
                  </a:lnTo>
                  <a:lnTo>
                    <a:pt x="305284" y="124235"/>
                  </a:lnTo>
                  <a:lnTo>
                    <a:pt x="310679" y="128048"/>
                  </a:lnTo>
                  <a:lnTo>
                    <a:pt x="316673" y="136518"/>
                  </a:lnTo>
                  <a:lnTo>
                    <a:pt x="315891" y="141793"/>
                  </a:lnTo>
                  <a:lnTo>
                    <a:pt x="308671" y="154003"/>
                  </a:lnTo>
                  <a:lnTo>
                    <a:pt x="278136" y="181246"/>
                  </a:lnTo>
                  <a:lnTo>
                    <a:pt x="245306" y="202446"/>
                  </a:lnTo>
                  <a:lnTo>
                    <a:pt x="219356" y="216679"/>
                  </a:lnTo>
                  <a:lnTo>
                    <a:pt x="194065" y="226709"/>
                  </a:lnTo>
                  <a:lnTo>
                    <a:pt x="163863" y="234702"/>
                  </a:lnTo>
                  <a:lnTo>
                    <a:pt x="156867" y="235824"/>
                  </a:lnTo>
                  <a:lnTo>
                    <a:pt x="151409" y="234984"/>
                  </a:lnTo>
                  <a:lnTo>
                    <a:pt x="146977" y="232837"/>
                  </a:lnTo>
                  <a:lnTo>
                    <a:pt x="135731" y="22378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02" name="SMARTInkShape-1751"/>
            <p:cNvSpPr/>
            <p:nvPr/>
          </p:nvSpPr>
          <p:spPr bwMode="auto">
            <a:xfrm>
              <a:off x="8058947" y="1885950"/>
              <a:ext cx="177798" cy="173587"/>
            </a:xfrm>
            <a:custGeom>
              <a:avLst/>
              <a:gdLst/>
              <a:ahLst/>
              <a:cxnLst/>
              <a:rect l="0" t="0" r="0" b="0"/>
              <a:pathLst>
                <a:path w="177798" h="173587">
                  <a:moveTo>
                    <a:pt x="63497" y="0"/>
                  </a:moveTo>
                  <a:lnTo>
                    <a:pt x="53554" y="0"/>
                  </a:lnTo>
                  <a:lnTo>
                    <a:pt x="49023" y="2117"/>
                  </a:lnTo>
                  <a:lnTo>
                    <a:pt x="46704" y="3792"/>
                  </a:lnTo>
                  <a:lnTo>
                    <a:pt x="24449" y="37021"/>
                  </a:lnTo>
                  <a:lnTo>
                    <a:pt x="5251" y="71609"/>
                  </a:lnTo>
                  <a:lnTo>
                    <a:pt x="0" y="107179"/>
                  </a:lnTo>
                  <a:lnTo>
                    <a:pt x="102" y="137175"/>
                  </a:lnTo>
                  <a:lnTo>
                    <a:pt x="3042" y="147221"/>
                  </a:lnTo>
                  <a:lnTo>
                    <a:pt x="5731" y="150535"/>
                  </a:lnTo>
                  <a:lnTo>
                    <a:pt x="12953" y="154217"/>
                  </a:lnTo>
                  <a:lnTo>
                    <a:pt x="21454" y="153737"/>
                  </a:lnTo>
                  <a:lnTo>
                    <a:pt x="37281" y="146887"/>
                  </a:lnTo>
                  <a:lnTo>
                    <a:pt x="60170" y="130350"/>
                  </a:lnTo>
                  <a:lnTo>
                    <a:pt x="84803" y="99304"/>
                  </a:lnTo>
                  <a:lnTo>
                    <a:pt x="107930" y="65788"/>
                  </a:lnTo>
                  <a:lnTo>
                    <a:pt x="116526" y="54241"/>
                  </a:lnTo>
                  <a:lnTo>
                    <a:pt x="119426" y="47380"/>
                  </a:lnTo>
                  <a:lnTo>
                    <a:pt x="119833" y="47462"/>
                  </a:lnTo>
                  <a:lnTo>
                    <a:pt x="120104" y="48310"/>
                  </a:lnTo>
                  <a:lnTo>
                    <a:pt x="119746" y="66781"/>
                  </a:lnTo>
                  <a:lnTo>
                    <a:pt x="114971" y="95477"/>
                  </a:lnTo>
                  <a:lnTo>
                    <a:pt x="113793" y="127692"/>
                  </a:lnTo>
                  <a:lnTo>
                    <a:pt x="117381" y="145961"/>
                  </a:lnTo>
                  <a:lnTo>
                    <a:pt x="125705" y="165563"/>
                  </a:lnTo>
                  <a:lnTo>
                    <a:pt x="130304" y="172273"/>
                  </a:lnTo>
                  <a:lnTo>
                    <a:pt x="133434" y="173586"/>
                  </a:lnTo>
                  <a:lnTo>
                    <a:pt x="141146" y="172929"/>
                  </a:lnTo>
                  <a:lnTo>
                    <a:pt x="154414" y="168096"/>
                  </a:lnTo>
                  <a:lnTo>
                    <a:pt x="177797" y="150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03" name="SMARTInkShape-1752"/>
            <p:cNvSpPr/>
            <p:nvPr/>
          </p:nvSpPr>
          <p:spPr bwMode="auto">
            <a:xfrm>
              <a:off x="8251413" y="1921669"/>
              <a:ext cx="178213" cy="105710"/>
            </a:xfrm>
            <a:custGeom>
              <a:avLst/>
              <a:gdLst/>
              <a:ahLst/>
              <a:cxnLst/>
              <a:rect l="0" t="0" r="0" b="0"/>
              <a:pathLst>
                <a:path w="178213" h="105710">
                  <a:moveTo>
                    <a:pt x="13906" y="0"/>
                  </a:moveTo>
                  <a:lnTo>
                    <a:pt x="8202" y="6497"/>
                  </a:lnTo>
                  <a:lnTo>
                    <a:pt x="2514" y="17888"/>
                  </a:lnTo>
                  <a:lnTo>
                    <a:pt x="0" y="40642"/>
                  </a:lnTo>
                  <a:lnTo>
                    <a:pt x="6916" y="73034"/>
                  </a:lnTo>
                  <a:lnTo>
                    <a:pt x="12276" y="82406"/>
                  </a:lnTo>
                  <a:lnTo>
                    <a:pt x="18097" y="90209"/>
                  </a:lnTo>
                  <a:lnTo>
                    <a:pt x="20661" y="98564"/>
                  </a:lnTo>
                  <a:lnTo>
                    <a:pt x="21584" y="99047"/>
                  </a:lnTo>
                  <a:lnTo>
                    <a:pt x="24727" y="99583"/>
                  </a:lnTo>
                  <a:lnTo>
                    <a:pt x="25883" y="98932"/>
                  </a:lnTo>
                  <a:lnTo>
                    <a:pt x="26652" y="97705"/>
                  </a:lnTo>
                  <a:lnTo>
                    <a:pt x="27508" y="92637"/>
                  </a:lnTo>
                  <a:lnTo>
                    <a:pt x="31895" y="63322"/>
                  </a:lnTo>
                  <a:lnTo>
                    <a:pt x="38110" y="46367"/>
                  </a:lnTo>
                  <a:lnTo>
                    <a:pt x="44771" y="38334"/>
                  </a:lnTo>
                  <a:lnTo>
                    <a:pt x="65802" y="20835"/>
                  </a:lnTo>
                  <a:lnTo>
                    <a:pt x="69140" y="20240"/>
                  </a:lnTo>
                  <a:lnTo>
                    <a:pt x="72160" y="20637"/>
                  </a:lnTo>
                  <a:lnTo>
                    <a:pt x="77632" y="23195"/>
                  </a:lnTo>
                  <a:lnTo>
                    <a:pt x="91405" y="35097"/>
                  </a:lnTo>
                  <a:lnTo>
                    <a:pt x="100986" y="48146"/>
                  </a:lnTo>
                  <a:lnTo>
                    <a:pt x="105060" y="62067"/>
                  </a:lnTo>
                  <a:lnTo>
                    <a:pt x="107230" y="80199"/>
                  </a:lnTo>
                  <a:lnTo>
                    <a:pt x="110416" y="86708"/>
                  </a:lnTo>
                  <a:lnTo>
                    <a:pt x="129705" y="102271"/>
                  </a:lnTo>
                  <a:lnTo>
                    <a:pt x="139190" y="104985"/>
                  </a:lnTo>
                  <a:lnTo>
                    <a:pt x="145054" y="105709"/>
                  </a:lnTo>
                  <a:lnTo>
                    <a:pt x="157919" y="102279"/>
                  </a:lnTo>
                  <a:lnTo>
                    <a:pt x="178212" y="928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04" name="SMARTInkShape-1753"/>
            <p:cNvSpPr/>
            <p:nvPr/>
          </p:nvSpPr>
          <p:spPr bwMode="auto">
            <a:xfrm>
              <a:off x="8415762" y="1853207"/>
              <a:ext cx="178170" cy="188139"/>
            </a:xfrm>
            <a:custGeom>
              <a:avLst/>
              <a:gdLst/>
              <a:ahLst/>
              <a:cxnLst/>
              <a:rect l="0" t="0" r="0" b="0"/>
              <a:pathLst>
                <a:path w="178170" h="188139">
                  <a:moveTo>
                    <a:pt x="78157" y="104181"/>
                  </a:moveTo>
                  <a:lnTo>
                    <a:pt x="68214" y="104181"/>
                  </a:lnTo>
                  <a:lnTo>
                    <a:pt x="63683" y="102064"/>
                  </a:lnTo>
                  <a:lnTo>
                    <a:pt x="59025" y="99271"/>
                  </a:lnTo>
                  <a:lnTo>
                    <a:pt x="54308" y="98030"/>
                  </a:lnTo>
                  <a:lnTo>
                    <a:pt x="52732" y="96905"/>
                  </a:lnTo>
                  <a:lnTo>
                    <a:pt x="51682" y="95361"/>
                  </a:lnTo>
                  <a:lnTo>
                    <a:pt x="50982" y="93539"/>
                  </a:lnTo>
                  <a:lnTo>
                    <a:pt x="48928" y="92323"/>
                  </a:lnTo>
                  <a:lnTo>
                    <a:pt x="42412" y="90973"/>
                  </a:lnTo>
                  <a:lnTo>
                    <a:pt x="40040" y="91407"/>
                  </a:lnTo>
                  <a:lnTo>
                    <a:pt x="38458" y="92490"/>
                  </a:lnTo>
                  <a:lnTo>
                    <a:pt x="14201" y="125865"/>
                  </a:lnTo>
                  <a:lnTo>
                    <a:pt x="2795" y="153573"/>
                  </a:lnTo>
                  <a:lnTo>
                    <a:pt x="0" y="173940"/>
                  </a:lnTo>
                  <a:lnTo>
                    <a:pt x="1881" y="180958"/>
                  </a:lnTo>
                  <a:lnTo>
                    <a:pt x="3494" y="183940"/>
                  </a:lnTo>
                  <a:lnTo>
                    <a:pt x="5363" y="185929"/>
                  </a:lnTo>
                  <a:lnTo>
                    <a:pt x="9556" y="188138"/>
                  </a:lnTo>
                  <a:lnTo>
                    <a:pt x="16182" y="187003"/>
                  </a:lnTo>
                  <a:lnTo>
                    <a:pt x="24419" y="183059"/>
                  </a:lnTo>
                  <a:lnTo>
                    <a:pt x="56963" y="157764"/>
                  </a:lnTo>
                  <a:lnTo>
                    <a:pt x="82637" y="125142"/>
                  </a:lnTo>
                  <a:lnTo>
                    <a:pt x="93331" y="100249"/>
                  </a:lnTo>
                  <a:lnTo>
                    <a:pt x="97734" y="72765"/>
                  </a:lnTo>
                  <a:lnTo>
                    <a:pt x="98428" y="40737"/>
                  </a:lnTo>
                  <a:lnTo>
                    <a:pt x="89596" y="8072"/>
                  </a:lnTo>
                  <a:lnTo>
                    <a:pt x="86577" y="4390"/>
                  </a:lnTo>
                  <a:lnTo>
                    <a:pt x="78988" y="298"/>
                  </a:lnTo>
                  <a:lnTo>
                    <a:pt x="75537" y="0"/>
                  </a:lnTo>
                  <a:lnTo>
                    <a:pt x="69584" y="1786"/>
                  </a:lnTo>
                  <a:lnTo>
                    <a:pt x="57978" y="11047"/>
                  </a:lnTo>
                  <a:lnTo>
                    <a:pt x="48277" y="31430"/>
                  </a:lnTo>
                  <a:lnTo>
                    <a:pt x="43591" y="61852"/>
                  </a:lnTo>
                  <a:lnTo>
                    <a:pt x="44367" y="88376"/>
                  </a:lnTo>
                  <a:lnTo>
                    <a:pt x="54740" y="115549"/>
                  </a:lnTo>
                  <a:lnTo>
                    <a:pt x="72542" y="138241"/>
                  </a:lnTo>
                  <a:lnTo>
                    <a:pt x="93691" y="154577"/>
                  </a:lnTo>
                  <a:lnTo>
                    <a:pt x="119713" y="164004"/>
                  </a:lnTo>
                  <a:lnTo>
                    <a:pt x="146737" y="166356"/>
                  </a:lnTo>
                  <a:lnTo>
                    <a:pt x="178169" y="1613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05" name="SMARTInkShape-1754"/>
            <p:cNvSpPr/>
            <p:nvPr/>
          </p:nvSpPr>
          <p:spPr bwMode="auto">
            <a:xfrm>
              <a:off x="8625831" y="1878806"/>
              <a:ext cx="53826" cy="171451"/>
            </a:xfrm>
            <a:custGeom>
              <a:avLst/>
              <a:gdLst/>
              <a:ahLst/>
              <a:cxnLst/>
              <a:rect l="0" t="0" r="0" b="0"/>
              <a:pathLst>
                <a:path w="53826" h="171451">
                  <a:moveTo>
                    <a:pt x="53825" y="0"/>
                  </a:moveTo>
                  <a:lnTo>
                    <a:pt x="46241" y="3793"/>
                  </a:lnTo>
                  <a:lnTo>
                    <a:pt x="40400" y="9888"/>
                  </a:lnTo>
                  <a:lnTo>
                    <a:pt x="19672" y="43731"/>
                  </a:lnTo>
                  <a:lnTo>
                    <a:pt x="8891" y="75402"/>
                  </a:lnTo>
                  <a:lnTo>
                    <a:pt x="4027" y="106528"/>
                  </a:lnTo>
                  <a:lnTo>
                    <a:pt x="0" y="128402"/>
                  </a:lnTo>
                  <a:lnTo>
                    <a:pt x="1593" y="142793"/>
                  </a:lnTo>
                  <a:lnTo>
                    <a:pt x="7063" y="152893"/>
                  </a:lnTo>
                  <a:lnTo>
                    <a:pt x="19068" y="163041"/>
                  </a:lnTo>
                  <a:lnTo>
                    <a:pt x="28059" y="167713"/>
                  </a:lnTo>
                  <a:lnTo>
                    <a:pt x="46682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06" name="SMARTInkShape-1755"/>
            <p:cNvSpPr/>
            <p:nvPr/>
          </p:nvSpPr>
          <p:spPr bwMode="auto">
            <a:xfrm>
              <a:off x="8543925" y="1814993"/>
              <a:ext cx="262151" cy="228121"/>
            </a:xfrm>
            <a:custGeom>
              <a:avLst/>
              <a:gdLst/>
              <a:ahLst/>
              <a:cxnLst/>
              <a:rect l="0" t="0" r="0" b="0"/>
              <a:pathLst>
                <a:path w="262151" h="228121">
                  <a:moveTo>
                    <a:pt x="0" y="13807"/>
                  </a:moveTo>
                  <a:lnTo>
                    <a:pt x="30015" y="11690"/>
                  </a:lnTo>
                  <a:lnTo>
                    <a:pt x="65019" y="7656"/>
                  </a:lnTo>
                  <a:lnTo>
                    <a:pt x="89222" y="4988"/>
                  </a:lnTo>
                  <a:lnTo>
                    <a:pt x="115060" y="1950"/>
                  </a:lnTo>
                  <a:lnTo>
                    <a:pt x="139774" y="600"/>
                  </a:lnTo>
                  <a:lnTo>
                    <a:pt x="166103" y="0"/>
                  </a:lnTo>
                  <a:lnTo>
                    <a:pt x="201351" y="1778"/>
                  </a:lnTo>
                  <a:lnTo>
                    <a:pt x="230802" y="9491"/>
                  </a:lnTo>
                  <a:lnTo>
                    <a:pt x="246891" y="20113"/>
                  </a:lnTo>
                  <a:lnTo>
                    <a:pt x="252605" y="28781"/>
                  </a:lnTo>
                  <a:lnTo>
                    <a:pt x="254128" y="33314"/>
                  </a:lnTo>
                  <a:lnTo>
                    <a:pt x="251588" y="44702"/>
                  </a:lnTo>
                  <a:lnTo>
                    <a:pt x="248688" y="51073"/>
                  </a:lnTo>
                  <a:lnTo>
                    <a:pt x="236999" y="62384"/>
                  </a:lnTo>
                  <a:lnTo>
                    <a:pt x="207417" y="82581"/>
                  </a:lnTo>
                  <a:lnTo>
                    <a:pt x="178226" y="97067"/>
                  </a:lnTo>
                  <a:lnTo>
                    <a:pt x="145801" y="110481"/>
                  </a:lnTo>
                  <a:lnTo>
                    <a:pt x="131011" y="119426"/>
                  </a:lnTo>
                  <a:lnTo>
                    <a:pt x="131790" y="119939"/>
                  </a:lnTo>
                  <a:lnTo>
                    <a:pt x="164505" y="120873"/>
                  </a:lnTo>
                  <a:lnTo>
                    <a:pt x="198418" y="120945"/>
                  </a:lnTo>
                  <a:lnTo>
                    <a:pt x="218863" y="123075"/>
                  </a:lnTo>
                  <a:lnTo>
                    <a:pt x="253341" y="135436"/>
                  </a:lnTo>
                  <a:lnTo>
                    <a:pt x="257001" y="137756"/>
                  </a:lnTo>
                  <a:lnTo>
                    <a:pt x="259440" y="140889"/>
                  </a:lnTo>
                  <a:lnTo>
                    <a:pt x="262150" y="148605"/>
                  </a:lnTo>
                  <a:lnTo>
                    <a:pt x="260492" y="152885"/>
                  </a:lnTo>
                  <a:lnTo>
                    <a:pt x="252299" y="161873"/>
                  </a:lnTo>
                  <a:lnTo>
                    <a:pt x="220814" y="179659"/>
                  </a:lnTo>
                  <a:lnTo>
                    <a:pt x="188962" y="197469"/>
                  </a:lnTo>
                  <a:lnTo>
                    <a:pt x="153684" y="215480"/>
                  </a:lnTo>
                  <a:lnTo>
                    <a:pt x="128588" y="22812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9008" name="SMARTInkShape-1756"/>
          <p:cNvSpPr/>
          <p:nvPr/>
        </p:nvSpPr>
        <p:spPr bwMode="auto">
          <a:xfrm>
            <a:off x="7436644" y="2315594"/>
            <a:ext cx="56036" cy="352801"/>
          </a:xfrm>
          <a:custGeom>
            <a:avLst/>
            <a:gdLst/>
            <a:ahLst/>
            <a:cxnLst/>
            <a:rect l="0" t="0" r="0" b="0"/>
            <a:pathLst>
              <a:path w="56036" h="352801">
                <a:moveTo>
                  <a:pt x="0" y="13269"/>
                </a:moveTo>
                <a:lnTo>
                  <a:pt x="6849" y="6419"/>
                </a:lnTo>
                <a:lnTo>
                  <a:pt x="7118" y="0"/>
                </a:lnTo>
                <a:lnTo>
                  <a:pt x="7141" y="9014"/>
                </a:lnTo>
                <a:lnTo>
                  <a:pt x="14419" y="43886"/>
                </a:lnTo>
                <a:lnTo>
                  <a:pt x="19795" y="70936"/>
                </a:lnTo>
                <a:lnTo>
                  <a:pt x="24143" y="95255"/>
                </a:lnTo>
                <a:lnTo>
                  <a:pt x="26605" y="124055"/>
                </a:lnTo>
                <a:lnTo>
                  <a:pt x="28493" y="156169"/>
                </a:lnTo>
                <a:lnTo>
                  <a:pt x="31978" y="191609"/>
                </a:lnTo>
                <a:lnTo>
                  <a:pt x="36173" y="226410"/>
                </a:lnTo>
                <a:lnTo>
                  <a:pt x="40683" y="258810"/>
                </a:lnTo>
                <a:lnTo>
                  <a:pt x="45333" y="286440"/>
                </a:lnTo>
                <a:lnTo>
                  <a:pt x="48622" y="320515"/>
                </a:lnTo>
                <a:lnTo>
                  <a:pt x="56035" y="352307"/>
                </a:lnTo>
                <a:lnTo>
                  <a:pt x="55613" y="352800"/>
                </a:lnTo>
                <a:lnTo>
                  <a:pt x="53027" y="351232"/>
                </a:lnTo>
                <a:lnTo>
                  <a:pt x="42862" y="32045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009" name="SMARTInkShape-1757"/>
          <p:cNvSpPr/>
          <p:nvPr/>
        </p:nvSpPr>
        <p:spPr bwMode="auto">
          <a:xfrm>
            <a:off x="7636669" y="4293394"/>
            <a:ext cx="100013" cy="14288"/>
          </a:xfrm>
          <a:custGeom>
            <a:avLst/>
            <a:gdLst/>
            <a:ahLst/>
            <a:cxnLst/>
            <a:rect l="0" t="0" r="0" b="0"/>
            <a:pathLst>
              <a:path w="100013" h="14288">
                <a:moveTo>
                  <a:pt x="0" y="14287"/>
                </a:moveTo>
                <a:lnTo>
                  <a:pt x="3793" y="14287"/>
                </a:lnTo>
                <a:lnTo>
                  <a:pt x="37814" y="2896"/>
                </a:lnTo>
                <a:lnTo>
                  <a:pt x="72322" y="572"/>
                </a:lnTo>
                <a:lnTo>
                  <a:pt x="100012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010" name="SMARTInkShape-1758"/>
          <p:cNvSpPr/>
          <p:nvPr/>
        </p:nvSpPr>
        <p:spPr bwMode="auto">
          <a:xfrm>
            <a:off x="8286750" y="4286250"/>
            <a:ext cx="264320" cy="14289"/>
          </a:xfrm>
          <a:custGeom>
            <a:avLst/>
            <a:gdLst/>
            <a:ahLst/>
            <a:cxnLst/>
            <a:rect l="0" t="0" r="0" b="0"/>
            <a:pathLst>
              <a:path w="264320" h="14289">
                <a:moveTo>
                  <a:pt x="0" y="14288"/>
                </a:moveTo>
                <a:lnTo>
                  <a:pt x="0" y="10495"/>
                </a:lnTo>
                <a:lnTo>
                  <a:pt x="1588" y="9378"/>
                </a:lnTo>
                <a:lnTo>
                  <a:pt x="32455" y="2430"/>
                </a:lnTo>
                <a:lnTo>
                  <a:pt x="54906" y="1080"/>
                </a:lnTo>
                <a:lnTo>
                  <a:pt x="84992" y="2597"/>
                </a:lnTo>
                <a:lnTo>
                  <a:pt x="119531" y="5123"/>
                </a:lnTo>
                <a:lnTo>
                  <a:pt x="137631" y="5797"/>
                </a:lnTo>
                <a:lnTo>
                  <a:pt x="156048" y="6245"/>
                </a:lnTo>
                <a:lnTo>
                  <a:pt x="176263" y="5751"/>
                </a:lnTo>
                <a:lnTo>
                  <a:pt x="197678" y="4628"/>
                </a:lnTo>
                <a:lnTo>
                  <a:pt x="219891" y="3085"/>
                </a:lnTo>
                <a:lnTo>
                  <a:pt x="264319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9013" name="SMARTInkShape-Group360"/>
          <p:cNvGrpSpPr/>
          <p:nvPr/>
        </p:nvGrpSpPr>
        <p:grpSpPr>
          <a:xfrm>
            <a:off x="1614488" y="3228975"/>
            <a:ext cx="1135857" cy="25217"/>
            <a:chOff x="1614488" y="3228975"/>
            <a:chExt cx="1135857" cy="25217"/>
          </a:xfrm>
        </p:grpSpPr>
        <p:sp>
          <p:nvSpPr>
            <p:cNvPr id="2509011" name="SMARTInkShape-1759"/>
            <p:cNvSpPr/>
            <p:nvPr/>
          </p:nvSpPr>
          <p:spPr bwMode="auto">
            <a:xfrm>
              <a:off x="1614488" y="3228975"/>
              <a:ext cx="942976" cy="25217"/>
            </a:xfrm>
            <a:custGeom>
              <a:avLst/>
              <a:gdLst/>
              <a:ahLst/>
              <a:cxnLst/>
              <a:rect l="0" t="0" r="0" b="0"/>
              <a:pathLst>
                <a:path w="942976" h="25217">
                  <a:moveTo>
                    <a:pt x="0" y="7144"/>
                  </a:moveTo>
                  <a:lnTo>
                    <a:pt x="0" y="10936"/>
                  </a:lnTo>
                  <a:lnTo>
                    <a:pt x="793" y="12053"/>
                  </a:lnTo>
                  <a:lnTo>
                    <a:pt x="2116" y="12798"/>
                  </a:lnTo>
                  <a:lnTo>
                    <a:pt x="3792" y="13295"/>
                  </a:lnTo>
                  <a:lnTo>
                    <a:pt x="4909" y="14419"/>
                  </a:lnTo>
                  <a:lnTo>
                    <a:pt x="6150" y="17786"/>
                  </a:lnTo>
                  <a:lnTo>
                    <a:pt x="7275" y="19001"/>
                  </a:lnTo>
                  <a:lnTo>
                    <a:pt x="10641" y="20351"/>
                  </a:lnTo>
                  <a:lnTo>
                    <a:pt x="45208" y="21389"/>
                  </a:lnTo>
                  <a:lnTo>
                    <a:pt x="80276" y="21428"/>
                  </a:lnTo>
                  <a:lnTo>
                    <a:pt x="92828" y="20636"/>
                  </a:lnTo>
                  <a:lnTo>
                    <a:pt x="126328" y="15280"/>
                  </a:lnTo>
                  <a:lnTo>
                    <a:pt x="153141" y="14582"/>
                  </a:lnTo>
                  <a:lnTo>
                    <a:pt x="181194" y="14375"/>
                  </a:lnTo>
                  <a:lnTo>
                    <a:pt x="213407" y="18105"/>
                  </a:lnTo>
                  <a:lnTo>
                    <a:pt x="248087" y="20446"/>
                  </a:lnTo>
                  <a:lnTo>
                    <a:pt x="283498" y="21139"/>
                  </a:lnTo>
                  <a:lnTo>
                    <a:pt x="319125" y="21345"/>
                  </a:lnTo>
                  <a:lnTo>
                    <a:pt x="345033" y="21393"/>
                  </a:lnTo>
                  <a:lnTo>
                    <a:pt x="372423" y="22208"/>
                  </a:lnTo>
                  <a:lnTo>
                    <a:pt x="400471" y="25216"/>
                  </a:lnTo>
                  <a:lnTo>
                    <a:pt x="428812" y="24966"/>
                  </a:lnTo>
                  <a:lnTo>
                    <a:pt x="458077" y="23002"/>
                  </a:lnTo>
                  <a:lnTo>
                    <a:pt x="489604" y="22129"/>
                  </a:lnTo>
                  <a:lnTo>
                    <a:pt x="520020" y="21742"/>
                  </a:lnTo>
                  <a:lnTo>
                    <a:pt x="550207" y="20775"/>
                  </a:lnTo>
                  <a:lnTo>
                    <a:pt x="582145" y="17700"/>
                  </a:lnTo>
                  <a:lnTo>
                    <a:pt x="614860" y="15804"/>
                  </a:lnTo>
                  <a:lnTo>
                    <a:pt x="647921" y="14168"/>
                  </a:lnTo>
                  <a:lnTo>
                    <a:pt x="681135" y="10795"/>
                  </a:lnTo>
                  <a:lnTo>
                    <a:pt x="712302" y="8767"/>
                  </a:lnTo>
                  <a:lnTo>
                    <a:pt x="742822" y="7865"/>
                  </a:lnTo>
                  <a:lnTo>
                    <a:pt x="774907" y="7464"/>
                  </a:lnTo>
                  <a:lnTo>
                    <a:pt x="805572" y="5169"/>
                  </a:lnTo>
                  <a:lnTo>
                    <a:pt x="835869" y="2298"/>
                  </a:lnTo>
                  <a:lnTo>
                    <a:pt x="867855" y="1021"/>
                  </a:lnTo>
                  <a:lnTo>
                    <a:pt x="898476" y="454"/>
                  </a:lnTo>
                  <a:lnTo>
                    <a:pt x="94297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12" name="SMARTInkShape-1760"/>
            <p:cNvSpPr/>
            <p:nvPr/>
          </p:nvSpPr>
          <p:spPr bwMode="auto">
            <a:xfrm>
              <a:off x="2643188" y="3228975"/>
              <a:ext cx="107157" cy="14289"/>
            </a:xfrm>
            <a:custGeom>
              <a:avLst/>
              <a:gdLst/>
              <a:ahLst/>
              <a:cxnLst/>
              <a:rect l="0" t="0" r="0" b="0"/>
              <a:pathLst>
                <a:path w="107157" h="14289">
                  <a:moveTo>
                    <a:pt x="0" y="0"/>
                  </a:moveTo>
                  <a:lnTo>
                    <a:pt x="28516" y="4909"/>
                  </a:lnTo>
                  <a:lnTo>
                    <a:pt x="60131" y="7276"/>
                  </a:lnTo>
                  <a:lnTo>
                    <a:pt x="93310" y="12667"/>
                  </a:lnTo>
                  <a:lnTo>
                    <a:pt x="107156" y="142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027" name="SMARTInkShape-Group361"/>
          <p:cNvGrpSpPr/>
          <p:nvPr/>
        </p:nvGrpSpPr>
        <p:grpSpPr>
          <a:xfrm>
            <a:off x="7780537" y="2193131"/>
            <a:ext cx="1149152" cy="369479"/>
            <a:chOff x="7780537" y="2193131"/>
            <a:chExt cx="1149152" cy="369479"/>
          </a:xfrm>
        </p:grpSpPr>
        <p:sp>
          <p:nvSpPr>
            <p:cNvPr id="2509014" name="SMARTInkShape-1761"/>
            <p:cNvSpPr/>
            <p:nvPr/>
          </p:nvSpPr>
          <p:spPr bwMode="auto">
            <a:xfrm>
              <a:off x="7780537" y="2343237"/>
              <a:ext cx="161735" cy="219373"/>
            </a:xfrm>
            <a:custGeom>
              <a:avLst/>
              <a:gdLst/>
              <a:ahLst/>
              <a:cxnLst/>
              <a:rect l="0" t="0" r="0" b="0"/>
              <a:pathLst>
                <a:path w="161735" h="219373">
                  <a:moveTo>
                    <a:pt x="6151" y="7057"/>
                  </a:moveTo>
                  <a:lnTo>
                    <a:pt x="6151" y="0"/>
                  </a:lnTo>
                  <a:lnTo>
                    <a:pt x="0" y="6071"/>
                  </a:lnTo>
                  <a:lnTo>
                    <a:pt x="462" y="6400"/>
                  </a:lnTo>
                  <a:lnTo>
                    <a:pt x="3093" y="6765"/>
                  </a:lnTo>
                  <a:lnTo>
                    <a:pt x="4112" y="7656"/>
                  </a:lnTo>
                  <a:lnTo>
                    <a:pt x="5245" y="10763"/>
                  </a:lnTo>
                  <a:lnTo>
                    <a:pt x="8148" y="23635"/>
                  </a:lnTo>
                  <a:lnTo>
                    <a:pt x="11008" y="33475"/>
                  </a:lnTo>
                  <a:lnTo>
                    <a:pt x="12842" y="63546"/>
                  </a:lnTo>
                  <a:lnTo>
                    <a:pt x="9413" y="96444"/>
                  </a:lnTo>
                  <a:lnTo>
                    <a:pt x="7117" y="127910"/>
                  </a:lnTo>
                  <a:lnTo>
                    <a:pt x="6437" y="158576"/>
                  </a:lnTo>
                  <a:lnTo>
                    <a:pt x="6207" y="190886"/>
                  </a:lnTo>
                  <a:lnTo>
                    <a:pt x="6961" y="207398"/>
                  </a:lnTo>
                  <a:lnTo>
                    <a:pt x="9950" y="214631"/>
                  </a:lnTo>
                  <a:lnTo>
                    <a:pt x="11859" y="216877"/>
                  </a:lnTo>
                  <a:lnTo>
                    <a:pt x="16096" y="219372"/>
                  </a:lnTo>
                  <a:lnTo>
                    <a:pt x="30528" y="216985"/>
                  </a:lnTo>
                  <a:lnTo>
                    <a:pt x="63688" y="206818"/>
                  </a:lnTo>
                  <a:lnTo>
                    <a:pt x="95744" y="197505"/>
                  </a:lnTo>
                  <a:lnTo>
                    <a:pt x="126154" y="188815"/>
                  </a:lnTo>
                  <a:lnTo>
                    <a:pt x="157983" y="185774"/>
                  </a:lnTo>
                  <a:lnTo>
                    <a:pt x="159760" y="186527"/>
                  </a:lnTo>
                  <a:lnTo>
                    <a:pt x="160944" y="187822"/>
                  </a:lnTo>
                  <a:lnTo>
                    <a:pt x="161734" y="189479"/>
                  </a:lnTo>
                  <a:lnTo>
                    <a:pt x="161467" y="189791"/>
                  </a:lnTo>
                  <a:lnTo>
                    <a:pt x="156169" y="18565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15" name="SMARTInkShape-1762"/>
            <p:cNvSpPr/>
            <p:nvPr/>
          </p:nvSpPr>
          <p:spPr bwMode="auto">
            <a:xfrm>
              <a:off x="7793831" y="2400300"/>
              <a:ext cx="135239" cy="57151"/>
            </a:xfrm>
            <a:custGeom>
              <a:avLst/>
              <a:gdLst/>
              <a:ahLst/>
              <a:cxnLst/>
              <a:rect l="0" t="0" r="0" b="0"/>
              <a:pathLst>
                <a:path w="135239" h="57151">
                  <a:moveTo>
                    <a:pt x="0" y="57150"/>
                  </a:moveTo>
                  <a:lnTo>
                    <a:pt x="3793" y="57150"/>
                  </a:lnTo>
                  <a:lnTo>
                    <a:pt x="7771" y="55033"/>
                  </a:lnTo>
                  <a:lnTo>
                    <a:pt x="20585" y="47207"/>
                  </a:lnTo>
                  <a:lnTo>
                    <a:pt x="52953" y="35664"/>
                  </a:lnTo>
                  <a:lnTo>
                    <a:pt x="84896" y="26183"/>
                  </a:lnTo>
                  <a:lnTo>
                    <a:pt x="117102" y="14286"/>
                  </a:lnTo>
                  <a:lnTo>
                    <a:pt x="127301" y="9260"/>
                  </a:lnTo>
                  <a:lnTo>
                    <a:pt x="130111" y="8555"/>
                  </a:lnTo>
                  <a:lnTo>
                    <a:pt x="131984" y="7291"/>
                  </a:lnTo>
                  <a:lnTo>
                    <a:pt x="133233" y="5654"/>
                  </a:lnTo>
                  <a:lnTo>
                    <a:pt x="135238" y="1117"/>
                  </a:lnTo>
                  <a:lnTo>
                    <a:pt x="134609" y="745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16" name="SMARTInkShape-1763"/>
            <p:cNvSpPr/>
            <p:nvPr/>
          </p:nvSpPr>
          <p:spPr bwMode="auto">
            <a:xfrm>
              <a:off x="7793831" y="2300288"/>
              <a:ext cx="157164" cy="49345"/>
            </a:xfrm>
            <a:custGeom>
              <a:avLst/>
              <a:gdLst/>
              <a:ahLst/>
              <a:cxnLst/>
              <a:rect l="0" t="0" r="0" b="0"/>
              <a:pathLst>
                <a:path w="157164" h="49345">
                  <a:moveTo>
                    <a:pt x="0" y="42862"/>
                  </a:moveTo>
                  <a:lnTo>
                    <a:pt x="3793" y="42862"/>
                  </a:lnTo>
                  <a:lnTo>
                    <a:pt x="32111" y="49344"/>
                  </a:lnTo>
                  <a:lnTo>
                    <a:pt x="57849" y="47758"/>
                  </a:lnTo>
                  <a:lnTo>
                    <a:pt x="92960" y="41919"/>
                  </a:lnTo>
                  <a:lnTo>
                    <a:pt x="113534" y="31647"/>
                  </a:lnTo>
                  <a:lnTo>
                    <a:pt x="148302" y="6201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17" name="SMARTInkShape-1764"/>
            <p:cNvSpPr/>
            <p:nvPr/>
          </p:nvSpPr>
          <p:spPr bwMode="auto">
            <a:xfrm>
              <a:off x="8179595" y="2294808"/>
              <a:ext cx="118176" cy="210781"/>
            </a:xfrm>
            <a:custGeom>
              <a:avLst/>
              <a:gdLst/>
              <a:ahLst/>
              <a:cxnLst/>
              <a:rect l="0" t="0" r="0" b="0"/>
              <a:pathLst>
                <a:path w="118176" h="210781">
                  <a:moveTo>
                    <a:pt x="14286" y="55486"/>
                  </a:moveTo>
                  <a:lnTo>
                    <a:pt x="14286" y="48636"/>
                  </a:lnTo>
                  <a:lnTo>
                    <a:pt x="21135" y="48350"/>
                  </a:lnTo>
                  <a:lnTo>
                    <a:pt x="21343" y="52137"/>
                  </a:lnTo>
                  <a:lnTo>
                    <a:pt x="20578" y="53253"/>
                  </a:lnTo>
                  <a:lnTo>
                    <a:pt x="19274" y="53997"/>
                  </a:lnTo>
                  <a:lnTo>
                    <a:pt x="17612" y="54493"/>
                  </a:lnTo>
                  <a:lnTo>
                    <a:pt x="16503" y="54030"/>
                  </a:lnTo>
                  <a:lnTo>
                    <a:pt x="15764" y="52928"/>
                  </a:lnTo>
                  <a:lnTo>
                    <a:pt x="14372" y="48610"/>
                  </a:lnTo>
                  <a:lnTo>
                    <a:pt x="14289" y="55199"/>
                  </a:lnTo>
                  <a:lnTo>
                    <a:pt x="18079" y="55400"/>
                  </a:lnTo>
                  <a:lnTo>
                    <a:pt x="19196" y="57016"/>
                  </a:lnTo>
                  <a:lnTo>
                    <a:pt x="20437" y="63045"/>
                  </a:lnTo>
                  <a:lnTo>
                    <a:pt x="15192" y="92861"/>
                  </a:lnTo>
                  <a:lnTo>
                    <a:pt x="13671" y="125016"/>
                  </a:lnTo>
                  <a:lnTo>
                    <a:pt x="8667" y="155122"/>
                  </a:lnTo>
                  <a:lnTo>
                    <a:pt x="5477" y="174701"/>
                  </a:lnTo>
                  <a:lnTo>
                    <a:pt x="1081" y="195539"/>
                  </a:lnTo>
                  <a:lnTo>
                    <a:pt x="94" y="210780"/>
                  </a:lnTo>
                  <a:lnTo>
                    <a:pt x="1" y="175222"/>
                  </a:lnTo>
                  <a:lnTo>
                    <a:pt x="0" y="147224"/>
                  </a:lnTo>
                  <a:lnTo>
                    <a:pt x="793" y="120326"/>
                  </a:lnTo>
                  <a:lnTo>
                    <a:pt x="5702" y="89162"/>
                  </a:lnTo>
                  <a:lnTo>
                    <a:pt x="16588" y="56493"/>
                  </a:lnTo>
                  <a:lnTo>
                    <a:pt x="33492" y="21487"/>
                  </a:lnTo>
                  <a:lnTo>
                    <a:pt x="41608" y="13123"/>
                  </a:lnTo>
                  <a:lnTo>
                    <a:pt x="63868" y="2080"/>
                  </a:lnTo>
                  <a:lnTo>
                    <a:pt x="71512" y="0"/>
                  </a:lnTo>
                  <a:lnTo>
                    <a:pt x="74662" y="239"/>
                  </a:lnTo>
                  <a:lnTo>
                    <a:pt x="91695" y="8425"/>
                  </a:lnTo>
                  <a:lnTo>
                    <a:pt x="94467" y="11412"/>
                  </a:lnTo>
                  <a:lnTo>
                    <a:pt x="103074" y="32141"/>
                  </a:lnTo>
                  <a:lnTo>
                    <a:pt x="103224" y="43523"/>
                  </a:lnTo>
                  <a:lnTo>
                    <a:pt x="92523" y="78611"/>
                  </a:lnTo>
                  <a:lnTo>
                    <a:pt x="87158" y="91163"/>
                  </a:lnTo>
                  <a:lnTo>
                    <a:pt x="66841" y="119011"/>
                  </a:lnTo>
                  <a:lnTo>
                    <a:pt x="64631" y="124200"/>
                  </a:lnTo>
                  <a:lnTo>
                    <a:pt x="61004" y="129153"/>
                  </a:lnTo>
                  <a:lnTo>
                    <a:pt x="60513" y="130791"/>
                  </a:lnTo>
                  <a:lnTo>
                    <a:pt x="60979" y="131883"/>
                  </a:lnTo>
                  <a:lnTo>
                    <a:pt x="62083" y="132611"/>
                  </a:lnTo>
                  <a:lnTo>
                    <a:pt x="78670" y="137821"/>
                  </a:lnTo>
                  <a:lnTo>
                    <a:pt x="98840" y="154649"/>
                  </a:lnTo>
                  <a:lnTo>
                    <a:pt x="103459" y="161206"/>
                  </a:lnTo>
                  <a:lnTo>
                    <a:pt x="108177" y="169360"/>
                  </a:lnTo>
                  <a:lnTo>
                    <a:pt x="111578" y="174359"/>
                  </a:lnTo>
                  <a:lnTo>
                    <a:pt x="113090" y="179227"/>
                  </a:lnTo>
                  <a:lnTo>
                    <a:pt x="114286" y="180842"/>
                  </a:lnTo>
                  <a:lnTo>
                    <a:pt x="115878" y="181919"/>
                  </a:lnTo>
                  <a:lnTo>
                    <a:pt x="117733" y="182637"/>
                  </a:lnTo>
                  <a:lnTo>
                    <a:pt x="118175" y="183116"/>
                  </a:lnTo>
                  <a:lnTo>
                    <a:pt x="117677" y="183435"/>
                  </a:lnTo>
                  <a:lnTo>
                    <a:pt x="116551" y="183648"/>
                  </a:lnTo>
                  <a:lnTo>
                    <a:pt x="115800" y="182996"/>
                  </a:lnTo>
                  <a:lnTo>
                    <a:pt x="114299" y="17693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18" name="SMARTInkShape-1765"/>
            <p:cNvSpPr/>
            <p:nvPr/>
          </p:nvSpPr>
          <p:spPr bwMode="auto">
            <a:xfrm>
              <a:off x="8330693" y="2321719"/>
              <a:ext cx="77502" cy="141418"/>
            </a:xfrm>
            <a:custGeom>
              <a:avLst/>
              <a:gdLst/>
              <a:ahLst/>
              <a:cxnLst/>
              <a:rect l="0" t="0" r="0" b="0"/>
              <a:pathLst>
                <a:path w="77502" h="141418">
                  <a:moveTo>
                    <a:pt x="13207" y="0"/>
                  </a:moveTo>
                  <a:lnTo>
                    <a:pt x="13207" y="16792"/>
                  </a:lnTo>
                  <a:lnTo>
                    <a:pt x="11090" y="21486"/>
                  </a:lnTo>
                  <a:lnTo>
                    <a:pt x="9414" y="23849"/>
                  </a:lnTo>
                  <a:lnTo>
                    <a:pt x="2565" y="54197"/>
                  </a:lnTo>
                  <a:lnTo>
                    <a:pt x="0" y="72679"/>
                  </a:lnTo>
                  <a:lnTo>
                    <a:pt x="4716" y="105203"/>
                  </a:lnTo>
                  <a:lnTo>
                    <a:pt x="6679" y="125008"/>
                  </a:lnTo>
                  <a:lnTo>
                    <a:pt x="11714" y="132995"/>
                  </a:lnTo>
                  <a:lnTo>
                    <a:pt x="15983" y="137955"/>
                  </a:lnTo>
                  <a:lnTo>
                    <a:pt x="20526" y="140688"/>
                  </a:lnTo>
                  <a:lnTo>
                    <a:pt x="22849" y="141417"/>
                  </a:lnTo>
                  <a:lnTo>
                    <a:pt x="29663" y="140110"/>
                  </a:lnTo>
                  <a:lnTo>
                    <a:pt x="58403" y="130198"/>
                  </a:lnTo>
                  <a:lnTo>
                    <a:pt x="64515" y="125864"/>
                  </a:lnTo>
                  <a:lnTo>
                    <a:pt x="77501" y="1071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19" name="SMARTInkShape-1766"/>
            <p:cNvSpPr/>
            <p:nvPr/>
          </p:nvSpPr>
          <p:spPr bwMode="auto">
            <a:xfrm>
              <a:off x="8318353" y="2364581"/>
              <a:ext cx="88282" cy="50008"/>
            </a:xfrm>
            <a:custGeom>
              <a:avLst/>
              <a:gdLst/>
              <a:ahLst/>
              <a:cxnLst/>
              <a:rect l="0" t="0" r="0" b="0"/>
              <a:pathLst>
                <a:path w="88282" h="50008">
                  <a:moveTo>
                    <a:pt x="4116" y="50007"/>
                  </a:moveTo>
                  <a:lnTo>
                    <a:pt x="0" y="50007"/>
                  </a:lnTo>
                  <a:lnTo>
                    <a:pt x="7209" y="50007"/>
                  </a:lnTo>
                  <a:lnTo>
                    <a:pt x="42165" y="35533"/>
                  </a:lnTo>
                  <a:lnTo>
                    <a:pt x="69363" y="23788"/>
                  </a:lnTo>
                  <a:lnTo>
                    <a:pt x="84577" y="11903"/>
                  </a:lnTo>
                  <a:lnTo>
                    <a:pt x="87501" y="7143"/>
                  </a:lnTo>
                  <a:lnTo>
                    <a:pt x="88281" y="4762"/>
                  </a:lnTo>
                  <a:lnTo>
                    <a:pt x="88007" y="3175"/>
                  </a:lnTo>
                  <a:lnTo>
                    <a:pt x="87031" y="2117"/>
                  </a:lnTo>
                  <a:lnTo>
                    <a:pt x="8269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20" name="SMARTInkShape-1767"/>
            <p:cNvSpPr/>
            <p:nvPr/>
          </p:nvSpPr>
          <p:spPr bwMode="auto">
            <a:xfrm>
              <a:off x="8322763" y="2300288"/>
              <a:ext cx="99719" cy="14288"/>
            </a:xfrm>
            <a:custGeom>
              <a:avLst/>
              <a:gdLst/>
              <a:ahLst/>
              <a:cxnLst/>
              <a:rect l="0" t="0" r="0" b="0"/>
              <a:pathLst>
                <a:path w="99719" h="14288">
                  <a:moveTo>
                    <a:pt x="6850" y="14287"/>
                  </a:moveTo>
                  <a:lnTo>
                    <a:pt x="0" y="7437"/>
                  </a:lnTo>
                  <a:lnTo>
                    <a:pt x="7377" y="3438"/>
                  </a:lnTo>
                  <a:lnTo>
                    <a:pt x="26548" y="452"/>
                  </a:lnTo>
                  <a:lnTo>
                    <a:pt x="33860" y="994"/>
                  </a:lnTo>
                  <a:lnTo>
                    <a:pt x="49778" y="4175"/>
                  </a:lnTo>
                  <a:lnTo>
                    <a:pt x="83060" y="139"/>
                  </a:lnTo>
                  <a:lnTo>
                    <a:pt x="9971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21" name="SMARTInkShape-1768"/>
            <p:cNvSpPr/>
            <p:nvPr/>
          </p:nvSpPr>
          <p:spPr bwMode="auto">
            <a:xfrm>
              <a:off x="8436769" y="2307431"/>
              <a:ext cx="64295" cy="134221"/>
            </a:xfrm>
            <a:custGeom>
              <a:avLst/>
              <a:gdLst/>
              <a:ahLst/>
              <a:cxnLst/>
              <a:rect l="0" t="0" r="0" b="0"/>
              <a:pathLst>
                <a:path w="64295" h="134221">
                  <a:moveTo>
                    <a:pt x="0" y="0"/>
                  </a:moveTo>
                  <a:lnTo>
                    <a:pt x="6151" y="6151"/>
                  </a:lnTo>
                  <a:lnTo>
                    <a:pt x="7118" y="38345"/>
                  </a:lnTo>
                  <a:lnTo>
                    <a:pt x="990" y="72661"/>
                  </a:lnTo>
                  <a:lnTo>
                    <a:pt x="58" y="104421"/>
                  </a:lnTo>
                  <a:lnTo>
                    <a:pt x="811" y="116488"/>
                  </a:lnTo>
                  <a:lnTo>
                    <a:pt x="5708" y="125444"/>
                  </a:lnTo>
                  <a:lnTo>
                    <a:pt x="9945" y="130630"/>
                  </a:lnTo>
                  <a:lnTo>
                    <a:pt x="14474" y="133464"/>
                  </a:lnTo>
                  <a:lnTo>
                    <a:pt x="16793" y="134220"/>
                  </a:lnTo>
                  <a:lnTo>
                    <a:pt x="19133" y="133930"/>
                  </a:lnTo>
                  <a:lnTo>
                    <a:pt x="23849" y="131491"/>
                  </a:lnTo>
                  <a:lnTo>
                    <a:pt x="25425" y="129730"/>
                  </a:lnTo>
                  <a:lnTo>
                    <a:pt x="27174" y="125656"/>
                  </a:lnTo>
                  <a:lnTo>
                    <a:pt x="29229" y="124252"/>
                  </a:lnTo>
                  <a:lnTo>
                    <a:pt x="41815" y="119882"/>
                  </a:lnTo>
                  <a:lnTo>
                    <a:pt x="44545" y="118022"/>
                  </a:lnTo>
                  <a:lnTo>
                    <a:pt x="64294" y="1143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22" name="SMARTInkShape-1769"/>
            <p:cNvSpPr/>
            <p:nvPr/>
          </p:nvSpPr>
          <p:spPr bwMode="auto">
            <a:xfrm>
              <a:off x="8508348" y="2321719"/>
              <a:ext cx="49449" cy="120893"/>
            </a:xfrm>
            <a:custGeom>
              <a:avLst/>
              <a:gdLst/>
              <a:ahLst/>
              <a:cxnLst/>
              <a:rect l="0" t="0" r="0" b="0"/>
              <a:pathLst>
                <a:path w="49449" h="120893">
                  <a:moveTo>
                    <a:pt x="14146" y="0"/>
                  </a:moveTo>
                  <a:lnTo>
                    <a:pt x="10353" y="0"/>
                  </a:lnTo>
                  <a:lnTo>
                    <a:pt x="9236" y="1587"/>
                  </a:lnTo>
                  <a:lnTo>
                    <a:pt x="939" y="33585"/>
                  </a:lnTo>
                  <a:lnTo>
                    <a:pt x="0" y="64953"/>
                  </a:lnTo>
                  <a:lnTo>
                    <a:pt x="716" y="78080"/>
                  </a:lnTo>
                  <a:lnTo>
                    <a:pt x="9810" y="104395"/>
                  </a:lnTo>
                  <a:lnTo>
                    <a:pt x="19916" y="119581"/>
                  </a:lnTo>
                  <a:lnTo>
                    <a:pt x="22796" y="120616"/>
                  </a:lnTo>
                  <a:lnTo>
                    <a:pt x="24675" y="120892"/>
                  </a:lnTo>
                  <a:lnTo>
                    <a:pt x="28880" y="119082"/>
                  </a:lnTo>
                  <a:lnTo>
                    <a:pt x="31112" y="117488"/>
                  </a:lnTo>
                  <a:lnTo>
                    <a:pt x="42760" y="99178"/>
                  </a:lnTo>
                  <a:lnTo>
                    <a:pt x="46707" y="89323"/>
                  </a:lnTo>
                  <a:lnTo>
                    <a:pt x="49448" y="56683"/>
                  </a:lnTo>
                  <a:lnTo>
                    <a:pt x="45949" y="35580"/>
                  </a:lnTo>
                  <a:lnTo>
                    <a:pt x="36092" y="18039"/>
                  </a:lnTo>
                  <a:lnTo>
                    <a:pt x="26910" y="6579"/>
                  </a:lnTo>
                  <a:lnTo>
                    <a:pt x="21671" y="2924"/>
                  </a:lnTo>
                  <a:lnTo>
                    <a:pt x="14259" y="866"/>
                  </a:lnTo>
                  <a:lnTo>
                    <a:pt x="11840" y="577"/>
                  </a:lnTo>
                  <a:lnTo>
                    <a:pt x="10227" y="1179"/>
                  </a:lnTo>
                  <a:lnTo>
                    <a:pt x="9152" y="2373"/>
                  </a:lnTo>
                  <a:lnTo>
                    <a:pt x="7958" y="5817"/>
                  </a:lnTo>
                  <a:lnTo>
                    <a:pt x="7427" y="9994"/>
                  </a:lnTo>
                  <a:lnTo>
                    <a:pt x="10920" y="20600"/>
                  </a:lnTo>
                  <a:lnTo>
                    <a:pt x="12789" y="23258"/>
                  </a:lnTo>
                  <a:lnTo>
                    <a:pt x="21290" y="285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23" name="SMARTInkShape-1770"/>
            <p:cNvSpPr/>
            <p:nvPr/>
          </p:nvSpPr>
          <p:spPr bwMode="auto">
            <a:xfrm>
              <a:off x="8579734" y="2290359"/>
              <a:ext cx="71197" cy="187978"/>
            </a:xfrm>
            <a:custGeom>
              <a:avLst/>
              <a:gdLst/>
              <a:ahLst/>
              <a:cxnLst/>
              <a:rect l="0" t="0" r="0" b="0"/>
              <a:pathLst>
                <a:path w="71197" h="187978">
                  <a:moveTo>
                    <a:pt x="21341" y="31360"/>
                  </a:moveTo>
                  <a:lnTo>
                    <a:pt x="21341" y="41303"/>
                  </a:lnTo>
                  <a:lnTo>
                    <a:pt x="14638" y="76541"/>
                  </a:lnTo>
                  <a:lnTo>
                    <a:pt x="14255" y="110246"/>
                  </a:lnTo>
                  <a:lnTo>
                    <a:pt x="14205" y="141907"/>
                  </a:lnTo>
                  <a:lnTo>
                    <a:pt x="7716" y="175742"/>
                  </a:lnTo>
                  <a:lnTo>
                    <a:pt x="7348" y="182313"/>
                  </a:lnTo>
                  <a:lnTo>
                    <a:pt x="6456" y="184383"/>
                  </a:lnTo>
                  <a:lnTo>
                    <a:pt x="5068" y="185763"/>
                  </a:lnTo>
                  <a:lnTo>
                    <a:pt x="929" y="187977"/>
                  </a:lnTo>
                  <a:lnTo>
                    <a:pt x="590" y="187365"/>
                  </a:lnTo>
                  <a:lnTo>
                    <a:pt x="0" y="170947"/>
                  </a:lnTo>
                  <a:lnTo>
                    <a:pt x="5576" y="135966"/>
                  </a:lnTo>
                  <a:lnTo>
                    <a:pt x="6616" y="107069"/>
                  </a:lnTo>
                  <a:lnTo>
                    <a:pt x="9040" y="75488"/>
                  </a:lnTo>
                  <a:lnTo>
                    <a:pt x="16903" y="48139"/>
                  </a:lnTo>
                  <a:lnTo>
                    <a:pt x="25053" y="27071"/>
                  </a:lnTo>
                  <a:lnTo>
                    <a:pt x="26197" y="21357"/>
                  </a:lnTo>
                  <a:lnTo>
                    <a:pt x="31702" y="12891"/>
                  </a:lnTo>
                  <a:lnTo>
                    <a:pt x="44378" y="989"/>
                  </a:lnTo>
                  <a:lnTo>
                    <a:pt x="47811" y="0"/>
                  </a:lnTo>
                  <a:lnTo>
                    <a:pt x="55860" y="1018"/>
                  </a:lnTo>
                  <a:lnTo>
                    <a:pt x="65524" y="6054"/>
                  </a:lnTo>
                  <a:lnTo>
                    <a:pt x="67465" y="8933"/>
                  </a:lnTo>
                  <a:lnTo>
                    <a:pt x="70197" y="20570"/>
                  </a:lnTo>
                  <a:lnTo>
                    <a:pt x="71196" y="43413"/>
                  </a:lnTo>
                  <a:lnTo>
                    <a:pt x="69659" y="47333"/>
                  </a:lnTo>
                  <a:lnTo>
                    <a:pt x="42395" y="78207"/>
                  </a:lnTo>
                  <a:lnTo>
                    <a:pt x="33874" y="85518"/>
                  </a:lnTo>
                  <a:lnTo>
                    <a:pt x="24613" y="96972"/>
                  </a:lnTo>
                  <a:lnTo>
                    <a:pt x="15726" y="102030"/>
                  </a:lnTo>
                  <a:lnTo>
                    <a:pt x="15217" y="100698"/>
                  </a:lnTo>
                  <a:lnTo>
                    <a:pt x="14197" y="8851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24" name="SMARTInkShape-1771"/>
            <p:cNvSpPr/>
            <p:nvPr/>
          </p:nvSpPr>
          <p:spPr bwMode="auto">
            <a:xfrm>
              <a:off x="8815456" y="2257425"/>
              <a:ext cx="99945" cy="132435"/>
            </a:xfrm>
            <a:custGeom>
              <a:avLst/>
              <a:gdLst/>
              <a:ahLst/>
              <a:cxnLst/>
              <a:rect l="0" t="0" r="0" b="0"/>
              <a:pathLst>
                <a:path w="99945" h="132435">
                  <a:moveTo>
                    <a:pt x="7075" y="0"/>
                  </a:moveTo>
                  <a:lnTo>
                    <a:pt x="3282" y="0"/>
                  </a:lnTo>
                  <a:lnTo>
                    <a:pt x="2959" y="794"/>
                  </a:lnTo>
                  <a:lnTo>
                    <a:pt x="4716" y="3792"/>
                  </a:lnTo>
                  <a:lnTo>
                    <a:pt x="4710" y="5703"/>
                  </a:lnTo>
                  <a:lnTo>
                    <a:pt x="1110" y="16590"/>
                  </a:lnTo>
                  <a:lnTo>
                    <a:pt x="0" y="51552"/>
                  </a:lnTo>
                  <a:lnTo>
                    <a:pt x="739" y="78093"/>
                  </a:lnTo>
                  <a:lnTo>
                    <a:pt x="7209" y="107698"/>
                  </a:lnTo>
                  <a:lnTo>
                    <a:pt x="8751" y="109899"/>
                  </a:lnTo>
                  <a:lnTo>
                    <a:pt x="10574" y="111366"/>
                  </a:lnTo>
                  <a:lnTo>
                    <a:pt x="12599" y="115113"/>
                  </a:lnTo>
                  <a:lnTo>
                    <a:pt x="13138" y="117223"/>
                  </a:lnTo>
                  <a:lnTo>
                    <a:pt x="17691" y="123985"/>
                  </a:lnTo>
                  <a:lnTo>
                    <a:pt x="23964" y="126542"/>
                  </a:lnTo>
                  <a:lnTo>
                    <a:pt x="31250" y="128472"/>
                  </a:lnTo>
                  <a:lnTo>
                    <a:pt x="37135" y="131976"/>
                  </a:lnTo>
                  <a:lnTo>
                    <a:pt x="40609" y="132434"/>
                  </a:lnTo>
                  <a:lnTo>
                    <a:pt x="62184" y="129251"/>
                  </a:lnTo>
                  <a:lnTo>
                    <a:pt x="71520" y="124649"/>
                  </a:lnTo>
                  <a:lnTo>
                    <a:pt x="83585" y="117366"/>
                  </a:lnTo>
                  <a:lnTo>
                    <a:pt x="89498" y="114869"/>
                  </a:lnTo>
                  <a:lnTo>
                    <a:pt x="99944" y="1071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25" name="SMARTInkShape-1772"/>
            <p:cNvSpPr/>
            <p:nvPr/>
          </p:nvSpPr>
          <p:spPr bwMode="auto">
            <a:xfrm>
              <a:off x="8822531" y="2293144"/>
              <a:ext cx="71439" cy="21432"/>
            </a:xfrm>
            <a:custGeom>
              <a:avLst/>
              <a:gdLst/>
              <a:ahLst/>
              <a:cxnLst/>
              <a:rect l="0" t="0" r="0" b="0"/>
              <a:pathLst>
                <a:path w="71439" h="21432">
                  <a:moveTo>
                    <a:pt x="0" y="21431"/>
                  </a:moveTo>
                  <a:lnTo>
                    <a:pt x="3793" y="21431"/>
                  </a:lnTo>
                  <a:lnTo>
                    <a:pt x="35960" y="12612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26" name="SMARTInkShape-1773"/>
            <p:cNvSpPr/>
            <p:nvPr/>
          </p:nvSpPr>
          <p:spPr bwMode="auto">
            <a:xfrm>
              <a:off x="8836819" y="2193131"/>
              <a:ext cx="92870" cy="28576"/>
            </a:xfrm>
            <a:custGeom>
              <a:avLst/>
              <a:gdLst/>
              <a:ahLst/>
              <a:cxnLst/>
              <a:rect l="0" t="0" r="0" b="0"/>
              <a:pathLst>
                <a:path w="92870" h="28576">
                  <a:moveTo>
                    <a:pt x="0" y="28575"/>
                  </a:moveTo>
                  <a:lnTo>
                    <a:pt x="3793" y="24783"/>
                  </a:lnTo>
                  <a:lnTo>
                    <a:pt x="7771" y="22921"/>
                  </a:lnTo>
                  <a:lnTo>
                    <a:pt x="43065" y="12651"/>
                  </a:lnTo>
                  <a:lnTo>
                    <a:pt x="53271" y="9592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049" name="SMARTInkShape-Group362"/>
          <p:cNvGrpSpPr/>
          <p:nvPr/>
        </p:nvGrpSpPr>
        <p:grpSpPr>
          <a:xfrm>
            <a:off x="5793988" y="2693194"/>
            <a:ext cx="2703305" cy="1177721"/>
            <a:chOff x="5793988" y="2693194"/>
            <a:chExt cx="2703305" cy="1177721"/>
          </a:xfrm>
        </p:grpSpPr>
        <p:sp>
          <p:nvSpPr>
            <p:cNvPr id="2509028" name="SMARTInkShape-1774"/>
            <p:cNvSpPr/>
            <p:nvPr/>
          </p:nvSpPr>
          <p:spPr bwMode="auto">
            <a:xfrm>
              <a:off x="5793988" y="3314671"/>
              <a:ext cx="378213" cy="195554"/>
            </a:xfrm>
            <a:custGeom>
              <a:avLst/>
              <a:gdLst/>
              <a:ahLst/>
              <a:cxnLst/>
              <a:rect l="0" t="0" r="0" b="0"/>
              <a:pathLst>
                <a:path w="378213" h="195554">
                  <a:moveTo>
                    <a:pt x="21025" y="121473"/>
                  </a:moveTo>
                  <a:lnTo>
                    <a:pt x="11082" y="121473"/>
                  </a:lnTo>
                  <a:lnTo>
                    <a:pt x="6552" y="119356"/>
                  </a:lnTo>
                  <a:lnTo>
                    <a:pt x="4232" y="117681"/>
                  </a:lnTo>
                  <a:lnTo>
                    <a:pt x="2685" y="114976"/>
                  </a:lnTo>
                  <a:lnTo>
                    <a:pt x="509" y="102791"/>
                  </a:lnTo>
                  <a:lnTo>
                    <a:pt x="0" y="90945"/>
                  </a:lnTo>
                  <a:lnTo>
                    <a:pt x="4008" y="77742"/>
                  </a:lnTo>
                  <a:lnTo>
                    <a:pt x="19515" y="46072"/>
                  </a:lnTo>
                  <a:lnTo>
                    <a:pt x="38659" y="15739"/>
                  </a:lnTo>
                  <a:lnTo>
                    <a:pt x="51087" y="4100"/>
                  </a:lnTo>
                  <a:lnTo>
                    <a:pt x="58528" y="1156"/>
                  </a:lnTo>
                  <a:lnTo>
                    <a:pt x="75264" y="0"/>
                  </a:lnTo>
                  <a:lnTo>
                    <a:pt x="98743" y="7605"/>
                  </a:lnTo>
                  <a:lnTo>
                    <a:pt x="120781" y="27497"/>
                  </a:lnTo>
                  <a:lnTo>
                    <a:pt x="142393" y="57292"/>
                  </a:lnTo>
                  <a:lnTo>
                    <a:pt x="156722" y="81836"/>
                  </a:lnTo>
                  <a:lnTo>
                    <a:pt x="171822" y="107825"/>
                  </a:lnTo>
                  <a:lnTo>
                    <a:pt x="196586" y="143182"/>
                  </a:lnTo>
                  <a:lnTo>
                    <a:pt x="224214" y="177267"/>
                  </a:lnTo>
                  <a:lnTo>
                    <a:pt x="241506" y="189926"/>
                  </a:lnTo>
                  <a:lnTo>
                    <a:pt x="259774" y="195553"/>
                  </a:lnTo>
                  <a:lnTo>
                    <a:pt x="287910" y="194928"/>
                  </a:lnTo>
                  <a:lnTo>
                    <a:pt x="316354" y="185923"/>
                  </a:lnTo>
                  <a:lnTo>
                    <a:pt x="341098" y="165617"/>
                  </a:lnTo>
                  <a:lnTo>
                    <a:pt x="363511" y="131906"/>
                  </a:lnTo>
                  <a:lnTo>
                    <a:pt x="378212" y="10718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29" name="SMARTInkShape-1775"/>
            <p:cNvSpPr/>
            <p:nvPr/>
          </p:nvSpPr>
          <p:spPr bwMode="auto">
            <a:xfrm>
              <a:off x="5929899" y="3186113"/>
              <a:ext cx="142290" cy="342274"/>
            </a:xfrm>
            <a:custGeom>
              <a:avLst/>
              <a:gdLst/>
              <a:ahLst/>
              <a:cxnLst/>
              <a:rect l="0" t="0" r="0" b="0"/>
              <a:pathLst>
                <a:path w="142290" h="342274">
                  <a:moveTo>
                    <a:pt x="142289" y="0"/>
                  </a:moveTo>
                  <a:lnTo>
                    <a:pt x="124761" y="27470"/>
                  </a:lnTo>
                  <a:lnTo>
                    <a:pt x="112273" y="50838"/>
                  </a:lnTo>
                  <a:lnTo>
                    <a:pt x="98786" y="80538"/>
                  </a:lnTo>
                  <a:lnTo>
                    <a:pt x="84854" y="114905"/>
                  </a:lnTo>
                  <a:lnTo>
                    <a:pt x="77011" y="132960"/>
                  </a:lnTo>
                  <a:lnTo>
                    <a:pt x="68608" y="151346"/>
                  </a:lnTo>
                  <a:lnTo>
                    <a:pt x="59831" y="169953"/>
                  </a:lnTo>
                  <a:lnTo>
                    <a:pt x="51598" y="188708"/>
                  </a:lnTo>
                  <a:lnTo>
                    <a:pt x="43728" y="207562"/>
                  </a:lnTo>
                  <a:lnTo>
                    <a:pt x="36100" y="226480"/>
                  </a:lnTo>
                  <a:lnTo>
                    <a:pt x="23392" y="260201"/>
                  </a:lnTo>
                  <a:lnTo>
                    <a:pt x="13245" y="289476"/>
                  </a:lnTo>
                  <a:lnTo>
                    <a:pt x="3864" y="322220"/>
                  </a:lnTo>
                  <a:lnTo>
                    <a:pt x="293" y="341960"/>
                  </a:lnTo>
                  <a:lnTo>
                    <a:pt x="0" y="342273"/>
                  </a:lnTo>
                  <a:lnTo>
                    <a:pt x="20687" y="309617"/>
                  </a:lnTo>
                  <a:lnTo>
                    <a:pt x="31887" y="286832"/>
                  </a:lnTo>
                  <a:lnTo>
                    <a:pt x="47449" y="258185"/>
                  </a:lnTo>
                  <a:lnTo>
                    <a:pt x="63707" y="22860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0" name="SMARTInkShape-1776"/>
            <p:cNvSpPr/>
            <p:nvPr/>
          </p:nvSpPr>
          <p:spPr bwMode="auto">
            <a:xfrm>
              <a:off x="6168408" y="3228975"/>
              <a:ext cx="175243" cy="71413"/>
            </a:xfrm>
            <a:custGeom>
              <a:avLst/>
              <a:gdLst/>
              <a:ahLst/>
              <a:cxnLst/>
              <a:rect l="0" t="0" r="0" b="0"/>
              <a:pathLst>
                <a:path w="175243" h="71413">
                  <a:moveTo>
                    <a:pt x="3792" y="64294"/>
                  </a:moveTo>
                  <a:lnTo>
                    <a:pt x="3792" y="70445"/>
                  </a:lnTo>
                  <a:lnTo>
                    <a:pt x="2998" y="70776"/>
                  </a:lnTo>
                  <a:lnTo>
                    <a:pt x="0" y="71143"/>
                  </a:lnTo>
                  <a:lnTo>
                    <a:pt x="13036" y="71412"/>
                  </a:lnTo>
                  <a:lnTo>
                    <a:pt x="48499" y="63663"/>
                  </a:lnTo>
                  <a:lnTo>
                    <a:pt x="75776" y="54847"/>
                  </a:lnTo>
                  <a:lnTo>
                    <a:pt x="103967" y="44297"/>
                  </a:lnTo>
                  <a:lnTo>
                    <a:pt x="122133" y="37150"/>
                  </a:lnTo>
                  <a:lnTo>
                    <a:pt x="153198" y="15276"/>
                  </a:lnTo>
                  <a:lnTo>
                    <a:pt x="17524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1" name="SMARTInkShape-1777"/>
            <p:cNvSpPr/>
            <p:nvPr/>
          </p:nvSpPr>
          <p:spPr bwMode="auto">
            <a:xfrm>
              <a:off x="6224129" y="3200400"/>
              <a:ext cx="98091" cy="199894"/>
            </a:xfrm>
            <a:custGeom>
              <a:avLst/>
              <a:gdLst/>
              <a:ahLst/>
              <a:cxnLst/>
              <a:rect l="0" t="0" r="0" b="0"/>
              <a:pathLst>
                <a:path w="98091" h="199894">
                  <a:moveTo>
                    <a:pt x="33796" y="0"/>
                  </a:moveTo>
                  <a:lnTo>
                    <a:pt x="20817" y="30867"/>
                  </a:lnTo>
                  <a:lnTo>
                    <a:pt x="9754" y="56947"/>
                  </a:lnTo>
                  <a:lnTo>
                    <a:pt x="1890" y="89457"/>
                  </a:lnTo>
                  <a:lnTo>
                    <a:pt x="0" y="124225"/>
                  </a:lnTo>
                  <a:lnTo>
                    <a:pt x="4115" y="158075"/>
                  </a:lnTo>
                  <a:lnTo>
                    <a:pt x="11155" y="183097"/>
                  </a:lnTo>
                  <a:lnTo>
                    <a:pt x="18706" y="195412"/>
                  </a:lnTo>
                  <a:lnTo>
                    <a:pt x="23736" y="198537"/>
                  </a:lnTo>
                  <a:lnTo>
                    <a:pt x="35675" y="199893"/>
                  </a:lnTo>
                  <a:lnTo>
                    <a:pt x="59577" y="196193"/>
                  </a:lnTo>
                  <a:lnTo>
                    <a:pt x="75416" y="185887"/>
                  </a:lnTo>
                  <a:lnTo>
                    <a:pt x="98090" y="16430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2" name="SMARTInkShape-1778"/>
            <p:cNvSpPr/>
            <p:nvPr/>
          </p:nvSpPr>
          <p:spPr bwMode="auto">
            <a:xfrm>
              <a:off x="6390246" y="3107531"/>
              <a:ext cx="102022" cy="456351"/>
            </a:xfrm>
            <a:custGeom>
              <a:avLst/>
              <a:gdLst/>
              <a:ahLst/>
              <a:cxnLst/>
              <a:rect l="0" t="0" r="0" b="0"/>
              <a:pathLst>
                <a:path w="102022" h="456351">
                  <a:moveTo>
                    <a:pt x="17698" y="0"/>
                  </a:moveTo>
                  <a:lnTo>
                    <a:pt x="17698" y="3792"/>
                  </a:lnTo>
                  <a:lnTo>
                    <a:pt x="7755" y="34321"/>
                  </a:lnTo>
                  <a:lnTo>
                    <a:pt x="4697" y="60528"/>
                  </a:lnTo>
                  <a:lnTo>
                    <a:pt x="0" y="92194"/>
                  </a:lnTo>
                  <a:lnTo>
                    <a:pt x="1165" y="122919"/>
                  </a:lnTo>
                  <a:lnTo>
                    <a:pt x="8670" y="155249"/>
                  </a:lnTo>
                  <a:lnTo>
                    <a:pt x="13156" y="167161"/>
                  </a:lnTo>
                  <a:lnTo>
                    <a:pt x="19913" y="175629"/>
                  </a:lnTo>
                  <a:lnTo>
                    <a:pt x="23937" y="178999"/>
                  </a:lnTo>
                  <a:lnTo>
                    <a:pt x="27413" y="180451"/>
                  </a:lnTo>
                  <a:lnTo>
                    <a:pt x="30525" y="180626"/>
                  </a:lnTo>
                  <a:lnTo>
                    <a:pt x="33393" y="179949"/>
                  </a:lnTo>
                  <a:lnTo>
                    <a:pt x="45014" y="171411"/>
                  </a:lnTo>
                  <a:lnTo>
                    <a:pt x="58512" y="155034"/>
                  </a:lnTo>
                  <a:lnTo>
                    <a:pt x="68773" y="131309"/>
                  </a:lnTo>
                  <a:lnTo>
                    <a:pt x="73648" y="95641"/>
                  </a:lnTo>
                  <a:lnTo>
                    <a:pt x="74690" y="61308"/>
                  </a:lnTo>
                  <a:lnTo>
                    <a:pt x="74742" y="59128"/>
                  </a:lnTo>
                  <a:lnTo>
                    <a:pt x="74777" y="59263"/>
                  </a:lnTo>
                  <a:lnTo>
                    <a:pt x="74801" y="60940"/>
                  </a:lnTo>
                  <a:lnTo>
                    <a:pt x="69187" y="93515"/>
                  </a:lnTo>
                  <a:lnTo>
                    <a:pt x="69157" y="118556"/>
                  </a:lnTo>
                  <a:lnTo>
                    <a:pt x="71789" y="148206"/>
                  </a:lnTo>
                  <a:lnTo>
                    <a:pt x="73489" y="182022"/>
                  </a:lnTo>
                  <a:lnTo>
                    <a:pt x="73942" y="199929"/>
                  </a:lnTo>
                  <a:lnTo>
                    <a:pt x="75037" y="218218"/>
                  </a:lnTo>
                  <a:lnTo>
                    <a:pt x="76562" y="236759"/>
                  </a:lnTo>
                  <a:lnTo>
                    <a:pt x="78372" y="255471"/>
                  </a:lnTo>
                  <a:lnTo>
                    <a:pt x="80372" y="274296"/>
                  </a:lnTo>
                  <a:lnTo>
                    <a:pt x="82499" y="293195"/>
                  </a:lnTo>
                  <a:lnTo>
                    <a:pt x="84711" y="312145"/>
                  </a:lnTo>
                  <a:lnTo>
                    <a:pt x="89286" y="345900"/>
                  </a:lnTo>
                  <a:lnTo>
                    <a:pt x="93964" y="375984"/>
                  </a:lnTo>
                  <a:lnTo>
                    <a:pt x="98690" y="402583"/>
                  </a:lnTo>
                  <a:lnTo>
                    <a:pt x="102021" y="436079"/>
                  </a:lnTo>
                  <a:lnTo>
                    <a:pt x="100683" y="449929"/>
                  </a:lnTo>
                  <a:lnTo>
                    <a:pt x="99215" y="454734"/>
                  </a:lnTo>
                  <a:lnTo>
                    <a:pt x="98236" y="456350"/>
                  </a:lnTo>
                  <a:lnTo>
                    <a:pt x="97584" y="455839"/>
                  </a:lnTo>
                  <a:lnTo>
                    <a:pt x="92432" y="443303"/>
                  </a:lnTo>
                  <a:lnTo>
                    <a:pt x="81992" y="42148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3" name="SMARTInkShape-1779"/>
            <p:cNvSpPr/>
            <p:nvPr/>
          </p:nvSpPr>
          <p:spPr bwMode="auto">
            <a:xfrm>
              <a:off x="6527826" y="3102264"/>
              <a:ext cx="165415" cy="304704"/>
            </a:xfrm>
            <a:custGeom>
              <a:avLst/>
              <a:gdLst/>
              <a:ahLst/>
              <a:cxnLst/>
              <a:rect l="0" t="0" r="0" b="0"/>
              <a:pathLst>
                <a:path w="165415" h="304704">
                  <a:moveTo>
                    <a:pt x="58712" y="183861"/>
                  </a:moveTo>
                  <a:lnTo>
                    <a:pt x="58712" y="153333"/>
                  </a:lnTo>
                  <a:lnTo>
                    <a:pt x="58712" y="120622"/>
                  </a:lnTo>
                  <a:lnTo>
                    <a:pt x="58712" y="92981"/>
                  </a:lnTo>
                  <a:lnTo>
                    <a:pt x="60828" y="57313"/>
                  </a:lnTo>
                  <a:lnTo>
                    <a:pt x="65193" y="25526"/>
                  </a:lnTo>
                  <a:lnTo>
                    <a:pt x="66453" y="11182"/>
                  </a:lnTo>
                  <a:lnTo>
                    <a:pt x="71980" y="0"/>
                  </a:lnTo>
                  <a:lnTo>
                    <a:pt x="72319" y="168"/>
                  </a:lnTo>
                  <a:lnTo>
                    <a:pt x="72697" y="2472"/>
                  </a:lnTo>
                  <a:lnTo>
                    <a:pt x="77849" y="11212"/>
                  </a:lnTo>
                  <a:lnTo>
                    <a:pt x="87425" y="39515"/>
                  </a:lnTo>
                  <a:lnTo>
                    <a:pt x="99939" y="65774"/>
                  </a:lnTo>
                  <a:lnTo>
                    <a:pt x="113701" y="97455"/>
                  </a:lnTo>
                  <a:lnTo>
                    <a:pt x="127834" y="128185"/>
                  </a:lnTo>
                  <a:lnTo>
                    <a:pt x="142075" y="161191"/>
                  </a:lnTo>
                  <a:lnTo>
                    <a:pt x="152556" y="192313"/>
                  </a:lnTo>
                  <a:lnTo>
                    <a:pt x="163566" y="227444"/>
                  </a:lnTo>
                  <a:lnTo>
                    <a:pt x="165414" y="247856"/>
                  </a:lnTo>
                  <a:lnTo>
                    <a:pt x="163977" y="250337"/>
                  </a:lnTo>
                  <a:lnTo>
                    <a:pt x="161432" y="251991"/>
                  </a:lnTo>
                  <a:lnTo>
                    <a:pt x="153578" y="253828"/>
                  </a:lnTo>
                  <a:lnTo>
                    <a:pt x="142150" y="254645"/>
                  </a:lnTo>
                  <a:lnTo>
                    <a:pt x="118535" y="247520"/>
                  </a:lnTo>
                  <a:lnTo>
                    <a:pt x="87638" y="231562"/>
                  </a:lnTo>
                  <a:lnTo>
                    <a:pt x="57140" y="204168"/>
                  </a:lnTo>
                  <a:lnTo>
                    <a:pt x="27995" y="170916"/>
                  </a:lnTo>
                  <a:lnTo>
                    <a:pt x="15161" y="145564"/>
                  </a:lnTo>
                  <a:lnTo>
                    <a:pt x="6812" y="119215"/>
                  </a:lnTo>
                  <a:lnTo>
                    <a:pt x="456" y="94275"/>
                  </a:lnTo>
                  <a:lnTo>
                    <a:pt x="0" y="61714"/>
                  </a:lnTo>
                  <a:lnTo>
                    <a:pt x="7217" y="45965"/>
                  </a:lnTo>
                  <a:lnTo>
                    <a:pt x="12476" y="39543"/>
                  </a:lnTo>
                  <a:lnTo>
                    <a:pt x="26785" y="30291"/>
                  </a:lnTo>
                  <a:lnTo>
                    <a:pt x="35046" y="26712"/>
                  </a:lnTo>
                  <a:lnTo>
                    <a:pt x="52691" y="24852"/>
                  </a:lnTo>
                  <a:lnTo>
                    <a:pt x="80475" y="28268"/>
                  </a:lnTo>
                  <a:lnTo>
                    <a:pt x="106699" y="36424"/>
                  </a:lnTo>
                  <a:lnTo>
                    <a:pt x="133102" y="53402"/>
                  </a:lnTo>
                  <a:lnTo>
                    <a:pt x="141516" y="66877"/>
                  </a:lnTo>
                  <a:lnTo>
                    <a:pt x="144871" y="74916"/>
                  </a:lnTo>
                  <a:lnTo>
                    <a:pt x="144365" y="92314"/>
                  </a:lnTo>
                  <a:lnTo>
                    <a:pt x="133038" y="124192"/>
                  </a:lnTo>
                  <a:lnTo>
                    <a:pt x="119527" y="150198"/>
                  </a:lnTo>
                  <a:lnTo>
                    <a:pt x="100293" y="177631"/>
                  </a:lnTo>
                  <a:lnTo>
                    <a:pt x="80632" y="205698"/>
                  </a:lnTo>
                  <a:lnTo>
                    <a:pt x="62104" y="232460"/>
                  </a:lnTo>
                  <a:lnTo>
                    <a:pt x="39079" y="265377"/>
                  </a:lnTo>
                  <a:lnTo>
                    <a:pt x="20908" y="298594"/>
                  </a:lnTo>
                  <a:lnTo>
                    <a:pt x="18891" y="304703"/>
                  </a:lnTo>
                  <a:lnTo>
                    <a:pt x="19465" y="304110"/>
                  </a:lnTo>
                  <a:lnTo>
                    <a:pt x="40341" y="271137"/>
                  </a:lnTo>
                  <a:lnTo>
                    <a:pt x="61735" y="237237"/>
                  </a:lnTo>
                  <a:lnTo>
                    <a:pt x="79106" y="209171"/>
                  </a:lnTo>
                  <a:lnTo>
                    <a:pt x="97409" y="175531"/>
                  </a:lnTo>
                  <a:lnTo>
                    <a:pt x="115862" y="14099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4" name="SMARTInkShape-1780"/>
            <p:cNvSpPr/>
            <p:nvPr/>
          </p:nvSpPr>
          <p:spPr bwMode="auto">
            <a:xfrm>
              <a:off x="6750844" y="3027345"/>
              <a:ext cx="171451" cy="269952"/>
            </a:xfrm>
            <a:custGeom>
              <a:avLst/>
              <a:gdLst/>
              <a:ahLst/>
              <a:cxnLst/>
              <a:rect l="0" t="0" r="0" b="0"/>
              <a:pathLst>
                <a:path w="171451" h="269952">
                  <a:moveTo>
                    <a:pt x="0" y="58755"/>
                  </a:moveTo>
                  <a:lnTo>
                    <a:pt x="0" y="48812"/>
                  </a:lnTo>
                  <a:lnTo>
                    <a:pt x="7584" y="34378"/>
                  </a:lnTo>
                  <a:lnTo>
                    <a:pt x="19885" y="22604"/>
                  </a:lnTo>
                  <a:lnTo>
                    <a:pt x="50743" y="3351"/>
                  </a:lnTo>
                  <a:lnTo>
                    <a:pt x="57641" y="388"/>
                  </a:lnTo>
                  <a:lnTo>
                    <a:pt x="64621" y="0"/>
                  </a:lnTo>
                  <a:lnTo>
                    <a:pt x="78727" y="3802"/>
                  </a:lnTo>
                  <a:lnTo>
                    <a:pt x="96263" y="14868"/>
                  </a:lnTo>
                  <a:lnTo>
                    <a:pt x="102314" y="27872"/>
                  </a:lnTo>
                  <a:lnTo>
                    <a:pt x="105721" y="57278"/>
                  </a:lnTo>
                  <a:lnTo>
                    <a:pt x="104931" y="82705"/>
                  </a:lnTo>
                  <a:lnTo>
                    <a:pt x="99288" y="109881"/>
                  </a:lnTo>
                  <a:lnTo>
                    <a:pt x="91488" y="137834"/>
                  </a:lnTo>
                  <a:lnTo>
                    <a:pt x="82730" y="165339"/>
                  </a:lnTo>
                  <a:lnTo>
                    <a:pt x="73546" y="190792"/>
                  </a:lnTo>
                  <a:lnTo>
                    <a:pt x="59450" y="223642"/>
                  </a:lnTo>
                  <a:lnTo>
                    <a:pt x="52804" y="245899"/>
                  </a:lnTo>
                  <a:lnTo>
                    <a:pt x="53459" y="251780"/>
                  </a:lnTo>
                  <a:lnTo>
                    <a:pt x="58420" y="262548"/>
                  </a:lnTo>
                  <a:lnTo>
                    <a:pt x="61965" y="266055"/>
                  </a:lnTo>
                  <a:lnTo>
                    <a:pt x="70138" y="269951"/>
                  </a:lnTo>
                  <a:lnTo>
                    <a:pt x="83295" y="267449"/>
                  </a:lnTo>
                  <a:lnTo>
                    <a:pt x="98932" y="260252"/>
                  </a:lnTo>
                  <a:lnTo>
                    <a:pt x="128374" y="236228"/>
                  </a:lnTo>
                  <a:lnTo>
                    <a:pt x="161897" y="203864"/>
                  </a:lnTo>
                  <a:lnTo>
                    <a:pt x="171450" y="19448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5" name="SMARTInkShape-1781"/>
            <p:cNvSpPr/>
            <p:nvPr/>
          </p:nvSpPr>
          <p:spPr bwMode="auto">
            <a:xfrm>
              <a:off x="6672263" y="3064669"/>
              <a:ext cx="350044" cy="164307"/>
            </a:xfrm>
            <a:custGeom>
              <a:avLst/>
              <a:gdLst/>
              <a:ahLst/>
              <a:cxnLst/>
              <a:rect l="0" t="0" r="0" b="0"/>
              <a:pathLst>
                <a:path w="350044" h="164307">
                  <a:moveTo>
                    <a:pt x="0" y="164306"/>
                  </a:moveTo>
                  <a:lnTo>
                    <a:pt x="3792" y="164306"/>
                  </a:lnTo>
                  <a:lnTo>
                    <a:pt x="30088" y="152899"/>
                  </a:lnTo>
                  <a:lnTo>
                    <a:pt x="63772" y="138349"/>
                  </a:lnTo>
                  <a:lnTo>
                    <a:pt x="95546" y="123136"/>
                  </a:lnTo>
                  <a:lnTo>
                    <a:pt x="130836" y="107908"/>
                  </a:lnTo>
                  <a:lnTo>
                    <a:pt x="149136" y="100514"/>
                  </a:lnTo>
                  <a:lnTo>
                    <a:pt x="184287" y="83831"/>
                  </a:lnTo>
                  <a:lnTo>
                    <a:pt x="218430" y="66627"/>
                  </a:lnTo>
                  <a:lnTo>
                    <a:pt x="252126" y="51043"/>
                  </a:lnTo>
                  <a:lnTo>
                    <a:pt x="281389" y="36179"/>
                  </a:lnTo>
                  <a:lnTo>
                    <a:pt x="306830" y="22429"/>
                  </a:lnTo>
                  <a:lnTo>
                    <a:pt x="35004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6" name="SMARTInkShape-1782"/>
            <p:cNvSpPr/>
            <p:nvPr/>
          </p:nvSpPr>
          <p:spPr bwMode="auto">
            <a:xfrm>
              <a:off x="7153825" y="2986088"/>
              <a:ext cx="232814" cy="141359"/>
            </a:xfrm>
            <a:custGeom>
              <a:avLst/>
              <a:gdLst/>
              <a:ahLst/>
              <a:cxnLst/>
              <a:rect l="0" t="0" r="0" b="0"/>
              <a:pathLst>
                <a:path w="232814" h="141359">
                  <a:moveTo>
                    <a:pt x="97081" y="0"/>
                  </a:moveTo>
                  <a:lnTo>
                    <a:pt x="65707" y="29257"/>
                  </a:lnTo>
                  <a:lnTo>
                    <a:pt x="33212" y="58180"/>
                  </a:lnTo>
                  <a:lnTo>
                    <a:pt x="6963" y="89211"/>
                  </a:lnTo>
                  <a:lnTo>
                    <a:pt x="1466" y="99445"/>
                  </a:lnTo>
                  <a:lnTo>
                    <a:pt x="0" y="104397"/>
                  </a:lnTo>
                  <a:lnTo>
                    <a:pt x="610" y="108491"/>
                  </a:lnTo>
                  <a:lnTo>
                    <a:pt x="2605" y="112015"/>
                  </a:lnTo>
                  <a:lnTo>
                    <a:pt x="12996" y="120766"/>
                  </a:lnTo>
                  <a:lnTo>
                    <a:pt x="17212" y="123373"/>
                  </a:lnTo>
                  <a:lnTo>
                    <a:pt x="52495" y="127557"/>
                  </a:lnTo>
                  <a:lnTo>
                    <a:pt x="86075" y="129076"/>
                  </a:lnTo>
                  <a:lnTo>
                    <a:pt x="121160" y="133406"/>
                  </a:lnTo>
                  <a:lnTo>
                    <a:pt x="155898" y="135836"/>
                  </a:lnTo>
                  <a:lnTo>
                    <a:pt x="185858" y="140436"/>
                  </a:lnTo>
                  <a:lnTo>
                    <a:pt x="209375" y="141358"/>
                  </a:lnTo>
                  <a:lnTo>
                    <a:pt x="232813" y="1357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7" name="SMARTInkShape-1783"/>
            <p:cNvSpPr/>
            <p:nvPr/>
          </p:nvSpPr>
          <p:spPr bwMode="auto">
            <a:xfrm>
              <a:off x="7516636" y="2830742"/>
              <a:ext cx="248498" cy="264535"/>
            </a:xfrm>
            <a:custGeom>
              <a:avLst/>
              <a:gdLst/>
              <a:ahLst/>
              <a:cxnLst/>
              <a:rect l="0" t="0" r="0" b="0"/>
              <a:pathLst>
                <a:path w="248498" h="264535">
                  <a:moveTo>
                    <a:pt x="41452" y="55333"/>
                  </a:moveTo>
                  <a:lnTo>
                    <a:pt x="17603" y="55333"/>
                  </a:lnTo>
                  <a:lnTo>
                    <a:pt x="12860" y="57450"/>
                  </a:lnTo>
                  <a:lnTo>
                    <a:pt x="8107" y="60243"/>
                  </a:lnTo>
                  <a:lnTo>
                    <a:pt x="0" y="62183"/>
                  </a:lnTo>
                  <a:lnTo>
                    <a:pt x="323" y="61487"/>
                  </a:lnTo>
                  <a:lnTo>
                    <a:pt x="2800" y="58597"/>
                  </a:lnTo>
                  <a:lnTo>
                    <a:pt x="36428" y="37636"/>
                  </a:lnTo>
                  <a:lnTo>
                    <a:pt x="68799" y="19411"/>
                  </a:lnTo>
                  <a:lnTo>
                    <a:pt x="93210" y="7383"/>
                  </a:lnTo>
                  <a:lnTo>
                    <a:pt x="122319" y="0"/>
                  </a:lnTo>
                  <a:lnTo>
                    <a:pt x="133220" y="1108"/>
                  </a:lnTo>
                  <a:lnTo>
                    <a:pt x="141769" y="4245"/>
                  </a:lnTo>
                  <a:lnTo>
                    <a:pt x="144048" y="6193"/>
                  </a:lnTo>
                  <a:lnTo>
                    <a:pt x="145568" y="8285"/>
                  </a:lnTo>
                  <a:lnTo>
                    <a:pt x="144994" y="12062"/>
                  </a:lnTo>
                  <a:lnTo>
                    <a:pt x="140122" y="22608"/>
                  </a:lnTo>
                  <a:lnTo>
                    <a:pt x="111772" y="55727"/>
                  </a:lnTo>
                  <a:lnTo>
                    <a:pt x="83520" y="89516"/>
                  </a:lnTo>
                  <a:lnTo>
                    <a:pt x="76553" y="97778"/>
                  </a:lnTo>
                  <a:lnTo>
                    <a:pt x="75171" y="101092"/>
                  </a:lnTo>
                  <a:lnTo>
                    <a:pt x="75044" y="104095"/>
                  </a:lnTo>
                  <a:lnTo>
                    <a:pt x="75753" y="106891"/>
                  </a:lnTo>
                  <a:lnTo>
                    <a:pt x="77813" y="108755"/>
                  </a:lnTo>
                  <a:lnTo>
                    <a:pt x="84335" y="110826"/>
                  </a:lnTo>
                  <a:lnTo>
                    <a:pt x="104517" y="108200"/>
                  </a:lnTo>
                  <a:lnTo>
                    <a:pt x="130605" y="98602"/>
                  </a:lnTo>
                  <a:lnTo>
                    <a:pt x="162236" y="89497"/>
                  </a:lnTo>
                  <a:lnTo>
                    <a:pt x="196743" y="85564"/>
                  </a:lnTo>
                  <a:lnTo>
                    <a:pt x="224518" y="88191"/>
                  </a:lnTo>
                  <a:lnTo>
                    <a:pt x="238173" y="94014"/>
                  </a:lnTo>
                  <a:lnTo>
                    <a:pt x="244037" y="97789"/>
                  </a:lnTo>
                  <a:lnTo>
                    <a:pt x="247152" y="103481"/>
                  </a:lnTo>
                  <a:lnTo>
                    <a:pt x="248497" y="118272"/>
                  </a:lnTo>
                  <a:lnTo>
                    <a:pt x="240999" y="144449"/>
                  </a:lnTo>
                  <a:lnTo>
                    <a:pt x="221139" y="176106"/>
                  </a:lnTo>
                  <a:lnTo>
                    <a:pt x="191353" y="206829"/>
                  </a:lnTo>
                  <a:lnTo>
                    <a:pt x="157392" y="232248"/>
                  </a:lnTo>
                  <a:lnTo>
                    <a:pt x="125987" y="251068"/>
                  </a:lnTo>
                  <a:lnTo>
                    <a:pt x="100366" y="262906"/>
                  </a:lnTo>
                  <a:lnTo>
                    <a:pt x="89332" y="264534"/>
                  </a:lnTo>
                  <a:lnTo>
                    <a:pt x="85278" y="263856"/>
                  </a:lnTo>
                  <a:lnTo>
                    <a:pt x="83369" y="260230"/>
                  </a:lnTo>
                  <a:lnTo>
                    <a:pt x="83364" y="247734"/>
                  </a:lnTo>
                  <a:lnTo>
                    <a:pt x="98855" y="212107"/>
                  </a:lnTo>
                  <a:lnTo>
                    <a:pt x="105745" y="19820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8" name="SMARTInkShape-1784"/>
            <p:cNvSpPr/>
            <p:nvPr/>
          </p:nvSpPr>
          <p:spPr bwMode="auto">
            <a:xfrm>
              <a:off x="7753105" y="2828925"/>
              <a:ext cx="190746" cy="119575"/>
            </a:xfrm>
            <a:custGeom>
              <a:avLst/>
              <a:gdLst/>
              <a:ahLst/>
              <a:cxnLst/>
              <a:rect l="0" t="0" r="0" b="0"/>
              <a:pathLst>
                <a:path w="190746" h="119575">
                  <a:moveTo>
                    <a:pt x="47870" y="0"/>
                  </a:moveTo>
                  <a:lnTo>
                    <a:pt x="40286" y="3792"/>
                  </a:lnTo>
                  <a:lnTo>
                    <a:pt x="34445" y="9887"/>
                  </a:lnTo>
                  <a:lnTo>
                    <a:pt x="27616" y="17888"/>
                  </a:lnTo>
                  <a:lnTo>
                    <a:pt x="11971" y="32905"/>
                  </a:lnTo>
                  <a:lnTo>
                    <a:pt x="2397" y="55963"/>
                  </a:lnTo>
                  <a:lnTo>
                    <a:pt x="0" y="77436"/>
                  </a:lnTo>
                  <a:lnTo>
                    <a:pt x="2253" y="88920"/>
                  </a:lnTo>
                  <a:lnTo>
                    <a:pt x="10134" y="99316"/>
                  </a:lnTo>
                  <a:lnTo>
                    <a:pt x="21573" y="108434"/>
                  </a:lnTo>
                  <a:lnTo>
                    <a:pt x="34595" y="115133"/>
                  </a:lnTo>
                  <a:lnTo>
                    <a:pt x="59106" y="119574"/>
                  </a:lnTo>
                  <a:lnTo>
                    <a:pt x="86477" y="117097"/>
                  </a:lnTo>
                  <a:lnTo>
                    <a:pt x="114695" y="107544"/>
                  </a:lnTo>
                  <a:lnTo>
                    <a:pt x="146972" y="89300"/>
                  </a:lnTo>
                  <a:lnTo>
                    <a:pt x="167456" y="70380"/>
                  </a:lnTo>
                  <a:lnTo>
                    <a:pt x="179259" y="48899"/>
                  </a:lnTo>
                  <a:lnTo>
                    <a:pt x="190745" y="142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39" name="SMARTInkShape-1785"/>
            <p:cNvSpPr/>
            <p:nvPr/>
          </p:nvSpPr>
          <p:spPr bwMode="auto">
            <a:xfrm>
              <a:off x="7838809" y="2778919"/>
              <a:ext cx="90755" cy="290488"/>
            </a:xfrm>
            <a:custGeom>
              <a:avLst/>
              <a:gdLst/>
              <a:ahLst/>
              <a:cxnLst/>
              <a:rect l="0" t="0" r="0" b="0"/>
              <a:pathLst>
                <a:path w="90755" h="290488">
                  <a:moveTo>
                    <a:pt x="40747" y="0"/>
                  </a:moveTo>
                  <a:lnTo>
                    <a:pt x="36954" y="3792"/>
                  </a:lnTo>
                  <a:lnTo>
                    <a:pt x="28563" y="30088"/>
                  </a:lnTo>
                  <a:lnTo>
                    <a:pt x="21615" y="62184"/>
                  </a:lnTo>
                  <a:lnTo>
                    <a:pt x="16898" y="87962"/>
                  </a:lnTo>
                  <a:lnTo>
                    <a:pt x="12156" y="115294"/>
                  </a:lnTo>
                  <a:lnTo>
                    <a:pt x="7403" y="143317"/>
                  </a:lnTo>
                  <a:lnTo>
                    <a:pt x="2644" y="171646"/>
                  </a:lnTo>
                  <a:lnTo>
                    <a:pt x="0" y="197995"/>
                  </a:lnTo>
                  <a:lnTo>
                    <a:pt x="628" y="233026"/>
                  </a:lnTo>
                  <a:lnTo>
                    <a:pt x="5842" y="261397"/>
                  </a:lnTo>
                  <a:lnTo>
                    <a:pt x="7952" y="269514"/>
                  </a:lnTo>
                  <a:lnTo>
                    <a:pt x="11740" y="275720"/>
                  </a:lnTo>
                  <a:lnTo>
                    <a:pt x="22299" y="284732"/>
                  </a:lnTo>
                  <a:lnTo>
                    <a:pt x="34929" y="289266"/>
                  </a:lnTo>
                  <a:lnTo>
                    <a:pt x="47686" y="290487"/>
                  </a:lnTo>
                  <a:lnTo>
                    <a:pt x="58648" y="288385"/>
                  </a:lnTo>
                  <a:lnTo>
                    <a:pt x="90754" y="2643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0" name="SMARTInkShape-1786"/>
            <p:cNvSpPr/>
            <p:nvPr/>
          </p:nvSpPr>
          <p:spPr bwMode="auto">
            <a:xfrm>
              <a:off x="7965307" y="2786134"/>
              <a:ext cx="203896" cy="308071"/>
            </a:xfrm>
            <a:custGeom>
              <a:avLst/>
              <a:gdLst/>
              <a:ahLst/>
              <a:cxnLst/>
              <a:rect l="0" t="0" r="0" b="0"/>
              <a:pathLst>
                <a:path w="203896" h="308071">
                  <a:moveTo>
                    <a:pt x="7118" y="214241"/>
                  </a:moveTo>
                  <a:lnTo>
                    <a:pt x="3325" y="218033"/>
                  </a:lnTo>
                  <a:lnTo>
                    <a:pt x="1463" y="222012"/>
                  </a:lnTo>
                  <a:lnTo>
                    <a:pt x="0" y="228415"/>
                  </a:lnTo>
                  <a:lnTo>
                    <a:pt x="19863" y="204840"/>
                  </a:lnTo>
                  <a:lnTo>
                    <a:pt x="38240" y="172373"/>
                  </a:lnTo>
                  <a:lnTo>
                    <a:pt x="52411" y="143980"/>
                  </a:lnTo>
                  <a:lnTo>
                    <a:pt x="65870" y="109991"/>
                  </a:lnTo>
                  <a:lnTo>
                    <a:pt x="72388" y="83770"/>
                  </a:lnTo>
                  <a:lnTo>
                    <a:pt x="80520" y="49818"/>
                  </a:lnTo>
                  <a:lnTo>
                    <a:pt x="85470" y="16398"/>
                  </a:lnTo>
                  <a:lnTo>
                    <a:pt x="90306" y="1280"/>
                  </a:lnTo>
                  <a:lnTo>
                    <a:pt x="91152" y="36"/>
                  </a:lnTo>
                  <a:lnTo>
                    <a:pt x="91715" y="0"/>
                  </a:lnTo>
                  <a:lnTo>
                    <a:pt x="96301" y="7534"/>
                  </a:lnTo>
                  <a:lnTo>
                    <a:pt x="101618" y="38765"/>
                  </a:lnTo>
                  <a:lnTo>
                    <a:pt x="106041" y="74363"/>
                  </a:lnTo>
                  <a:lnTo>
                    <a:pt x="110600" y="102505"/>
                  </a:lnTo>
                  <a:lnTo>
                    <a:pt x="119252" y="134755"/>
                  </a:lnTo>
                  <a:lnTo>
                    <a:pt x="127038" y="156029"/>
                  </a:lnTo>
                  <a:lnTo>
                    <a:pt x="155639" y="191235"/>
                  </a:lnTo>
                  <a:lnTo>
                    <a:pt x="156471" y="194227"/>
                  </a:lnTo>
                  <a:lnTo>
                    <a:pt x="157005" y="198822"/>
                  </a:lnTo>
                  <a:lnTo>
                    <a:pt x="136874" y="191818"/>
                  </a:lnTo>
                  <a:lnTo>
                    <a:pt x="106344" y="173002"/>
                  </a:lnTo>
                  <a:lnTo>
                    <a:pt x="74284" y="159470"/>
                  </a:lnTo>
                  <a:lnTo>
                    <a:pt x="45909" y="137727"/>
                  </a:lnTo>
                  <a:lnTo>
                    <a:pt x="40234" y="128376"/>
                  </a:lnTo>
                  <a:lnTo>
                    <a:pt x="36590" y="109438"/>
                  </a:lnTo>
                  <a:lnTo>
                    <a:pt x="38208" y="102046"/>
                  </a:lnTo>
                  <a:lnTo>
                    <a:pt x="39751" y="98963"/>
                  </a:lnTo>
                  <a:lnTo>
                    <a:pt x="45699" y="93421"/>
                  </a:lnTo>
                  <a:lnTo>
                    <a:pt x="79434" y="76448"/>
                  </a:lnTo>
                  <a:lnTo>
                    <a:pt x="111096" y="62845"/>
                  </a:lnTo>
                  <a:lnTo>
                    <a:pt x="142221" y="47605"/>
                  </a:lnTo>
                  <a:lnTo>
                    <a:pt x="171300" y="36128"/>
                  </a:lnTo>
                  <a:lnTo>
                    <a:pt x="196182" y="30010"/>
                  </a:lnTo>
                  <a:lnTo>
                    <a:pt x="199836" y="31095"/>
                  </a:lnTo>
                  <a:lnTo>
                    <a:pt x="202272" y="33406"/>
                  </a:lnTo>
                  <a:lnTo>
                    <a:pt x="203895" y="36534"/>
                  </a:lnTo>
                  <a:lnTo>
                    <a:pt x="202597" y="41001"/>
                  </a:lnTo>
                  <a:lnTo>
                    <a:pt x="181286" y="69513"/>
                  </a:lnTo>
                  <a:lnTo>
                    <a:pt x="155825" y="103625"/>
                  </a:lnTo>
                  <a:lnTo>
                    <a:pt x="135916" y="130947"/>
                  </a:lnTo>
                  <a:lnTo>
                    <a:pt x="111193" y="161611"/>
                  </a:lnTo>
                  <a:lnTo>
                    <a:pt x="88563" y="191644"/>
                  </a:lnTo>
                  <a:lnTo>
                    <a:pt x="67922" y="220073"/>
                  </a:lnTo>
                  <a:lnTo>
                    <a:pt x="48165" y="245937"/>
                  </a:lnTo>
                  <a:lnTo>
                    <a:pt x="26776" y="279018"/>
                  </a:lnTo>
                  <a:lnTo>
                    <a:pt x="17970" y="297552"/>
                  </a:lnTo>
                  <a:lnTo>
                    <a:pt x="18321" y="301531"/>
                  </a:lnTo>
                  <a:lnTo>
                    <a:pt x="20144" y="304978"/>
                  </a:lnTo>
                  <a:lnTo>
                    <a:pt x="22946" y="308070"/>
                  </a:lnTo>
                  <a:lnTo>
                    <a:pt x="27194" y="307750"/>
                  </a:lnTo>
                  <a:lnTo>
                    <a:pt x="38266" y="301044"/>
                  </a:lnTo>
                  <a:lnTo>
                    <a:pt x="65569" y="270046"/>
                  </a:lnTo>
                  <a:lnTo>
                    <a:pt x="88378" y="237919"/>
                  </a:lnTo>
                  <a:lnTo>
                    <a:pt x="99987" y="22138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1" name="SMARTInkShape-1787"/>
            <p:cNvSpPr/>
            <p:nvPr/>
          </p:nvSpPr>
          <p:spPr bwMode="auto">
            <a:xfrm>
              <a:off x="8167132" y="2693194"/>
              <a:ext cx="330161" cy="246673"/>
            </a:xfrm>
            <a:custGeom>
              <a:avLst/>
              <a:gdLst/>
              <a:ahLst/>
              <a:cxnLst/>
              <a:rect l="0" t="0" r="0" b="0"/>
              <a:pathLst>
                <a:path w="330161" h="246673">
                  <a:moveTo>
                    <a:pt x="69612" y="85725"/>
                  </a:moveTo>
                  <a:lnTo>
                    <a:pt x="65819" y="85725"/>
                  </a:lnTo>
                  <a:lnTo>
                    <a:pt x="55876" y="89517"/>
                  </a:lnTo>
                  <a:lnTo>
                    <a:pt x="38294" y="109316"/>
                  </a:lnTo>
                  <a:lnTo>
                    <a:pt x="19534" y="138274"/>
                  </a:lnTo>
                  <a:lnTo>
                    <a:pt x="4334" y="170541"/>
                  </a:lnTo>
                  <a:lnTo>
                    <a:pt x="0" y="192612"/>
                  </a:lnTo>
                  <a:lnTo>
                    <a:pt x="2507" y="210440"/>
                  </a:lnTo>
                  <a:lnTo>
                    <a:pt x="8278" y="225777"/>
                  </a:lnTo>
                  <a:lnTo>
                    <a:pt x="11259" y="229099"/>
                  </a:lnTo>
                  <a:lnTo>
                    <a:pt x="18807" y="232791"/>
                  </a:lnTo>
                  <a:lnTo>
                    <a:pt x="27452" y="232314"/>
                  </a:lnTo>
                  <a:lnTo>
                    <a:pt x="43361" y="225467"/>
                  </a:lnTo>
                  <a:lnTo>
                    <a:pt x="70071" y="205138"/>
                  </a:lnTo>
                  <a:lnTo>
                    <a:pt x="93368" y="177399"/>
                  </a:lnTo>
                  <a:lnTo>
                    <a:pt x="115844" y="144285"/>
                  </a:lnTo>
                  <a:lnTo>
                    <a:pt x="131458" y="110024"/>
                  </a:lnTo>
                  <a:lnTo>
                    <a:pt x="132818" y="105256"/>
                  </a:lnTo>
                  <a:lnTo>
                    <a:pt x="133180" y="105095"/>
                  </a:lnTo>
                  <a:lnTo>
                    <a:pt x="133422" y="105782"/>
                  </a:lnTo>
                  <a:lnTo>
                    <a:pt x="117769" y="140657"/>
                  </a:lnTo>
                  <a:lnTo>
                    <a:pt x="110250" y="167441"/>
                  </a:lnTo>
                  <a:lnTo>
                    <a:pt x="102996" y="195485"/>
                  </a:lnTo>
                  <a:lnTo>
                    <a:pt x="99611" y="220111"/>
                  </a:lnTo>
                  <a:lnTo>
                    <a:pt x="102402" y="238696"/>
                  </a:lnTo>
                  <a:lnTo>
                    <a:pt x="104965" y="242474"/>
                  </a:lnTo>
                  <a:lnTo>
                    <a:pt x="108262" y="244993"/>
                  </a:lnTo>
                  <a:lnTo>
                    <a:pt x="112048" y="246672"/>
                  </a:lnTo>
                  <a:lnTo>
                    <a:pt x="116159" y="246204"/>
                  </a:lnTo>
                  <a:lnTo>
                    <a:pt x="146424" y="226057"/>
                  </a:lnTo>
                  <a:lnTo>
                    <a:pt x="182122" y="197935"/>
                  </a:lnTo>
                  <a:lnTo>
                    <a:pt x="211074" y="166245"/>
                  </a:lnTo>
                  <a:lnTo>
                    <a:pt x="233026" y="140561"/>
                  </a:lnTo>
                  <a:lnTo>
                    <a:pt x="256011" y="115388"/>
                  </a:lnTo>
                  <a:lnTo>
                    <a:pt x="289147" y="81020"/>
                  </a:lnTo>
                  <a:lnTo>
                    <a:pt x="314840" y="50729"/>
                  </a:lnTo>
                  <a:lnTo>
                    <a:pt x="328274" y="25878"/>
                  </a:lnTo>
                  <a:lnTo>
                    <a:pt x="330160" y="19633"/>
                  </a:lnTo>
                  <a:lnTo>
                    <a:pt x="329035" y="15470"/>
                  </a:lnTo>
                  <a:lnTo>
                    <a:pt x="325905" y="12695"/>
                  </a:lnTo>
                  <a:lnTo>
                    <a:pt x="316076" y="9610"/>
                  </a:lnTo>
                  <a:lnTo>
                    <a:pt x="296361" y="8668"/>
                  </a:lnTo>
                  <a:lnTo>
                    <a:pt x="271558" y="13857"/>
                  </a:lnTo>
                  <a:lnTo>
                    <a:pt x="237963" y="26323"/>
                  </a:lnTo>
                  <a:lnTo>
                    <a:pt x="230089" y="27908"/>
                  </a:lnTo>
                  <a:lnTo>
                    <a:pt x="228984" y="27336"/>
                  </a:lnTo>
                  <a:lnTo>
                    <a:pt x="228248" y="26162"/>
                  </a:lnTo>
                  <a:lnTo>
                    <a:pt x="227757" y="24585"/>
                  </a:lnTo>
                  <a:lnTo>
                    <a:pt x="24820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2" name="SMARTInkShape-1788"/>
            <p:cNvSpPr/>
            <p:nvPr/>
          </p:nvSpPr>
          <p:spPr bwMode="auto">
            <a:xfrm>
              <a:off x="5944145" y="3328393"/>
              <a:ext cx="1035300" cy="343487"/>
            </a:xfrm>
            <a:custGeom>
              <a:avLst/>
              <a:gdLst/>
              <a:ahLst/>
              <a:cxnLst/>
              <a:rect l="0" t="0" r="0" b="0"/>
              <a:pathLst>
                <a:path w="1035300" h="343487">
                  <a:moveTo>
                    <a:pt x="156618" y="264913"/>
                  </a:moveTo>
                  <a:lnTo>
                    <a:pt x="145211" y="265707"/>
                  </a:lnTo>
                  <a:lnTo>
                    <a:pt x="113443" y="277892"/>
                  </a:lnTo>
                  <a:lnTo>
                    <a:pt x="84041" y="298705"/>
                  </a:lnTo>
                  <a:lnTo>
                    <a:pt x="51428" y="314352"/>
                  </a:lnTo>
                  <a:lnTo>
                    <a:pt x="16239" y="331555"/>
                  </a:lnTo>
                  <a:lnTo>
                    <a:pt x="3594" y="336197"/>
                  </a:lnTo>
                  <a:lnTo>
                    <a:pt x="2214" y="337836"/>
                  </a:lnTo>
                  <a:lnTo>
                    <a:pt x="0" y="342377"/>
                  </a:lnTo>
                  <a:lnTo>
                    <a:pt x="612" y="342749"/>
                  </a:lnTo>
                  <a:lnTo>
                    <a:pt x="29997" y="343465"/>
                  </a:lnTo>
                  <a:lnTo>
                    <a:pt x="57629" y="343486"/>
                  </a:lnTo>
                  <a:lnTo>
                    <a:pt x="83783" y="341374"/>
                  </a:lnTo>
                  <a:lnTo>
                    <a:pt x="116309" y="337789"/>
                  </a:lnTo>
                  <a:lnTo>
                    <a:pt x="136095" y="335722"/>
                  </a:lnTo>
                  <a:lnTo>
                    <a:pt x="157223" y="333551"/>
                  </a:lnTo>
                  <a:lnTo>
                    <a:pt x="179246" y="329722"/>
                  </a:lnTo>
                  <a:lnTo>
                    <a:pt x="201866" y="324788"/>
                  </a:lnTo>
                  <a:lnTo>
                    <a:pt x="224883" y="319117"/>
                  </a:lnTo>
                  <a:lnTo>
                    <a:pt x="250547" y="312162"/>
                  </a:lnTo>
                  <a:lnTo>
                    <a:pt x="277974" y="304350"/>
                  </a:lnTo>
                  <a:lnTo>
                    <a:pt x="306578" y="295966"/>
                  </a:lnTo>
                  <a:lnTo>
                    <a:pt x="335966" y="286409"/>
                  </a:lnTo>
                  <a:lnTo>
                    <a:pt x="365878" y="276069"/>
                  </a:lnTo>
                  <a:lnTo>
                    <a:pt x="396137" y="265207"/>
                  </a:lnTo>
                  <a:lnTo>
                    <a:pt x="427422" y="252409"/>
                  </a:lnTo>
                  <a:lnTo>
                    <a:pt x="459391" y="238321"/>
                  </a:lnTo>
                  <a:lnTo>
                    <a:pt x="491817" y="223372"/>
                  </a:lnTo>
                  <a:lnTo>
                    <a:pt x="524546" y="208644"/>
                  </a:lnTo>
                  <a:lnTo>
                    <a:pt x="557478" y="194063"/>
                  </a:lnTo>
                  <a:lnTo>
                    <a:pt x="590546" y="179580"/>
                  </a:lnTo>
                  <a:lnTo>
                    <a:pt x="623703" y="165162"/>
                  </a:lnTo>
                  <a:lnTo>
                    <a:pt x="656920" y="150787"/>
                  </a:lnTo>
                  <a:lnTo>
                    <a:pt x="690178" y="136442"/>
                  </a:lnTo>
                  <a:lnTo>
                    <a:pt x="722668" y="121322"/>
                  </a:lnTo>
                  <a:lnTo>
                    <a:pt x="754647" y="105686"/>
                  </a:lnTo>
                  <a:lnTo>
                    <a:pt x="786284" y="89705"/>
                  </a:lnTo>
                  <a:lnTo>
                    <a:pt x="815315" y="75083"/>
                  </a:lnTo>
                  <a:lnTo>
                    <a:pt x="842605" y="61366"/>
                  </a:lnTo>
                  <a:lnTo>
                    <a:pt x="868736" y="48253"/>
                  </a:lnTo>
                  <a:lnTo>
                    <a:pt x="893301" y="37129"/>
                  </a:lnTo>
                  <a:lnTo>
                    <a:pt x="916821" y="27332"/>
                  </a:lnTo>
                  <a:lnTo>
                    <a:pt x="939645" y="18420"/>
                  </a:lnTo>
                  <a:lnTo>
                    <a:pt x="973472" y="6400"/>
                  </a:lnTo>
                  <a:lnTo>
                    <a:pt x="998295" y="0"/>
                  </a:lnTo>
                  <a:lnTo>
                    <a:pt x="1035299" y="59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3" name="SMARTInkShape-1789"/>
            <p:cNvSpPr/>
            <p:nvPr/>
          </p:nvSpPr>
          <p:spPr bwMode="auto">
            <a:xfrm>
              <a:off x="6631109" y="3657600"/>
              <a:ext cx="334048" cy="213315"/>
            </a:xfrm>
            <a:custGeom>
              <a:avLst/>
              <a:gdLst/>
              <a:ahLst/>
              <a:cxnLst/>
              <a:rect l="0" t="0" r="0" b="0"/>
              <a:pathLst>
                <a:path w="334048" h="213315">
                  <a:moveTo>
                    <a:pt x="5435" y="0"/>
                  </a:moveTo>
                  <a:lnTo>
                    <a:pt x="9228" y="0"/>
                  </a:lnTo>
                  <a:lnTo>
                    <a:pt x="10345" y="794"/>
                  </a:lnTo>
                  <a:lnTo>
                    <a:pt x="11089" y="2117"/>
                  </a:lnTo>
                  <a:lnTo>
                    <a:pt x="11586" y="3792"/>
                  </a:lnTo>
                  <a:lnTo>
                    <a:pt x="17291" y="12979"/>
                  </a:lnTo>
                  <a:lnTo>
                    <a:pt x="19403" y="41377"/>
                  </a:lnTo>
                  <a:lnTo>
                    <a:pt x="19628" y="67646"/>
                  </a:lnTo>
                  <a:lnTo>
                    <a:pt x="15902" y="99330"/>
                  </a:lnTo>
                  <a:lnTo>
                    <a:pt x="9771" y="130061"/>
                  </a:lnTo>
                  <a:lnTo>
                    <a:pt x="2927" y="159275"/>
                  </a:lnTo>
                  <a:lnTo>
                    <a:pt x="0" y="191094"/>
                  </a:lnTo>
                  <a:lnTo>
                    <a:pt x="2490" y="202935"/>
                  </a:lnTo>
                  <a:lnTo>
                    <a:pt x="5853" y="206727"/>
                  </a:lnTo>
                  <a:lnTo>
                    <a:pt x="15940" y="210941"/>
                  </a:lnTo>
                  <a:lnTo>
                    <a:pt x="38798" y="213314"/>
                  </a:lnTo>
                  <a:lnTo>
                    <a:pt x="62861" y="209635"/>
                  </a:lnTo>
                  <a:lnTo>
                    <a:pt x="92076" y="202709"/>
                  </a:lnTo>
                  <a:lnTo>
                    <a:pt x="123582" y="194339"/>
                  </a:lnTo>
                  <a:lnTo>
                    <a:pt x="156105" y="181094"/>
                  </a:lnTo>
                  <a:lnTo>
                    <a:pt x="189081" y="164624"/>
                  </a:lnTo>
                  <a:lnTo>
                    <a:pt x="222257" y="146720"/>
                  </a:lnTo>
                  <a:lnTo>
                    <a:pt x="251290" y="128180"/>
                  </a:lnTo>
                  <a:lnTo>
                    <a:pt x="276629" y="109357"/>
                  </a:lnTo>
                  <a:lnTo>
                    <a:pt x="307157" y="80909"/>
                  </a:lnTo>
                  <a:lnTo>
                    <a:pt x="325374" y="53165"/>
                  </a:lnTo>
                  <a:lnTo>
                    <a:pt x="334047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4" name="SMARTInkShape-1790"/>
            <p:cNvSpPr/>
            <p:nvPr/>
          </p:nvSpPr>
          <p:spPr bwMode="auto">
            <a:xfrm>
              <a:off x="6593681" y="3378994"/>
              <a:ext cx="400051" cy="427633"/>
            </a:xfrm>
            <a:custGeom>
              <a:avLst/>
              <a:gdLst/>
              <a:ahLst/>
              <a:cxnLst/>
              <a:rect l="0" t="0" r="0" b="0"/>
              <a:pathLst>
                <a:path w="400051" h="427633">
                  <a:moveTo>
                    <a:pt x="0" y="421481"/>
                  </a:moveTo>
                  <a:lnTo>
                    <a:pt x="3793" y="425273"/>
                  </a:lnTo>
                  <a:lnTo>
                    <a:pt x="7771" y="427135"/>
                  </a:lnTo>
                  <a:lnTo>
                    <a:pt x="9943" y="427632"/>
                  </a:lnTo>
                  <a:lnTo>
                    <a:pt x="41262" y="415069"/>
                  </a:lnTo>
                  <a:lnTo>
                    <a:pt x="61995" y="407519"/>
                  </a:lnTo>
                  <a:lnTo>
                    <a:pt x="97568" y="385417"/>
                  </a:lnTo>
                  <a:lnTo>
                    <a:pt x="126972" y="367882"/>
                  </a:lnTo>
                  <a:lnTo>
                    <a:pt x="154328" y="347388"/>
                  </a:lnTo>
                  <a:lnTo>
                    <a:pt x="180509" y="325845"/>
                  </a:lnTo>
                  <a:lnTo>
                    <a:pt x="208020" y="305687"/>
                  </a:lnTo>
                  <a:lnTo>
                    <a:pt x="234005" y="284027"/>
                  </a:lnTo>
                  <a:lnTo>
                    <a:pt x="266714" y="253754"/>
                  </a:lnTo>
                  <a:lnTo>
                    <a:pt x="287254" y="229703"/>
                  </a:lnTo>
                  <a:lnTo>
                    <a:pt x="294356" y="214803"/>
                  </a:lnTo>
                  <a:lnTo>
                    <a:pt x="297512" y="200243"/>
                  </a:lnTo>
                  <a:lnTo>
                    <a:pt x="296767" y="194614"/>
                  </a:lnTo>
                  <a:lnTo>
                    <a:pt x="294682" y="190067"/>
                  </a:lnTo>
                  <a:lnTo>
                    <a:pt x="291705" y="186243"/>
                  </a:lnTo>
                  <a:lnTo>
                    <a:pt x="276138" y="177067"/>
                  </a:lnTo>
                  <a:lnTo>
                    <a:pt x="248859" y="176906"/>
                  </a:lnTo>
                  <a:lnTo>
                    <a:pt x="215641" y="181886"/>
                  </a:lnTo>
                  <a:lnTo>
                    <a:pt x="180663" y="188389"/>
                  </a:lnTo>
                  <a:lnTo>
                    <a:pt x="148956" y="195342"/>
                  </a:lnTo>
                  <a:lnTo>
                    <a:pt x="127037" y="198638"/>
                  </a:lnTo>
                  <a:lnTo>
                    <a:pt x="122792" y="198306"/>
                  </a:lnTo>
                  <a:lnTo>
                    <a:pt x="119961" y="197292"/>
                  </a:lnTo>
                  <a:lnTo>
                    <a:pt x="118074" y="195822"/>
                  </a:lnTo>
                  <a:lnTo>
                    <a:pt x="118404" y="192460"/>
                  </a:lnTo>
                  <a:lnTo>
                    <a:pt x="123004" y="182375"/>
                  </a:lnTo>
                  <a:lnTo>
                    <a:pt x="151092" y="155705"/>
                  </a:lnTo>
                  <a:lnTo>
                    <a:pt x="184291" y="129831"/>
                  </a:lnTo>
                  <a:lnTo>
                    <a:pt x="213141" y="111413"/>
                  </a:lnTo>
                  <a:lnTo>
                    <a:pt x="244484" y="90527"/>
                  </a:lnTo>
                  <a:lnTo>
                    <a:pt x="277728" y="68809"/>
                  </a:lnTo>
                  <a:lnTo>
                    <a:pt x="295484" y="58573"/>
                  </a:lnTo>
                  <a:lnTo>
                    <a:pt x="313671" y="48573"/>
                  </a:lnTo>
                  <a:lnTo>
                    <a:pt x="348694" y="28996"/>
                  </a:lnTo>
                  <a:lnTo>
                    <a:pt x="377225" y="12887"/>
                  </a:lnTo>
                  <a:lnTo>
                    <a:pt x="4000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5" name="SMARTInkShape-1791"/>
            <p:cNvSpPr/>
            <p:nvPr/>
          </p:nvSpPr>
          <p:spPr bwMode="auto">
            <a:xfrm>
              <a:off x="7215188" y="3150394"/>
              <a:ext cx="28576" cy="42863"/>
            </a:xfrm>
            <a:custGeom>
              <a:avLst/>
              <a:gdLst/>
              <a:ahLst/>
              <a:cxnLst/>
              <a:rect l="0" t="0" r="0" b="0"/>
              <a:pathLst>
                <a:path w="28576" h="42863">
                  <a:moveTo>
                    <a:pt x="0" y="0"/>
                  </a:moveTo>
                  <a:lnTo>
                    <a:pt x="0" y="16999"/>
                  </a:lnTo>
                  <a:lnTo>
                    <a:pt x="2116" y="21578"/>
                  </a:lnTo>
                  <a:lnTo>
                    <a:pt x="9942" y="30985"/>
                  </a:lnTo>
                  <a:lnTo>
                    <a:pt x="28575" y="428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6" name="SMARTInkShape-1792"/>
            <p:cNvSpPr/>
            <p:nvPr/>
          </p:nvSpPr>
          <p:spPr bwMode="auto">
            <a:xfrm>
              <a:off x="8058151" y="3189337"/>
              <a:ext cx="285750" cy="289932"/>
            </a:xfrm>
            <a:custGeom>
              <a:avLst/>
              <a:gdLst/>
              <a:ahLst/>
              <a:cxnLst/>
              <a:rect l="0" t="0" r="0" b="0"/>
              <a:pathLst>
                <a:path w="285750" h="289932">
                  <a:moveTo>
                    <a:pt x="14287" y="11063"/>
                  </a:moveTo>
                  <a:lnTo>
                    <a:pt x="8136" y="4912"/>
                  </a:lnTo>
                  <a:lnTo>
                    <a:pt x="7437" y="421"/>
                  </a:lnTo>
                  <a:lnTo>
                    <a:pt x="6545" y="0"/>
                  </a:lnTo>
                  <a:lnTo>
                    <a:pt x="5157" y="512"/>
                  </a:lnTo>
                  <a:lnTo>
                    <a:pt x="3438" y="1648"/>
                  </a:lnTo>
                  <a:lnTo>
                    <a:pt x="1528" y="7143"/>
                  </a:lnTo>
                  <a:lnTo>
                    <a:pt x="201" y="40357"/>
                  </a:lnTo>
                  <a:lnTo>
                    <a:pt x="59" y="73012"/>
                  </a:lnTo>
                  <a:lnTo>
                    <a:pt x="25" y="98921"/>
                  </a:lnTo>
                  <a:lnTo>
                    <a:pt x="11" y="128428"/>
                  </a:lnTo>
                  <a:lnTo>
                    <a:pt x="4" y="159269"/>
                  </a:lnTo>
                  <a:lnTo>
                    <a:pt x="1" y="188851"/>
                  </a:lnTo>
                  <a:lnTo>
                    <a:pt x="0" y="215757"/>
                  </a:lnTo>
                  <a:lnTo>
                    <a:pt x="1587" y="239357"/>
                  </a:lnTo>
                  <a:lnTo>
                    <a:pt x="11406" y="265237"/>
                  </a:lnTo>
                  <a:lnTo>
                    <a:pt x="19885" y="277752"/>
                  </a:lnTo>
                  <a:lnTo>
                    <a:pt x="35295" y="286490"/>
                  </a:lnTo>
                  <a:lnTo>
                    <a:pt x="44961" y="289931"/>
                  </a:lnTo>
                  <a:lnTo>
                    <a:pt x="68401" y="289521"/>
                  </a:lnTo>
                  <a:lnTo>
                    <a:pt x="94694" y="284047"/>
                  </a:lnTo>
                  <a:lnTo>
                    <a:pt x="122254" y="276322"/>
                  </a:lnTo>
                  <a:lnTo>
                    <a:pt x="150378" y="265481"/>
                  </a:lnTo>
                  <a:lnTo>
                    <a:pt x="178753" y="252725"/>
                  </a:lnTo>
                  <a:lnTo>
                    <a:pt x="207239" y="239118"/>
                  </a:lnTo>
                  <a:lnTo>
                    <a:pt x="242466" y="214278"/>
                  </a:lnTo>
                  <a:lnTo>
                    <a:pt x="269221" y="190602"/>
                  </a:lnTo>
                  <a:lnTo>
                    <a:pt x="278403" y="175789"/>
                  </a:lnTo>
                  <a:lnTo>
                    <a:pt x="285749" y="1539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7" name="SMARTInkShape-1793"/>
            <p:cNvSpPr/>
            <p:nvPr/>
          </p:nvSpPr>
          <p:spPr bwMode="auto">
            <a:xfrm>
              <a:off x="8029575" y="3243263"/>
              <a:ext cx="171451" cy="150019"/>
            </a:xfrm>
            <a:custGeom>
              <a:avLst/>
              <a:gdLst/>
              <a:ahLst/>
              <a:cxnLst/>
              <a:rect l="0" t="0" r="0" b="0"/>
              <a:pathLst>
                <a:path w="171451" h="150019">
                  <a:moveTo>
                    <a:pt x="0" y="150018"/>
                  </a:moveTo>
                  <a:lnTo>
                    <a:pt x="3793" y="146226"/>
                  </a:lnTo>
                  <a:lnTo>
                    <a:pt x="34248" y="131312"/>
                  </a:lnTo>
                  <a:lnTo>
                    <a:pt x="63858" y="112990"/>
                  </a:lnTo>
                  <a:lnTo>
                    <a:pt x="94856" y="90364"/>
                  </a:lnTo>
                  <a:lnTo>
                    <a:pt x="124943" y="63551"/>
                  </a:lnTo>
                  <a:lnTo>
                    <a:pt x="148939" y="33382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48" name="SMARTInkShape-1794"/>
            <p:cNvSpPr/>
            <p:nvPr/>
          </p:nvSpPr>
          <p:spPr bwMode="auto">
            <a:xfrm>
              <a:off x="8072732" y="3064669"/>
              <a:ext cx="164013" cy="150020"/>
            </a:xfrm>
            <a:custGeom>
              <a:avLst/>
              <a:gdLst/>
              <a:ahLst/>
              <a:cxnLst/>
              <a:rect l="0" t="0" r="0" b="0"/>
              <a:pathLst>
                <a:path w="164013" h="150020">
                  <a:moveTo>
                    <a:pt x="6849" y="150019"/>
                  </a:moveTo>
                  <a:lnTo>
                    <a:pt x="3056" y="150019"/>
                  </a:lnTo>
                  <a:lnTo>
                    <a:pt x="1939" y="149225"/>
                  </a:lnTo>
                  <a:lnTo>
                    <a:pt x="1195" y="147902"/>
                  </a:lnTo>
                  <a:lnTo>
                    <a:pt x="0" y="140076"/>
                  </a:lnTo>
                  <a:lnTo>
                    <a:pt x="3585" y="125641"/>
                  </a:lnTo>
                  <a:lnTo>
                    <a:pt x="21962" y="92481"/>
                  </a:lnTo>
                  <a:lnTo>
                    <a:pt x="45852" y="57099"/>
                  </a:lnTo>
                  <a:lnTo>
                    <a:pt x="66560" y="36497"/>
                  </a:lnTo>
                  <a:lnTo>
                    <a:pt x="96331" y="20779"/>
                  </a:lnTo>
                  <a:lnTo>
                    <a:pt x="125613" y="10743"/>
                  </a:lnTo>
                  <a:lnTo>
                    <a:pt x="16401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052" name="SMARTInkShape-Group363"/>
          <p:cNvGrpSpPr/>
          <p:nvPr/>
        </p:nvGrpSpPr>
        <p:grpSpPr>
          <a:xfrm>
            <a:off x="6729458" y="430666"/>
            <a:ext cx="2407399" cy="2573743"/>
            <a:chOff x="6729458" y="430666"/>
            <a:chExt cx="2407399" cy="2573743"/>
          </a:xfrm>
        </p:grpSpPr>
        <p:sp>
          <p:nvSpPr>
            <p:cNvPr id="2509050" name="SMARTInkShape-1795"/>
            <p:cNvSpPr/>
            <p:nvPr/>
          </p:nvSpPr>
          <p:spPr bwMode="auto">
            <a:xfrm>
              <a:off x="6729458" y="485899"/>
              <a:ext cx="1935492" cy="2518510"/>
            </a:xfrm>
            <a:custGeom>
              <a:avLst/>
              <a:gdLst/>
              <a:ahLst/>
              <a:cxnLst/>
              <a:rect l="0" t="0" r="0" b="0"/>
              <a:pathLst>
                <a:path w="1935492" h="2518510">
                  <a:moveTo>
                    <a:pt x="1878761" y="49882"/>
                  </a:moveTo>
                  <a:lnTo>
                    <a:pt x="1878761" y="18915"/>
                  </a:lnTo>
                  <a:lnTo>
                    <a:pt x="1876644" y="14159"/>
                  </a:lnTo>
                  <a:lnTo>
                    <a:pt x="1868818" y="4638"/>
                  </a:lnTo>
                  <a:lnTo>
                    <a:pt x="1862171" y="1992"/>
                  </a:lnTo>
                  <a:lnTo>
                    <a:pt x="1827209" y="0"/>
                  </a:lnTo>
                  <a:lnTo>
                    <a:pt x="1799080" y="5604"/>
                  </a:lnTo>
                  <a:lnTo>
                    <a:pt x="1772161" y="12068"/>
                  </a:lnTo>
                  <a:lnTo>
                    <a:pt x="1739403" y="19011"/>
                  </a:lnTo>
                  <a:lnTo>
                    <a:pt x="1703766" y="26095"/>
                  </a:lnTo>
                  <a:lnTo>
                    <a:pt x="1677161" y="30843"/>
                  </a:lnTo>
                  <a:lnTo>
                    <a:pt x="1649461" y="35600"/>
                  </a:lnTo>
                  <a:lnTo>
                    <a:pt x="1621275" y="39566"/>
                  </a:lnTo>
                  <a:lnTo>
                    <a:pt x="1592873" y="41328"/>
                  </a:lnTo>
                  <a:lnTo>
                    <a:pt x="1564375" y="42112"/>
                  </a:lnTo>
                  <a:lnTo>
                    <a:pt x="1535040" y="41666"/>
                  </a:lnTo>
                  <a:lnTo>
                    <a:pt x="1503481" y="38822"/>
                  </a:lnTo>
                  <a:lnTo>
                    <a:pt x="1470934" y="37029"/>
                  </a:lnTo>
                  <a:lnTo>
                    <a:pt x="1437154" y="35439"/>
                  </a:lnTo>
                  <a:lnTo>
                    <a:pt x="1419257" y="33903"/>
                  </a:lnTo>
                  <a:lnTo>
                    <a:pt x="1400974" y="32086"/>
                  </a:lnTo>
                  <a:lnTo>
                    <a:pt x="1365845" y="30066"/>
                  </a:lnTo>
                  <a:lnTo>
                    <a:pt x="1330917" y="28375"/>
                  </a:lnTo>
                  <a:lnTo>
                    <a:pt x="1312712" y="26813"/>
                  </a:lnTo>
                  <a:lnTo>
                    <a:pt x="1294227" y="24978"/>
                  </a:lnTo>
                  <a:lnTo>
                    <a:pt x="1275553" y="23754"/>
                  </a:lnTo>
                  <a:lnTo>
                    <a:pt x="1256753" y="22939"/>
                  </a:lnTo>
                  <a:lnTo>
                    <a:pt x="1237870" y="22395"/>
                  </a:lnTo>
                  <a:lnTo>
                    <a:pt x="1218138" y="21239"/>
                  </a:lnTo>
                  <a:lnTo>
                    <a:pt x="1197840" y="19674"/>
                  </a:lnTo>
                  <a:lnTo>
                    <a:pt x="1177163" y="17837"/>
                  </a:lnTo>
                  <a:lnTo>
                    <a:pt x="1157030" y="16613"/>
                  </a:lnTo>
                  <a:lnTo>
                    <a:pt x="1137256" y="15796"/>
                  </a:lnTo>
                  <a:lnTo>
                    <a:pt x="1117725" y="15252"/>
                  </a:lnTo>
                  <a:lnTo>
                    <a:pt x="1097560" y="14889"/>
                  </a:lnTo>
                  <a:lnTo>
                    <a:pt x="1076972" y="14647"/>
                  </a:lnTo>
                  <a:lnTo>
                    <a:pt x="1056104" y="14486"/>
                  </a:lnTo>
                  <a:lnTo>
                    <a:pt x="1035048" y="14379"/>
                  </a:lnTo>
                  <a:lnTo>
                    <a:pt x="1013867" y="14307"/>
                  </a:lnTo>
                  <a:lnTo>
                    <a:pt x="992602" y="14259"/>
                  </a:lnTo>
                  <a:lnTo>
                    <a:pt x="971283" y="14227"/>
                  </a:lnTo>
                  <a:lnTo>
                    <a:pt x="949925" y="14206"/>
                  </a:lnTo>
                  <a:lnTo>
                    <a:pt x="928543" y="14192"/>
                  </a:lnTo>
                  <a:lnTo>
                    <a:pt x="907939" y="14976"/>
                  </a:lnTo>
                  <a:lnTo>
                    <a:pt x="887852" y="16293"/>
                  </a:lnTo>
                  <a:lnTo>
                    <a:pt x="868112" y="17964"/>
                  </a:lnTo>
                  <a:lnTo>
                    <a:pt x="848601" y="19872"/>
                  </a:lnTo>
                  <a:lnTo>
                    <a:pt x="829243" y="21938"/>
                  </a:lnTo>
                  <a:lnTo>
                    <a:pt x="809989" y="24109"/>
                  </a:lnTo>
                  <a:lnTo>
                    <a:pt x="790009" y="26350"/>
                  </a:lnTo>
                  <a:lnTo>
                    <a:pt x="769545" y="28638"/>
                  </a:lnTo>
                  <a:lnTo>
                    <a:pt x="748758" y="30957"/>
                  </a:lnTo>
                  <a:lnTo>
                    <a:pt x="729345" y="34090"/>
                  </a:lnTo>
                  <a:lnTo>
                    <a:pt x="710846" y="37767"/>
                  </a:lnTo>
                  <a:lnTo>
                    <a:pt x="692957" y="41805"/>
                  </a:lnTo>
                  <a:lnTo>
                    <a:pt x="674682" y="46085"/>
                  </a:lnTo>
                  <a:lnTo>
                    <a:pt x="656147" y="50526"/>
                  </a:lnTo>
                  <a:lnTo>
                    <a:pt x="637441" y="55074"/>
                  </a:lnTo>
                  <a:lnTo>
                    <a:pt x="618621" y="59693"/>
                  </a:lnTo>
                  <a:lnTo>
                    <a:pt x="599723" y="64360"/>
                  </a:lnTo>
                  <a:lnTo>
                    <a:pt x="580776" y="69059"/>
                  </a:lnTo>
                  <a:lnTo>
                    <a:pt x="562587" y="74573"/>
                  </a:lnTo>
                  <a:lnTo>
                    <a:pt x="527562" y="87050"/>
                  </a:lnTo>
                  <a:lnTo>
                    <a:pt x="495590" y="98416"/>
                  </a:lnTo>
                  <a:lnTo>
                    <a:pt x="464712" y="109553"/>
                  </a:lnTo>
                  <a:lnTo>
                    <a:pt x="432468" y="122440"/>
                  </a:lnTo>
                  <a:lnTo>
                    <a:pt x="399616" y="138222"/>
                  </a:lnTo>
                  <a:lnTo>
                    <a:pt x="367288" y="155026"/>
                  </a:lnTo>
                  <a:lnTo>
                    <a:pt x="337045" y="170431"/>
                  </a:lnTo>
                  <a:lnTo>
                    <a:pt x="307729" y="187333"/>
                  </a:lnTo>
                  <a:lnTo>
                    <a:pt x="279618" y="206221"/>
                  </a:lnTo>
                  <a:lnTo>
                    <a:pt x="253895" y="227845"/>
                  </a:lnTo>
                  <a:lnTo>
                    <a:pt x="229234" y="248569"/>
                  </a:lnTo>
                  <a:lnTo>
                    <a:pt x="205044" y="268362"/>
                  </a:lnTo>
                  <a:lnTo>
                    <a:pt x="181064" y="287743"/>
                  </a:lnTo>
                  <a:lnTo>
                    <a:pt x="157177" y="309056"/>
                  </a:lnTo>
                  <a:lnTo>
                    <a:pt x="123532" y="343368"/>
                  </a:lnTo>
                  <a:lnTo>
                    <a:pt x="95572" y="378670"/>
                  </a:lnTo>
                  <a:lnTo>
                    <a:pt x="72207" y="414266"/>
                  </a:lnTo>
                  <a:lnTo>
                    <a:pt x="50202" y="449948"/>
                  </a:lnTo>
                  <a:lnTo>
                    <a:pt x="30718" y="485656"/>
                  </a:lnTo>
                  <a:lnTo>
                    <a:pt x="17007" y="521371"/>
                  </a:lnTo>
                  <a:lnTo>
                    <a:pt x="11502" y="545977"/>
                  </a:lnTo>
                  <a:lnTo>
                    <a:pt x="9055" y="572787"/>
                  </a:lnTo>
                  <a:lnTo>
                    <a:pt x="5852" y="600578"/>
                  </a:lnTo>
                  <a:lnTo>
                    <a:pt x="2575" y="628805"/>
                  </a:lnTo>
                  <a:lnTo>
                    <a:pt x="1120" y="657225"/>
                  </a:lnTo>
                  <a:lnTo>
                    <a:pt x="472" y="685731"/>
                  </a:lnTo>
                  <a:lnTo>
                    <a:pt x="185" y="714276"/>
                  </a:lnTo>
                  <a:lnTo>
                    <a:pt x="57" y="742837"/>
                  </a:lnTo>
                  <a:lnTo>
                    <a:pt x="0" y="771406"/>
                  </a:lnTo>
                  <a:lnTo>
                    <a:pt x="768" y="800772"/>
                  </a:lnTo>
                  <a:lnTo>
                    <a:pt x="3756" y="832344"/>
                  </a:lnTo>
                  <a:lnTo>
                    <a:pt x="7729" y="864897"/>
                  </a:lnTo>
                  <a:lnTo>
                    <a:pt x="12141" y="898680"/>
                  </a:lnTo>
                  <a:lnTo>
                    <a:pt x="14429" y="916579"/>
                  </a:lnTo>
                  <a:lnTo>
                    <a:pt x="16747" y="934861"/>
                  </a:lnTo>
                  <a:lnTo>
                    <a:pt x="19325" y="969992"/>
                  </a:lnTo>
                  <a:lnTo>
                    <a:pt x="21263" y="1004920"/>
                  </a:lnTo>
                  <a:lnTo>
                    <a:pt x="22892" y="1023124"/>
                  </a:lnTo>
                  <a:lnTo>
                    <a:pt x="24771" y="1041610"/>
                  </a:lnTo>
                  <a:lnTo>
                    <a:pt x="26817" y="1060284"/>
                  </a:lnTo>
                  <a:lnTo>
                    <a:pt x="28976" y="1079083"/>
                  </a:lnTo>
                  <a:lnTo>
                    <a:pt x="31208" y="1097966"/>
                  </a:lnTo>
                  <a:lnTo>
                    <a:pt x="34284" y="1116905"/>
                  </a:lnTo>
                  <a:lnTo>
                    <a:pt x="37922" y="1135881"/>
                  </a:lnTo>
                  <a:lnTo>
                    <a:pt x="41935" y="1154881"/>
                  </a:lnTo>
                  <a:lnTo>
                    <a:pt x="45404" y="1173898"/>
                  </a:lnTo>
                  <a:lnTo>
                    <a:pt x="48510" y="1192926"/>
                  </a:lnTo>
                  <a:lnTo>
                    <a:pt x="51375" y="1211962"/>
                  </a:lnTo>
                  <a:lnTo>
                    <a:pt x="54873" y="1231002"/>
                  </a:lnTo>
                  <a:lnTo>
                    <a:pt x="58791" y="1250045"/>
                  </a:lnTo>
                  <a:lnTo>
                    <a:pt x="62991" y="1269091"/>
                  </a:lnTo>
                  <a:lnTo>
                    <a:pt x="68173" y="1288138"/>
                  </a:lnTo>
                  <a:lnTo>
                    <a:pt x="74008" y="1307186"/>
                  </a:lnTo>
                  <a:lnTo>
                    <a:pt x="80280" y="1326235"/>
                  </a:lnTo>
                  <a:lnTo>
                    <a:pt x="86048" y="1346078"/>
                  </a:lnTo>
                  <a:lnTo>
                    <a:pt x="91481" y="1366450"/>
                  </a:lnTo>
                  <a:lnTo>
                    <a:pt x="96691" y="1387175"/>
                  </a:lnTo>
                  <a:lnTo>
                    <a:pt x="101751" y="1406549"/>
                  </a:lnTo>
                  <a:lnTo>
                    <a:pt x="106713" y="1425020"/>
                  </a:lnTo>
                  <a:lnTo>
                    <a:pt x="111608" y="1442891"/>
                  </a:lnTo>
                  <a:lnTo>
                    <a:pt x="116459" y="1461155"/>
                  </a:lnTo>
                  <a:lnTo>
                    <a:pt x="121280" y="1479680"/>
                  </a:lnTo>
                  <a:lnTo>
                    <a:pt x="126082" y="1498381"/>
                  </a:lnTo>
                  <a:lnTo>
                    <a:pt x="130871" y="1517198"/>
                  </a:lnTo>
                  <a:lnTo>
                    <a:pt x="135651" y="1536093"/>
                  </a:lnTo>
                  <a:lnTo>
                    <a:pt x="140425" y="1555039"/>
                  </a:lnTo>
                  <a:lnTo>
                    <a:pt x="145195" y="1574020"/>
                  </a:lnTo>
                  <a:lnTo>
                    <a:pt x="149963" y="1593024"/>
                  </a:lnTo>
                  <a:lnTo>
                    <a:pt x="154729" y="1612043"/>
                  </a:lnTo>
                  <a:lnTo>
                    <a:pt x="158700" y="1630279"/>
                  </a:lnTo>
                  <a:lnTo>
                    <a:pt x="165229" y="1665358"/>
                  </a:lnTo>
                  <a:lnTo>
                    <a:pt x="168081" y="1683285"/>
                  </a:lnTo>
                  <a:lnTo>
                    <a:pt x="170777" y="1701586"/>
                  </a:lnTo>
                  <a:lnTo>
                    <a:pt x="173367" y="1720137"/>
                  </a:lnTo>
                  <a:lnTo>
                    <a:pt x="176682" y="1738854"/>
                  </a:lnTo>
                  <a:lnTo>
                    <a:pt x="180479" y="1757682"/>
                  </a:lnTo>
                  <a:lnTo>
                    <a:pt x="184597" y="1776584"/>
                  </a:lnTo>
                  <a:lnTo>
                    <a:pt x="188138" y="1795536"/>
                  </a:lnTo>
                  <a:lnTo>
                    <a:pt x="191291" y="1814520"/>
                  </a:lnTo>
                  <a:lnTo>
                    <a:pt x="194187" y="1833526"/>
                  </a:lnTo>
                  <a:lnTo>
                    <a:pt x="196118" y="1851753"/>
                  </a:lnTo>
                  <a:lnTo>
                    <a:pt x="198263" y="1886822"/>
                  </a:lnTo>
                  <a:lnTo>
                    <a:pt x="201334" y="1920929"/>
                  </a:lnTo>
                  <a:lnTo>
                    <a:pt x="206138" y="1953815"/>
                  </a:lnTo>
                  <a:lnTo>
                    <a:pt x="213564" y="1984306"/>
                  </a:lnTo>
                  <a:lnTo>
                    <a:pt x="220040" y="2013733"/>
                  </a:lnTo>
                  <a:lnTo>
                    <a:pt x="225564" y="2043480"/>
                  </a:lnTo>
                  <a:lnTo>
                    <a:pt x="230664" y="2075221"/>
                  </a:lnTo>
                  <a:lnTo>
                    <a:pt x="235578" y="2105733"/>
                  </a:lnTo>
                  <a:lnTo>
                    <a:pt x="240407" y="2134375"/>
                  </a:lnTo>
                  <a:lnTo>
                    <a:pt x="245199" y="2160334"/>
                  </a:lnTo>
                  <a:lnTo>
                    <a:pt x="252092" y="2185100"/>
                  </a:lnTo>
                  <a:lnTo>
                    <a:pt x="259653" y="2209337"/>
                  </a:lnTo>
                  <a:lnTo>
                    <a:pt x="269960" y="2244501"/>
                  </a:lnTo>
                  <a:lnTo>
                    <a:pt x="286596" y="2275381"/>
                  </a:lnTo>
                  <a:lnTo>
                    <a:pt x="302725" y="2303845"/>
                  </a:lnTo>
                  <a:lnTo>
                    <a:pt x="329107" y="2337315"/>
                  </a:lnTo>
                  <a:lnTo>
                    <a:pt x="353456" y="2370473"/>
                  </a:lnTo>
                  <a:lnTo>
                    <a:pt x="379256" y="2404069"/>
                  </a:lnTo>
                  <a:lnTo>
                    <a:pt x="410590" y="2432772"/>
                  </a:lnTo>
                  <a:lnTo>
                    <a:pt x="436403" y="2446714"/>
                  </a:lnTo>
                  <a:lnTo>
                    <a:pt x="471532" y="2459564"/>
                  </a:lnTo>
                  <a:lnTo>
                    <a:pt x="507172" y="2463824"/>
                  </a:lnTo>
                  <a:lnTo>
                    <a:pt x="528595" y="2462161"/>
                  </a:lnTo>
                  <a:lnTo>
                    <a:pt x="564312" y="2457963"/>
                  </a:lnTo>
                  <a:lnTo>
                    <a:pt x="595003" y="2457452"/>
                  </a:lnTo>
                  <a:lnTo>
                    <a:pt x="627612" y="2457351"/>
                  </a:lnTo>
                  <a:lnTo>
                    <a:pt x="656983" y="2457331"/>
                  </a:lnTo>
                  <a:lnTo>
                    <a:pt x="685716" y="2455210"/>
                  </a:lnTo>
                  <a:lnTo>
                    <a:pt x="718114" y="2447383"/>
                  </a:lnTo>
                  <a:lnTo>
                    <a:pt x="745702" y="2440533"/>
                  </a:lnTo>
                  <a:lnTo>
                    <a:pt x="777764" y="2426198"/>
                  </a:lnTo>
                  <a:lnTo>
                    <a:pt x="809145" y="2414900"/>
                  </a:lnTo>
                  <a:lnTo>
                    <a:pt x="836350" y="2407449"/>
                  </a:lnTo>
                  <a:lnTo>
                    <a:pt x="864519" y="2398098"/>
                  </a:lnTo>
                  <a:lnTo>
                    <a:pt x="898690" y="2384508"/>
                  </a:lnTo>
                  <a:lnTo>
                    <a:pt x="933280" y="2368477"/>
                  </a:lnTo>
                  <a:lnTo>
                    <a:pt x="965982" y="2352140"/>
                  </a:lnTo>
                  <a:lnTo>
                    <a:pt x="993416" y="2341493"/>
                  </a:lnTo>
                  <a:lnTo>
                    <a:pt x="1027338" y="2327466"/>
                  </a:lnTo>
                  <a:lnTo>
                    <a:pt x="1061879" y="2312141"/>
                  </a:lnTo>
                  <a:lnTo>
                    <a:pt x="1092455" y="2300648"/>
                  </a:lnTo>
                  <a:lnTo>
                    <a:pt x="1125218" y="2286942"/>
                  </a:lnTo>
                  <a:lnTo>
                    <a:pt x="1157355" y="2268947"/>
                  </a:lnTo>
                  <a:lnTo>
                    <a:pt x="1191337" y="2250106"/>
                  </a:lnTo>
                  <a:lnTo>
                    <a:pt x="1221215" y="2234890"/>
                  </a:lnTo>
                  <a:lnTo>
                    <a:pt x="1254957" y="2220125"/>
                  </a:lnTo>
                  <a:lnTo>
                    <a:pt x="1285376" y="2213445"/>
                  </a:lnTo>
                  <a:lnTo>
                    <a:pt x="1318107" y="2208510"/>
                  </a:lnTo>
                  <a:lnTo>
                    <a:pt x="1345753" y="2203862"/>
                  </a:lnTo>
                  <a:lnTo>
                    <a:pt x="1374052" y="2201251"/>
                  </a:lnTo>
                  <a:lnTo>
                    <a:pt x="1407149" y="2195459"/>
                  </a:lnTo>
                  <a:lnTo>
                    <a:pt x="1441321" y="2193492"/>
                  </a:lnTo>
                  <a:lnTo>
                    <a:pt x="1471237" y="2193103"/>
                  </a:lnTo>
                  <a:lnTo>
                    <a:pt x="1504986" y="2192232"/>
                  </a:lnTo>
                  <a:lnTo>
                    <a:pt x="1535407" y="2187357"/>
                  </a:lnTo>
                  <a:lnTo>
                    <a:pt x="1564346" y="2186158"/>
                  </a:lnTo>
                  <a:lnTo>
                    <a:pt x="1597902" y="2185922"/>
                  </a:lnTo>
                  <a:lnTo>
                    <a:pt x="1630401" y="2185875"/>
                  </a:lnTo>
                  <a:lnTo>
                    <a:pt x="1663367" y="2185866"/>
                  </a:lnTo>
                  <a:lnTo>
                    <a:pt x="1693603" y="2186658"/>
                  </a:lnTo>
                  <a:lnTo>
                    <a:pt x="1725093" y="2191518"/>
                  </a:lnTo>
                  <a:lnTo>
                    <a:pt x="1756997" y="2194993"/>
                  </a:lnTo>
                  <a:lnTo>
                    <a:pt x="1773626" y="2198623"/>
                  </a:lnTo>
                  <a:lnTo>
                    <a:pt x="1791518" y="2201815"/>
                  </a:lnTo>
                  <a:lnTo>
                    <a:pt x="1811786" y="2206212"/>
                  </a:lnTo>
                  <a:lnTo>
                    <a:pt x="1835193" y="2207875"/>
                  </a:lnTo>
                  <a:lnTo>
                    <a:pt x="1855639" y="2213417"/>
                  </a:lnTo>
                  <a:lnTo>
                    <a:pt x="1873341" y="2215031"/>
                  </a:lnTo>
                  <a:lnTo>
                    <a:pt x="1901462" y="2227431"/>
                  </a:lnTo>
                  <a:lnTo>
                    <a:pt x="1906842" y="2232384"/>
                  </a:lnTo>
                  <a:lnTo>
                    <a:pt x="1928754" y="2264981"/>
                  </a:lnTo>
                  <a:lnTo>
                    <a:pt x="1932730" y="2274208"/>
                  </a:lnTo>
                  <a:lnTo>
                    <a:pt x="1935491" y="2301606"/>
                  </a:lnTo>
                  <a:lnTo>
                    <a:pt x="1928610" y="2333160"/>
                  </a:lnTo>
                  <a:lnTo>
                    <a:pt x="1916638" y="2359080"/>
                  </a:lnTo>
                  <a:lnTo>
                    <a:pt x="1904925" y="2377380"/>
                  </a:lnTo>
                  <a:lnTo>
                    <a:pt x="1895946" y="2384224"/>
                  </a:lnTo>
                  <a:lnTo>
                    <a:pt x="1885605" y="2390705"/>
                  </a:lnTo>
                  <a:lnTo>
                    <a:pt x="1856964" y="2421750"/>
                  </a:lnTo>
                  <a:lnTo>
                    <a:pt x="1823068" y="2450195"/>
                  </a:lnTo>
                  <a:lnTo>
                    <a:pt x="1788359" y="2479728"/>
                  </a:lnTo>
                  <a:lnTo>
                    <a:pt x="1754147" y="2497725"/>
                  </a:lnTo>
                  <a:lnTo>
                    <a:pt x="1719880" y="2511294"/>
                  </a:lnTo>
                  <a:lnTo>
                    <a:pt x="1688035" y="2516407"/>
                  </a:lnTo>
                  <a:lnTo>
                    <a:pt x="1684935" y="2518144"/>
                  </a:lnTo>
                  <a:lnTo>
                    <a:pt x="1681281" y="2518509"/>
                  </a:lnTo>
                  <a:lnTo>
                    <a:pt x="1646153" y="2514488"/>
                  </a:lnTo>
                  <a:lnTo>
                    <a:pt x="1644411" y="2514481"/>
                  </a:lnTo>
                  <a:lnTo>
                    <a:pt x="1653695" y="2514476"/>
                  </a:lnTo>
                  <a:lnTo>
                    <a:pt x="1657817" y="2512359"/>
                  </a:lnTo>
                  <a:lnTo>
                    <a:pt x="1662295" y="2509567"/>
                  </a:lnTo>
                  <a:lnTo>
                    <a:pt x="1669278" y="2507200"/>
                  </a:lnTo>
                  <a:lnTo>
                    <a:pt x="1674003" y="2503834"/>
                  </a:lnTo>
                  <a:lnTo>
                    <a:pt x="1676633" y="2499692"/>
                  </a:lnTo>
                  <a:lnTo>
                    <a:pt x="1677334" y="2497476"/>
                  </a:lnTo>
                  <a:lnTo>
                    <a:pt x="1678595" y="2495999"/>
                  </a:lnTo>
                  <a:lnTo>
                    <a:pt x="1682113" y="2494358"/>
                  </a:lnTo>
                  <a:lnTo>
                    <a:pt x="1700167" y="249304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051" name="SMARTInkShape-1796"/>
            <p:cNvSpPr/>
            <p:nvPr/>
          </p:nvSpPr>
          <p:spPr bwMode="auto">
            <a:xfrm>
              <a:off x="8379619" y="430666"/>
              <a:ext cx="757238" cy="2383973"/>
            </a:xfrm>
            <a:custGeom>
              <a:avLst/>
              <a:gdLst/>
              <a:ahLst/>
              <a:cxnLst/>
              <a:rect l="0" t="0" r="0" b="0"/>
              <a:pathLst>
                <a:path w="757238" h="2383973">
                  <a:moveTo>
                    <a:pt x="192881" y="2383972"/>
                  </a:moveTo>
                  <a:lnTo>
                    <a:pt x="192881" y="2363387"/>
                  </a:lnTo>
                  <a:lnTo>
                    <a:pt x="194998" y="2356831"/>
                  </a:lnTo>
                  <a:lnTo>
                    <a:pt x="220055" y="2321390"/>
                  </a:lnTo>
                  <a:lnTo>
                    <a:pt x="224834" y="2316393"/>
                  </a:lnTo>
                  <a:lnTo>
                    <a:pt x="231159" y="2314249"/>
                  </a:lnTo>
                  <a:lnTo>
                    <a:pt x="265879" y="2312634"/>
                  </a:lnTo>
                  <a:lnTo>
                    <a:pt x="294790" y="2307644"/>
                  </a:lnTo>
                  <a:lnTo>
                    <a:pt x="324235" y="2305264"/>
                  </a:lnTo>
                  <a:lnTo>
                    <a:pt x="358439" y="2295635"/>
                  </a:lnTo>
                  <a:lnTo>
                    <a:pt x="386134" y="2285302"/>
                  </a:lnTo>
                  <a:lnTo>
                    <a:pt x="420143" y="2274699"/>
                  </a:lnTo>
                  <a:lnTo>
                    <a:pt x="453486" y="2260446"/>
                  </a:lnTo>
                  <a:lnTo>
                    <a:pt x="488833" y="2243067"/>
                  </a:lnTo>
                  <a:lnTo>
                    <a:pt x="516932" y="2225276"/>
                  </a:lnTo>
                  <a:lnTo>
                    <a:pt x="545365" y="2204924"/>
                  </a:lnTo>
                  <a:lnTo>
                    <a:pt x="577715" y="2181623"/>
                  </a:lnTo>
                  <a:lnTo>
                    <a:pt x="610812" y="2151493"/>
                  </a:lnTo>
                  <a:lnTo>
                    <a:pt x="639471" y="2119565"/>
                  </a:lnTo>
                  <a:lnTo>
                    <a:pt x="654081" y="2105339"/>
                  </a:lnTo>
                  <a:lnTo>
                    <a:pt x="683653" y="2072026"/>
                  </a:lnTo>
                  <a:lnTo>
                    <a:pt x="712014" y="2039660"/>
                  </a:lnTo>
                  <a:lnTo>
                    <a:pt x="734419" y="2008028"/>
                  </a:lnTo>
                  <a:lnTo>
                    <a:pt x="749597" y="1976189"/>
                  </a:lnTo>
                  <a:lnTo>
                    <a:pt x="754974" y="1955172"/>
                  </a:lnTo>
                  <a:lnTo>
                    <a:pt x="756790" y="1926737"/>
                  </a:lnTo>
                  <a:lnTo>
                    <a:pt x="757149" y="1893280"/>
                  </a:lnTo>
                  <a:lnTo>
                    <a:pt x="757219" y="1860801"/>
                  </a:lnTo>
                  <a:lnTo>
                    <a:pt x="757232" y="1833406"/>
                  </a:lnTo>
                  <a:lnTo>
                    <a:pt x="757236" y="1803064"/>
                  </a:lnTo>
                  <a:lnTo>
                    <a:pt x="757236" y="1771055"/>
                  </a:lnTo>
                  <a:lnTo>
                    <a:pt x="757237" y="1739346"/>
                  </a:lnTo>
                  <a:lnTo>
                    <a:pt x="757237" y="1704815"/>
                  </a:lnTo>
                  <a:lnTo>
                    <a:pt x="757237" y="1669448"/>
                  </a:lnTo>
                  <a:lnTo>
                    <a:pt x="757237" y="1644924"/>
                  </a:lnTo>
                  <a:lnTo>
                    <a:pt x="757237" y="1618150"/>
                  </a:lnTo>
                  <a:lnTo>
                    <a:pt x="757237" y="1590375"/>
                  </a:lnTo>
                  <a:lnTo>
                    <a:pt x="757237" y="1562156"/>
                  </a:lnTo>
                  <a:lnTo>
                    <a:pt x="757237" y="1533739"/>
                  </a:lnTo>
                  <a:lnTo>
                    <a:pt x="757237" y="1505234"/>
                  </a:lnTo>
                  <a:lnTo>
                    <a:pt x="757237" y="1475897"/>
                  </a:lnTo>
                  <a:lnTo>
                    <a:pt x="757237" y="1444337"/>
                  </a:lnTo>
                  <a:lnTo>
                    <a:pt x="757237" y="1411789"/>
                  </a:lnTo>
                  <a:lnTo>
                    <a:pt x="757237" y="1378803"/>
                  </a:lnTo>
                  <a:lnTo>
                    <a:pt x="757237" y="1345622"/>
                  </a:lnTo>
                  <a:lnTo>
                    <a:pt x="757237" y="1312353"/>
                  </a:lnTo>
                  <a:lnTo>
                    <a:pt x="757237" y="1279047"/>
                  </a:lnTo>
                  <a:lnTo>
                    <a:pt x="757237" y="1245723"/>
                  </a:lnTo>
                  <a:lnTo>
                    <a:pt x="757237" y="1212392"/>
                  </a:lnTo>
                  <a:lnTo>
                    <a:pt x="757237" y="1178263"/>
                  </a:lnTo>
                  <a:lnTo>
                    <a:pt x="757237" y="1160272"/>
                  </a:lnTo>
                  <a:lnTo>
                    <a:pt x="757237" y="1141928"/>
                  </a:lnTo>
                  <a:lnTo>
                    <a:pt x="757237" y="1106729"/>
                  </a:lnTo>
                  <a:lnTo>
                    <a:pt x="757237" y="1071771"/>
                  </a:lnTo>
                  <a:lnTo>
                    <a:pt x="757237" y="1053559"/>
                  </a:lnTo>
                  <a:lnTo>
                    <a:pt x="757237" y="1035067"/>
                  </a:lnTo>
                  <a:lnTo>
                    <a:pt x="755120" y="999704"/>
                  </a:lnTo>
                  <a:lnTo>
                    <a:pt x="750740" y="964673"/>
                  </a:lnTo>
                  <a:lnTo>
                    <a:pt x="747349" y="946441"/>
                  </a:lnTo>
                  <a:lnTo>
                    <a:pt x="743502" y="927937"/>
                  </a:lnTo>
                  <a:lnTo>
                    <a:pt x="739348" y="909250"/>
                  </a:lnTo>
                  <a:lnTo>
                    <a:pt x="734993" y="890443"/>
                  </a:lnTo>
                  <a:lnTo>
                    <a:pt x="730502" y="871555"/>
                  </a:lnTo>
                  <a:lnTo>
                    <a:pt x="725920" y="852612"/>
                  </a:lnTo>
                  <a:lnTo>
                    <a:pt x="721277" y="833634"/>
                  </a:lnTo>
                  <a:lnTo>
                    <a:pt x="716596" y="814632"/>
                  </a:lnTo>
                  <a:lnTo>
                    <a:pt x="711887" y="795614"/>
                  </a:lnTo>
                  <a:lnTo>
                    <a:pt x="707160" y="776585"/>
                  </a:lnTo>
                  <a:lnTo>
                    <a:pt x="702420" y="757549"/>
                  </a:lnTo>
                  <a:lnTo>
                    <a:pt x="698468" y="739303"/>
                  </a:lnTo>
                  <a:lnTo>
                    <a:pt x="691959" y="704212"/>
                  </a:lnTo>
                  <a:lnTo>
                    <a:pt x="688318" y="686282"/>
                  </a:lnTo>
                  <a:lnTo>
                    <a:pt x="684304" y="667978"/>
                  </a:lnTo>
                  <a:lnTo>
                    <a:pt x="680040" y="649426"/>
                  </a:lnTo>
                  <a:lnTo>
                    <a:pt x="671069" y="613996"/>
                  </a:lnTo>
                  <a:lnTo>
                    <a:pt x="661790" y="579728"/>
                  </a:lnTo>
                  <a:lnTo>
                    <a:pt x="652375" y="545977"/>
                  </a:lnTo>
                  <a:lnTo>
                    <a:pt x="642898" y="512456"/>
                  </a:lnTo>
                  <a:lnTo>
                    <a:pt x="632601" y="479831"/>
                  </a:lnTo>
                  <a:lnTo>
                    <a:pt x="620087" y="449455"/>
                  </a:lnTo>
                  <a:lnTo>
                    <a:pt x="611035" y="428338"/>
                  </a:lnTo>
                  <a:lnTo>
                    <a:pt x="600238" y="403147"/>
                  </a:lnTo>
                  <a:lnTo>
                    <a:pt x="588278" y="375241"/>
                  </a:lnTo>
                  <a:lnTo>
                    <a:pt x="575541" y="349493"/>
                  </a:lnTo>
                  <a:lnTo>
                    <a:pt x="562288" y="325183"/>
                  </a:lnTo>
                  <a:lnTo>
                    <a:pt x="548690" y="301834"/>
                  </a:lnTo>
                  <a:lnTo>
                    <a:pt x="534862" y="279917"/>
                  </a:lnTo>
                  <a:lnTo>
                    <a:pt x="520880" y="258956"/>
                  </a:lnTo>
                  <a:lnTo>
                    <a:pt x="506797" y="238632"/>
                  </a:lnTo>
                  <a:lnTo>
                    <a:pt x="491852" y="219526"/>
                  </a:lnTo>
                  <a:lnTo>
                    <a:pt x="476333" y="201233"/>
                  </a:lnTo>
                  <a:lnTo>
                    <a:pt x="445066" y="166884"/>
                  </a:lnTo>
                  <a:lnTo>
                    <a:pt x="415294" y="135743"/>
                  </a:lnTo>
                  <a:lnTo>
                    <a:pt x="388304" y="110261"/>
                  </a:lnTo>
                  <a:lnTo>
                    <a:pt x="362286" y="89146"/>
                  </a:lnTo>
                  <a:lnTo>
                    <a:pt x="334847" y="71824"/>
                  </a:lnTo>
                  <a:lnTo>
                    <a:pt x="306777" y="56188"/>
                  </a:lnTo>
                  <a:lnTo>
                    <a:pt x="279221" y="42095"/>
                  </a:lnTo>
                  <a:lnTo>
                    <a:pt x="253744" y="30539"/>
                  </a:lnTo>
                  <a:lnTo>
                    <a:pt x="229191" y="20112"/>
                  </a:lnTo>
                  <a:lnTo>
                    <a:pt x="205050" y="10980"/>
                  </a:lnTo>
                  <a:lnTo>
                    <a:pt x="181092" y="4275"/>
                  </a:lnTo>
                  <a:lnTo>
                    <a:pt x="152981" y="766"/>
                  </a:lnTo>
                  <a:lnTo>
                    <a:pt x="121967" y="0"/>
                  </a:lnTo>
                  <a:lnTo>
                    <a:pt x="89662" y="2306"/>
                  </a:lnTo>
                  <a:lnTo>
                    <a:pt x="54666" y="8093"/>
                  </a:lnTo>
                  <a:lnTo>
                    <a:pt x="24296" y="14369"/>
                  </a:lnTo>
                  <a:lnTo>
                    <a:pt x="0" y="1939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9053" name="SMARTInkShape-1797"/>
          <p:cNvSpPr/>
          <p:nvPr/>
        </p:nvSpPr>
        <p:spPr bwMode="auto">
          <a:xfrm>
            <a:off x="3264694" y="3148178"/>
            <a:ext cx="628651" cy="187954"/>
          </a:xfrm>
          <a:custGeom>
            <a:avLst/>
            <a:gdLst/>
            <a:ahLst/>
            <a:cxnLst/>
            <a:rect l="0" t="0" r="0" b="0"/>
            <a:pathLst>
              <a:path w="628651" h="187954">
                <a:moveTo>
                  <a:pt x="0" y="187953"/>
                </a:moveTo>
                <a:lnTo>
                  <a:pt x="0" y="184161"/>
                </a:lnTo>
                <a:lnTo>
                  <a:pt x="4233" y="180182"/>
                </a:lnTo>
                <a:lnTo>
                  <a:pt x="31661" y="167233"/>
                </a:lnTo>
                <a:lnTo>
                  <a:pt x="62650" y="151122"/>
                </a:lnTo>
                <a:lnTo>
                  <a:pt x="88170" y="140892"/>
                </a:lnTo>
                <a:lnTo>
                  <a:pt x="117503" y="126821"/>
                </a:lnTo>
                <a:lnTo>
                  <a:pt x="149855" y="110777"/>
                </a:lnTo>
                <a:lnTo>
                  <a:pt x="185400" y="95709"/>
                </a:lnTo>
                <a:lnTo>
                  <a:pt x="203768" y="87563"/>
                </a:lnTo>
                <a:lnTo>
                  <a:pt x="222364" y="78958"/>
                </a:lnTo>
                <a:lnTo>
                  <a:pt x="241112" y="70046"/>
                </a:lnTo>
                <a:lnTo>
                  <a:pt x="276758" y="53794"/>
                </a:lnTo>
                <a:lnTo>
                  <a:pt x="311916" y="39427"/>
                </a:lnTo>
                <a:lnTo>
                  <a:pt x="330182" y="33373"/>
                </a:lnTo>
                <a:lnTo>
                  <a:pt x="348708" y="27750"/>
                </a:lnTo>
                <a:lnTo>
                  <a:pt x="367409" y="22413"/>
                </a:lnTo>
                <a:lnTo>
                  <a:pt x="386227" y="17268"/>
                </a:lnTo>
                <a:lnTo>
                  <a:pt x="405122" y="12251"/>
                </a:lnTo>
                <a:lnTo>
                  <a:pt x="423275" y="8112"/>
                </a:lnTo>
                <a:lnTo>
                  <a:pt x="458262" y="1397"/>
                </a:lnTo>
                <a:lnTo>
                  <a:pt x="476164" y="82"/>
                </a:lnTo>
                <a:lnTo>
                  <a:pt x="494449" y="0"/>
                </a:lnTo>
                <a:lnTo>
                  <a:pt x="530111" y="2024"/>
                </a:lnTo>
                <a:lnTo>
                  <a:pt x="561836" y="5570"/>
                </a:lnTo>
                <a:lnTo>
                  <a:pt x="589694" y="11909"/>
                </a:lnTo>
                <a:lnTo>
                  <a:pt x="628650" y="23647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054" name="SMARTInkShape-1798"/>
          <p:cNvSpPr/>
          <p:nvPr/>
        </p:nvSpPr>
        <p:spPr bwMode="auto">
          <a:xfrm>
            <a:off x="4572000" y="3178969"/>
            <a:ext cx="642939" cy="185738"/>
          </a:xfrm>
          <a:custGeom>
            <a:avLst/>
            <a:gdLst/>
            <a:ahLst/>
            <a:cxnLst/>
            <a:rect l="0" t="0" r="0" b="0"/>
            <a:pathLst>
              <a:path w="642939" h="185738">
                <a:moveTo>
                  <a:pt x="0" y="185737"/>
                </a:moveTo>
                <a:lnTo>
                  <a:pt x="27471" y="168209"/>
                </a:lnTo>
                <a:lnTo>
                  <a:pt x="50838" y="157839"/>
                </a:lnTo>
                <a:lnTo>
                  <a:pt x="81332" y="147144"/>
                </a:lnTo>
                <a:lnTo>
                  <a:pt x="99465" y="140959"/>
                </a:lnTo>
                <a:lnTo>
                  <a:pt x="118698" y="134454"/>
                </a:lnTo>
                <a:lnTo>
                  <a:pt x="141044" y="127735"/>
                </a:lnTo>
                <a:lnTo>
                  <a:pt x="165467" y="120876"/>
                </a:lnTo>
                <a:lnTo>
                  <a:pt x="191274" y="113921"/>
                </a:lnTo>
                <a:lnTo>
                  <a:pt x="219591" y="106904"/>
                </a:lnTo>
                <a:lnTo>
                  <a:pt x="249581" y="99844"/>
                </a:lnTo>
                <a:lnTo>
                  <a:pt x="280688" y="92756"/>
                </a:lnTo>
                <a:lnTo>
                  <a:pt x="312538" y="85650"/>
                </a:lnTo>
                <a:lnTo>
                  <a:pt x="344883" y="78531"/>
                </a:lnTo>
                <a:lnTo>
                  <a:pt x="377560" y="71404"/>
                </a:lnTo>
                <a:lnTo>
                  <a:pt x="410456" y="64271"/>
                </a:lnTo>
                <a:lnTo>
                  <a:pt x="443500" y="57135"/>
                </a:lnTo>
                <a:lnTo>
                  <a:pt x="476642" y="49996"/>
                </a:lnTo>
                <a:lnTo>
                  <a:pt x="509849" y="41268"/>
                </a:lnTo>
                <a:lnTo>
                  <a:pt x="543099" y="31481"/>
                </a:lnTo>
                <a:lnTo>
                  <a:pt x="576379" y="20987"/>
                </a:lnTo>
                <a:lnTo>
                  <a:pt x="598565" y="13991"/>
                </a:lnTo>
                <a:lnTo>
                  <a:pt x="642938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Numeric Encoding</a:t>
            </a:r>
          </a:p>
        </p:txBody>
      </p:sp>
      <p:sp>
        <p:nvSpPr>
          <p:cNvPr id="250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True = non-zero</a:t>
            </a:r>
          </a:p>
          <a:p>
            <a:r>
              <a:rPr lang="en-US" altLang="en-US"/>
              <a:t>False = zero</a:t>
            </a:r>
          </a:p>
          <a:p>
            <a:endParaRPr lang="en-US" altLang="en-US"/>
          </a:p>
          <a:p>
            <a:r>
              <a:rPr lang="en-US" altLang="en-US"/>
              <a:t>Example</a:t>
            </a:r>
            <a:br>
              <a:rPr lang="en-US" altLang="en-US"/>
            </a:br>
            <a:r>
              <a:rPr lang="en-US" altLang="en-US"/>
              <a:t>B OR C AND NOT D</a:t>
            </a:r>
          </a:p>
          <a:p>
            <a:r>
              <a:rPr lang="en-US" altLang="en-US"/>
              <a:t>Quadruples</a:t>
            </a:r>
          </a:p>
          <a:p>
            <a:r>
              <a:rPr lang="en-US" altLang="en-US"/>
              <a:t>NOT	rD	_	rt1</a:t>
            </a:r>
          </a:p>
          <a:p>
            <a:r>
              <a:rPr lang="en-US" altLang="en-US"/>
              <a:t>AND   rC	rt1	rt2</a:t>
            </a:r>
          </a:p>
          <a:p>
            <a:r>
              <a:rPr lang="en-US" altLang="en-US"/>
              <a:t>OR	rB	rt2	rt3</a:t>
            </a:r>
          </a:p>
        </p:txBody>
      </p:sp>
      <p:sp>
        <p:nvSpPr>
          <p:cNvPr id="2" name="SMARTInkShape-1799"/>
          <p:cNvSpPr/>
          <p:nvPr/>
        </p:nvSpPr>
        <p:spPr bwMode="auto">
          <a:xfrm>
            <a:off x="64323" y="3975232"/>
            <a:ext cx="521466" cy="1699703"/>
          </a:xfrm>
          <a:custGeom>
            <a:avLst/>
            <a:gdLst/>
            <a:ahLst/>
            <a:cxnLst/>
            <a:rect l="0" t="0" r="0" b="0"/>
            <a:pathLst>
              <a:path w="521466" h="1699703">
                <a:moveTo>
                  <a:pt x="521465" y="68131"/>
                </a:moveTo>
                <a:lnTo>
                  <a:pt x="521465" y="64338"/>
                </a:lnTo>
                <a:lnTo>
                  <a:pt x="519348" y="60360"/>
                </a:lnTo>
                <a:lnTo>
                  <a:pt x="504875" y="40990"/>
                </a:lnTo>
                <a:lnTo>
                  <a:pt x="490091" y="32837"/>
                </a:lnTo>
                <a:lnTo>
                  <a:pt x="460918" y="20562"/>
                </a:lnTo>
                <a:lnTo>
                  <a:pt x="427454" y="10991"/>
                </a:lnTo>
                <a:lnTo>
                  <a:pt x="397566" y="5957"/>
                </a:lnTo>
                <a:lnTo>
                  <a:pt x="367808" y="2348"/>
                </a:lnTo>
                <a:lnTo>
                  <a:pt x="351573" y="0"/>
                </a:lnTo>
                <a:lnTo>
                  <a:pt x="321747" y="4960"/>
                </a:lnTo>
                <a:lnTo>
                  <a:pt x="292925" y="13584"/>
                </a:lnTo>
                <a:lnTo>
                  <a:pt x="257805" y="23725"/>
                </a:lnTo>
                <a:lnTo>
                  <a:pt x="224974" y="35747"/>
                </a:lnTo>
                <a:lnTo>
                  <a:pt x="190110" y="49363"/>
                </a:lnTo>
                <a:lnTo>
                  <a:pt x="155439" y="64245"/>
                </a:lnTo>
                <a:lnTo>
                  <a:pt x="123911" y="83383"/>
                </a:lnTo>
                <a:lnTo>
                  <a:pt x="92962" y="103342"/>
                </a:lnTo>
                <a:lnTo>
                  <a:pt x="61999" y="136140"/>
                </a:lnTo>
                <a:lnTo>
                  <a:pt x="49217" y="160424"/>
                </a:lnTo>
                <a:lnTo>
                  <a:pt x="43137" y="188522"/>
                </a:lnTo>
                <a:lnTo>
                  <a:pt x="32781" y="223217"/>
                </a:lnTo>
                <a:lnTo>
                  <a:pt x="26988" y="252416"/>
                </a:lnTo>
                <a:lnTo>
                  <a:pt x="23885" y="283915"/>
                </a:lnTo>
                <a:lnTo>
                  <a:pt x="21712" y="318022"/>
                </a:lnTo>
                <a:lnTo>
                  <a:pt x="20021" y="337119"/>
                </a:lnTo>
                <a:lnTo>
                  <a:pt x="18100" y="356993"/>
                </a:lnTo>
                <a:lnTo>
                  <a:pt x="16026" y="378181"/>
                </a:lnTo>
                <a:lnTo>
                  <a:pt x="13849" y="400243"/>
                </a:lnTo>
                <a:lnTo>
                  <a:pt x="11604" y="422889"/>
                </a:lnTo>
                <a:lnTo>
                  <a:pt x="10108" y="446717"/>
                </a:lnTo>
                <a:lnTo>
                  <a:pt x="9110" y="471334"/>
                </a:lnTo>
                <a:lnTo>
                  <a:pt x="8445" y="496477"/>
                </a:lnTo>
                <a:lnTo>
                  <a:pt x="7208" y="521969"/>
                </a:lnTo>
                <a:lnTo>
                  <a:pt x="5589" y="547696"/>
                </a:lnTo>
                <a:lnTo>
                  <a:pt x="3716" y="573578"/>
                </a:lnTo>
                <a:lnTo>
                  <a:pt x="2468" y="601152"/>
                </a:lnTo>
                <a:lnTo>
                  <a:pt x="1635" y="629853"/>
                </a:lnTo>
                <a:lnTo>
                  <a:pt x="1081" y="659306"/>
                </a:lnTo>
                <a:lnTo>
                  <a:pt x="711" y="689260"/>
                </a:lnTo>
                <a:lnTo>
                  <a:pt x="464" y="719548"/>
                </a:lnTo>
                <a:lnTo>
                  <a:pt x="300" y="750059"/>
                </a:lnTo>
                <a:lnTo>
                  <a:pt x="190" y="780718"/>
                </a:lnTo>
                <a:lnTo>
                  <a:pt x="117" y="811477"/>
                </a:lnTo>
                <a:lnTo>
                  <a:pt x="68" y="842301"/>
                </a:lnTo>
                <a:lnTo>
                  <a:pt x="36" y="873963"/>
                </a:lnTo>
                <a:lnTo>
                  <a:pt x="14" y="906183"/>
                </a:lnTo>
                <a:lnTo>
                  <a:pt x="0" y="938776"/>
                </a:lnTo>
                <a:lnTo>
                  <a:pt x="784" y="970823"/>
                </a:lnTo>
                <a:lnTo>
                  <a:pt x="2100" y="1002507"/>
                </a:lnTo>
                <a:lnTo>
                  <a:pt x="3772" y="1033948"/>
                </a:lnTo>
                <a:lnTo>
                  <a:pt x="4886" y="1066022"/>
                </a:lnTo>
                <a:lnTo>
                  <a:pt x="5629" y="1098516"/>
                </a:lnTo>
                <a:lnTo>
                  <a:pt x="6124" y="1131292"/>
                </a:lnTo>
                <a:lnTo>
                  <a:pt x="7248" y="1164255"/>
                </a:lnTo>
                <a:lnTo>
                  <a:pt x="8791" y="1197342"/>
                </a:lnTo>
                <a:lnTo>
                  <a:pt x="10613" y="1230514"/>
                </a:lnTo>
                <a:lnTo>
                  <a:pt x="12622" y="1262152"/>
                </a:lnTo>
                <a:lnTo>
                  <a:pt x="14755" y="1292770"/>
                </a:lnTo>
                <a:lnTo>
                  <a:pt x="16971" y="1322707"/>
                </a:lnTo>
                <a:lnTo>
                  <a:pt x="19242" y="1352190"/>
                </a:lnTo>
                <a:lnTo>
                  <a:pt x="21549" y="1381370"/>
                </a:lnTo>
                <a:lnTo>
                  <a:pt x="23881" y="1410349"/>
                </a:lnTo>
                <a:lnTo>
                  <a:pt x="27024" y="1437605"/>
                </a:lnTo>
                <a:lnTo>
                  <a:pt x="30706" y="1463714"/>
                </a:lnTo>
                <a:lnTo>
                  <a:pt x="34748" y="1489057"/>
                </a:lnTo>
                <a:lnTo>
                  <a:pt x="42206" y="1518652"/>
                </a:lnTo>
                <a:lnTo>
                  <a:pt x="51940" y="1551083"/>
                </a:lnTo>
                <a:lnTo>
                  <a:pt x="63192" y="1585402"/>
                </a:lnTo>
                <a:lnTo>
                  <a:pt x="78631" y="1613839"/>
                </a:lnTo>
                <a:lnTo>
                  <a:pt x="96861" y="1638352"/>
                </a:lnTo>
                <a:lnTo>
                  <a:pt x="116952" y="1660252"/>
                </a:lnTo>
                <a:lnTo>
                  <a:pt x="142252" y="1675645"/>
                </a:lnTo>
                <a:lnTo>
                  <a:pt x="171025" y="1686700"/>
                </a:lnTo>
                <a:lnTo>
                  <a:pt x="202113" y="1694865"/>
                </a:lnTo>
                <a:lnTo>
                  <a:pt x="237126" y="1698720"/>
                </a:lnTo>
                <a:lnTo>
                  <a:pt x="274756" y="1699702"/>
                </a:lnTo>
                <a:lnTo>
                  <a:pt x="314129" y="1698771"/>
                </a:lnTo>
                <a:lnTo>
                  <a:pt x="353079" y="1697355"/>
                </a:lnTo>
                <a:lnTo>
                  <a:pt x="391745" y="1695618"/>
                </a:lnTo>
                <a:lnTo>
                  <a:pt x="430222" y="1693665"/>
                </a:lnTo>
                <a:lnTo>
                  <a:pt x="455874" y="1692365"/>
                </a:lnTo>
                <a:lnTo>
                  <a:pt x="507177" y="168976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7" name="SMARTInkShape-Group367"/>
          <p:cNvGrpSpPr/>
          <p:nvPr/>
        </p:nvGrpSpPr>
        <p:grpSpPr>
          <a:xfrm>
            <a:off x="3071936" y="5907880"/>
            <a:ext cx="5543428" cy="815597"/>
            <a:chOff x="3071936" y="5907880"/>
            <a:chExt cx="5543428" cy="815597"/>
          </a:xfrm>
        </p:grpSpPr>
        <p:sp>
          <p:nvSpPr>
            <p:cNvPr id="3" name="SMARTInkShape-1800"/>
            <p:cNvSpPr/>
            <p:nvPr/>
          </p:nvSpPr>
          <p:spPr bwMode="auto">
            <a:xfrm>
              <a:off x="8256543" y="6329498"/>
              <a:ext cx="358821" cy="220329"/>
            </a:xfrm>
            <a:custGeom>
              <a:avLst/>
              <a:gdLst/>
              <a:ahLst/>
              <a:cxnLst/>
              <a:rect l="0" t="0" r="0" b="0"/>
              <a:pathLst>
                <a:path w="358821" h="220329">
                  <a:moveTo>
                    <a:pt x="187370" y="214177"/>
                  </a:moveTo>
                  <a:lnTo>
                    <a:pt x="177427" y="214177"/>
                  </a:lnTo>
                  <a:lnTo>
                    <a:pt x="175978" y="214971"/>
                  </a:lnTo>
                  <a:lnTo>
                    <a:pt x="175013" y="216294"/>
                  </a:lnTo>
                  <a:lnTo>
                    <a:pt x="174369" y="217970"/>
                  </a:lnTo>
                  <a:lnTo>
                    <a:pt x="172353" y="219087"/>
                  </a:lnTo>
                  <a:lnTo>
                    <a:pt x="165879" y="220328"/>
                  </a:lnTo>
                  <a:lnTo>
                    <a:pt x="159826" y="218763"/>
                  </a:lnTo>
                  <a:lnTo>
                    <a:pt x="151934" y="213987"/>
                  </a:lnTo>
                  <a:lnTo>
                    <a:pt x="146267" y="207859"/>
                  </a:lnTo>
                  <a:lnTo>
                    <a:pt x="121663" y="173542"/>
                  </a:lnTo>
                  <a:lnTo>
                    <a:pt x="106799" y="142092"/>
                  </a:lnTo>
                  <a:lnTo>
                    <a:pt x="90417" y="106936"/>
                  </a:lnTo>
                  <a:lnTo>
                    <a:pt x="81714" y="75083"/>
                  </a:lnTo>
                  <a:lnTo>
                    <a:pt x="84450" y="56018"/>
                  </a:lnTo>
                  <a:lnTo>
                    <a:pt x="94081" y="39080"/>
                  </a:lnTo>
                  <a:lnTo>
                    <a:pt x="110780" y="24008"/>
                  </a:lnTo>
                  <a:lnTo>
                    <a:pt x="138394" y="13280"/>
                  </a:lnTo>
                  <a:lnTo>
                    <a:pt x="167920" y="5074"/>
                  </a:lnTo>
                  <a:lnTo>
                    <a:pt x="200568" y="1408"/>
                  </a:lnTo>
                  <a:lnTo>
                    <a:pt x="233548" y="68"/>
                  </a:lnTo>
                  <a:lnTo>
                    <a:pt x="237205" y="0"/>
                  </a:lnTo>
                  <a:lnTo>
                    <a:pt x="238056" y="1542"/>
                  </a:lnTo>
                  <a:lnTo>
                    <a:pt x="237035" y="4158"/>
                  </a:lnTo>
                  <a:lnTo>
                    <a:pt x="234768" y="7490"/>
                  </a:lnTo>
                  <a:lnTo>
                    <a:pt x="205933" y="25036"/>
                  </a:lnTo>
                  <a:lnTo>
                    <a:pt x="179480" y="37246"/>
                  </a:lnTo>
                  <a:lnTo>
                    <a:pt x="149203" y="52726"/>
                  </a:lnTo>
                  <a:lnTo>
                    <a:pt x="118019" y="70190"/>
                  </a:lnTo>
                  <a:lnTo>
                    <a:pt x="88285" y="88535"/>
                  </a:lnTo>
                  <a:lnTo>
                    <a:pt x="59194" y="105155"/>
                  </a:lnTo>
                  <a:lnTo>
                    <a:pt x="32771" y="120479"/>
                  </a:lnTo>
                  <a:lnTo>
                    <a:pt x="6890" y="141700"/>
                  </a:lnTo>
                  <a:lnTo>
                    <a:pt x="0" y="153126"/>
                  </a:lnTo>
                  <a:lnTo>
                    <a:pt x="1337" y="157601"/>
                  </a:lnTo>
                  <a:lnTo>
                    <a:pt x="5405" y="161379"/>
                  </a:lnTo>
                  <a:lnTo>
                    <a:pt x="11290" y="164690"/>
                  </a:lnTo>
                  <a:lnTo>
                    <a:pt x="42330" y="169352"/>
                  </a:lnTo>
                  <a:lnTo>
                    <a:pt x="76605" y="170442"/>
                  </a:lnTo>
                  <a:lnTo>
                    <a:pt x="96857" y="170733"/>
                  </a:lnTo>
                  <a:lnTo>
                    <a:pt x="118297" y="171721"/>
                  </a:lnTo>
                  <a:lnTo>
                    <a:pt x="140527" y="173173"/>
                  </a:lnTo>
                  <a:lnTo>
                    <a:pt x="163285" y="174934"/>
                  </a:lnTo>
                  <a:lnTo>
                    <a:pt x="185601" y="175316"/>
                  </a:lnTo>
                  <a:lnTo>
                    <a:pt x="207622" y="174776"/>
                  </a:lnTo>
                  <a:lnTo>
                    <a:pt x="229446" y="173622"/>
                  </a:lnTo>
                  <a:lnTo>
                    <a:pt x="249552" y="172853"/>
                  </a:lnTo>
                  <a:lnTo>
                    <a:pt x="268512" y="172340"/>
                  </a:lnTo>
                  <a:lnTo>
                    <a:pt x="302014" y="170977"/>
                  </a:lnTo>
                  <a:lnTo>
                    <a:pt x="327487" y="167725"/>
                  </a:lnTo>
                  <a:lnTo>
                    <a:pt x="336343" y="164158"/>
                  </a:lnTo>
                  <a:lnTo>
                    <a:pt x="358820" y="1427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801"/>
            <p:cNvSpPr/>
            <p:nvPr/>
          </p:nvSpPr>
          <p:spPr bwMode="auto">
            <a:xfrm>
              <a:off x="7879776" y="6326522"/>
              <a:ext cx="342681" cy="251792"/>
            </a:xfrm>
            <a:custGeom>
              <a:avLst/>
              <a:gdLst/>
              <a:ahLst/>
              <a:cxnLst/>
              <a:rect l="0" t="0" r="0" b="0"/>
              <a:pathLst>
                <a:path w="342681" h="251792">
                  <a:moveTo>
                    <a:pt x="342680" y="238584"/>
                  </a:moveTo>
                  <a:lnTo>
                    <a:pt x="338887" y="242377"/>
                  </a:lnTo>
                  <a:lnTo>
                    <a:pt x="334909" y="244239"/>
                  </a:lnTo>
                  <a:lnTo>
                    <a:pt x="332737" y="244735"/>
                  </a:lnTo>
                  <a:lnTo>
                    <a:pt x="321960" y="250441"/>
                  </a:lnTo>
                  <a:lnTo>
                    <a:pt x="311247" y="251791"/>
                  </a:lnTo>
                  <a:lnTo>
                    <a:pt x="302780" y="250275"/>
                  </a:lnTo>
                  <a:lnTo>
                    <a:pt x="270248" y="238356"/>
                  </a:lnTo>
                  <a:lnTo>
                    <a:pt x="238679" y="225221"/>
                  </a:lnTo>
                  <a:lnTo>
                    <a:pt x="211235" y="211960"/>
                  </a:lnTo>
                  <a:lnTo>
                    <a:pt x="179203" y="194183"/>
                  </a:lnTo>
                  <a:lnTo>
                    <a:pt x="144577" y="177627"/>
                  </a:lnTo>
                  <a:lnTo>
                    <a:pt x="116766" y="158875"/>
                  </a:lnTo>
                  <a:lnTo>
                    <a:pt x="82713" y="131999"/>
                  </a:lnTo>
                  <a:lnTo>
                    <a:pt x="72887" y="120834"/>
                  </a:lnTo>
                  <a:lnTo>
                    <a:pt x="67991" y="108464"/>
                  </a:lnTo>
                  <a:lnTo>
                    <a:pt x="66609" y="95822"/>
                  </a:lnTo>
                  <a:lnTo>
                    <a:pt x="68640" y="84911"/>
                  </a:lnTo>
                  <a:lnTo>
                    <a:pt x="81831" y="66052"/>
                  </a:lnTo>
                  <a:lnTo>
                    <a:pt x="108405" y="45382"/>
                  </a:lnTo>
                  <a:lnTo>
                    <a:pt x="141415" y="27968"/>
                  </a:lnTo>
                  <a:lnTo>
                    <a:pt x="168827" y="19829"/>
                  </a:lnTo>
                  <a:lnTo>
                    <a:pt x="198737" y="13566"/>
                  </a:lnTo>
                  <a:lnTo>
                    <a:pt x="227905" y="8137"/>
                  </a:lnTo>
                  <a:lnTo>
                    <a:pt x="254627" y="3078"/>
                  </a:lnTo>
                  <a:lnTo>
                    <a:pt x="289868" y="0"/>
                  </a:lnTo>
                  <a:lnTo>
                    <a:pt x="307302" y="3165"/>
                  </a:lnTo>
                  <a:lnTo>
                    <a:pt x="311951" y="6233"/>
                  </a:lnTo>
                  <a:lnTo>
                    <a:pt x="315051" y="9864"/>
                  </a:lnTo>
                  <a:lnTo>
                    <a:pt x="316323" y="13079"/>
                  </a:lnTo>
                  <a:lnTo>
                    <a:pt x="316377" y="16016"/>
                  </a:lnTo>
                  <a:lnTo>
                    <a:pt x="315620" y="18768"/>
                  </a:lnTo>
                  <a:lnTo>
                    <a:pt x="295592" y="34018"/>
                  </a:lnTo>
                  <a:lnTo>
                    <a:pt x="271217" y="46860"/>
                  </a:lnTo>
                  <a:lnTo>
                    <a:pt x="241069" y="60504"/>
                  </a:lnTo>
                  <a:lnTo>
                    <a:pt x="206503" y="74507"/>
                  </a:lnTo>
                  <a:lnTo>
                    <a:pt x="188395" y="82367"/>
                  </a:lnTo>
                  <a:lnTo>
                    <a:pt x="169974" y="90784"/>
                  </a:lnTo>
                  <a:lnTo>
                    <a:pt x="151342" y="99569"/>
                  </a:lnTo>
                  <a:lnTo>
                    <a:pt x="115824" y="117798"/>
                  </a:lnTo>
                  <a:lnTo>
                    <a:pt x="83105" y="135689"/>
                  </a:lnTo>
                  <a:lnTo>
                    <a:pt x="55334" y="151578"/>
                  </a:lnTo>
                  <a:lnTo>
                    <a:pt x="24972" y="177703"/>
                  </a:lnTo>
                  <a:lnTo>
                    <a:pt x="4687" y="197967"/>
                  </a:lnTo>
                  <a:lnTo>
                    <a:pt x="1464" y="203569"/>
                  </a:lnTo>
                  <a:lnTo>
                    <a:pt x="109" y="208891"/>
                  </a:lnTo>
                  <a:lnTo>
                    <a:pt x="0" y="214026"/>
                  </a:lnTo>
                  <a:lnTo>
                    <a:pt x="4111" y="223965"/>
                  </a:lnTo>
                  <a:lnTo>
                    <a:pt x="7429" y="228838"/>
                  </a:lnTo>
                  <a:lnTo>
                    <a:pt x="21701" y="236370"/>
                  </a:lnTo>
                  <a:lnTo>
                    <a:pt x="54165" y="245071"/>
                  </a:lnTo>
                  <a:lnTo>
                    <a:pt x="81101" y="248611"/>
                  </a:lnTo>
                  <a:lnTo>
                    <a:pt x="111594" y="247539"/>
                  </a:lnTo>
                  <a:lnTo>
                    <a:pt x="141550" y="244416"/>
                  </a:lnTo>
                  <a:lnTo>
                    <a:pt x="169945" y="239589"/>
                  </a:lnTo>
                  <a:lnTo>
                    <a:pt x="195795" y="232151"/>
                  </a:lnTo>
                  <a:lnTo>
                    <a:pt x="214163" y="219321"/>
                  </a:lnTo>
                  <a:lnTo>
                    <a:pt x="235524" y="1957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802"/>
            <p:cNvSpPr/>
            <p:nvPr/>
          </p:nvSpPr>
          <p:spPr bwMode="auto">
            <a:xfrm>
              <a:off x="7423349" y="6401342"/>
              <a:ext cx="334321" cy="230053"/>
            </a:xfrm>
            <a:custGeom>
              <a:avLst/>
              <a:gdLst/>
              <a:ahLst/>
              <a:cxnLst/>
              <a:rect l="0" t="0" r="0" b="0"/>
              <a:pathLst>
                <a:path w="334321" h="230053">
                  <a:moveTo>
                    <a:pt x="6151" y="99471"/>
                  </a:moveTo>
                  <a:lnTo>
                    <a:pt x="6151" y="103263"/>
                  </a:lnTo>
                  <a:lnTo>
                    <a:pt x="4034" y="107241"/>
                  </a:lnTo>
                  <a:lnTo>
                    <a:pt x="2358" y="109413"/>
                  </a:lnTo>
                  <a:lnTo>
                    <a:pt x="496" y="116060"/>
                  </a:lnTo>
                  <a:lnTo>
                    <a:pt x="0" y="120055"/>
                  </a:lnTo>
                  <a:lnTo>
                    <a:pt x="3094" y="133262"/>
                  </a:lnTo>
                  <a:lnTo>
                    <a:pt x="9038" y="147230"/>
                  </a:lnTo>
                  <a:lnTo>
                    <a:pt x="12044" y="150360"/>
                  </a:lnTo>
                  <a:lnTo>
                    <a:pt x="19618" y="153838"/>
                  </a:lnTo>
                  <a:lnTo>
                    <a:pt x="32808" y="155796"/>
                  </a:lnTo>
                  <a:lnTo>
                    <a:pt x="46769" y="152584"/>
                  </a:lnTo>
                  <a:lnTo>
                    <a:pt x="57168" y="146605"/>
                  </a:lnTo>
                  <a:lnTo>
                    <a:pt x="60576" y="142115"/>
                  </a:lnTo>
                  <a:lnTo>
                    <a:pt x="62493" y="135125"/>
                  </a:lnTo>
                  <a:lnTo>
                    <a:pt x="63141" y="121859"/>
                  </a:lnTo>
                  <a:lnTo>
                    <a:pt x="61114" y="115242"/>
                  </a:lnTo>
                  <a:lnTo>
                    <a:pt x="59462" y="112366"/>
                  </a:lnTo>
                  <a:lnTo>
                    <a:pt x="56773" y="110449"/>
                  </a:lnTo>
                  <a:lnTo>
                    <a:pt x="43167" y="105255"/>
                  </a:lnTo>
                  <a:lnTo>
                    <a:pt x="34769" y="99500"/>
                  </a:lnTo>
                  <a:lnTo>
                    <a:pt x="65791" y="84999"/>
                  </a:lnTo>
                  <a:lnTo>
                    <a:pt x="77902" y="79545"/>
                  </a:lnTo>
                  <a:lnTo>
                    <a:pt x="109157" y="53941"/>
                  </a:lnTo>
                  <a:lnTo>
                    <a:pt x="143586" y="25627"/>
                  </a:lnTo>
                  <a:lnTo>
                    <a:pt x="164195" y="5628"/>
                  </a:lnTo>
                  <a:lnTo>
                    <a:pt x="171908" y="2200"/>
                  </a:lnTo>
                  <a:lnTo>
                    <a:pt x="182208" y="0"/>
                  </a:lnTo>
                  <a:lnTo>
                    <a:pt x="183054" y="613"/>
                  </a:lnTo>
                  <a:lnTo>
                    <a:pt x="183994" y="3410"/>
                  </a:lnTo>
                  <a:lnTo>
                    <a:pt x="184522" y="13241"/>
                  </a:lnTo>
                  <a:lnTo>
                    <a:pt x="171291" y="45312"/>
                  </a:lnTo>
                  <a:lnTo>
                    <a:pt x="161097" y="81011"/>
                  </a:lnTo>
                  <a:lnTo>
                    <a:pt x="153837" y="109171"/>
                  </a:lnTo>
                  <a:lnTo>
                    <a:pt x="154244" y="133830"/>
                  </a:lnTo>
                  <a:lnTo>
                    <a:pt x="159391" y="160009"/>
                  </a:lnTo>
                  <a:lnTo>
                    <a:pt x="170037" y="174267"/>
                  </a:lnTo>
                  <a:lnTo>
                    <a:pt x="202741" y="200147"/>
                  </a:lnTo>
                  <a:lnTo>
                    <a:pt x="237967" y="217318"/>
                  </a:lnTo>
                  <a:lnTo>
                    <a:pt x="262638" y="225402"/>
                  </a:lnTo>
                  <a:lnTo>
                    <a:pt x="286039" y="230052"/>
                  </a:lnTo>
                  <a:lnTo>
                    <a:pt x="307023" y="229473"/>
                  </a:lnTo>
                  <a:lnTo>
                    <a:pt x="322699" y="224454"/>
                  </a:lnTo>
                  <a:lnTo>
                    <a:pt x="329102" y="220893"/>
                  </a:lnTo>
                  <a:lnTo>
                    <a:pt x="332576" y="215344"/>
                  </a:lnTo>
                  <a:lnTo>
                    <a:pt x="334320" y="200712"/>
                  </a:lnTo>
                  <a:lnTo>
                    <a:pt x="328217" y="185741"/>
                  </a:lnTo>
                  <a:lnTo>
                    <a:pt x="307159" y="161809"/>
                  </a:lnTo>
                  <a:lnTo>
                    <a:pt x="275784" y="138843"/>
                  </a:lnTo>
                  <a:lnTo>
                    <a:pt x="243469" y="121985"/>
                  </a:lnTo>
                  <a:lnTo>
                    <a:pt x="223545" y="113446"/>
                  </a:lnTo>
                  <a:lnTo>
                    <a:pt x="195271" y="108638"/>
                  </a:lnTo>
                  <a:lnTo>
                    <a:pt x="164199" y="106881"/>
                  </a:lnTo>
                  <a:lnTo>
                    <a:pt x="161523" y="105998"/>
                  </a:lnTo>
                  <a:lnTo>
                    <a:pt x="159739" y="104616"/>
                  </a:lnTo>
                  <a:lnTo>
                    <a:pt x="158549" y="102901"/>
                  </a:lnTo>
                  <a:lnTo>
                    <a:pt x="159343" y="100170"/>
                  </a:lnTo>
                  <a:lnTo>
                    <a:pt x="188910" y="67069"/>
                  </a:lnTo>
                  <a:lnTo>
                    <a:pt x="199032" y="566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803"/>
            <p:cNvSpPr/>
            <p:nvPr/>
          </p:nvSpPr>
          <p:spPr bwMode="auto">
            <a:xfrm>
              <a:off x="6997751" y="6508697"/>
              <a:ext cx="253156" cy="62056"/>
            </a:xfrm>
            <a:custGeom>
              <a:avLst/>
              <a:gdLst/>
              <a:ahLst/>
              <a:cxnLst/>
              <a:rect l="0" t="0" r="0" b="0"/>
              <a:pathLst>
                <a:path w="253156" h="62056">
                  <a:moveTo>
                    <a:pt x="38843" y="6403"/>
                  </a:moveTo>
                  <a:lnTo>
                    <a:pt x="32345" y="12107"/>
                  </a:lnTo>
                  <a:lnTo>
                    <a:pt x="8144" y="30252"/>
                  </a:lnTo>
                  <a:lnTo>
                    <a:pt x="819" y="41162"/>
                  </a:lnTo>
                  <a:lnTo>
                    <a:pt x="0" y="44657"/>
                  </a:lnTo>
                  <a:lnTo>
                    <a:pt x="247" y="47781"/>
                  </a:lnTo>
                  <a:lnTo>
                    <a:pt x="3539" y="60183"/>
                  </a:lnTo>
                  <a:lnTo>
                    <a:pt x="4988" y="61306"/>
                  </a:lnTo>
                  <a:lnTo>
                    <a:pt x="6749" y="62055"/>
                  </a:lnTo>
                  <a:lnTo>
                    <a:pt x="12937" y="60770"/>
                  </a:lnTo>
                  <a:lnTo>
                    <a:pt x="20979" y="56760"/>
                  </a:lnTo>
                  <a:lnTo>
                    <a:pt x="53199" y="33230"/>
                  </a:lnTo>
                  <a:lnTo>
                    <a:pt x="71249" y="15845"/>
                  </a:lnTo>
                  <a:lnTo>
                    <a:pt x="80172" y="1757"/>
                  </a:lnTo>
                  <a:lnTo>
                    <a:pt x="79889" y="924"/>
                  </a:lnTo>
                  <a:lnTo>
                    <a:pt x="78907" y="369"/>
                  </a:lnTo>
                  <a:lnTo>
                    <a:pt x="77458" y="0"/>
                  </a:lnTo>
                  <a:lnTo>
                    <a:pt x="76493" y="546"/>
                  </a:lnTo>
                  <a:lnTo>
                    <a:pt x="75849" y="1705"/>
                  </a:lnTo>
                  <a:lnTo>
                    <a:pt x="75420" y="3271"/>
                  </a:lnTo>
                  <a:lnTo>
                    <a:pt x="69020" y="13761"/>
                  </a:lnTo>
                  <a:lnTo>
                    <a:pt x="67734" y="23114"/>
                  </a:lnTo>
                  <a:lnTo>
                    <a:pt x="69675" y="27853"/>
                  </a:lnTo>
                  <a:lnTo>
                    <a:pt x="71304" y="30228"/>
                  </a:lnTo>
                  <a:lnTo>
                    <a:pt x="73977" y="31812"/>
                  </a:lnTo>
                  <a:lnTo>
                    <a:pt x="86118" y="34040"/>
                  </a:lnTo>
                  <a:lnTo>
                    <a:pt x="118005" y="34855"/>
                  </a:lnTo>
                  <a:lnTo>
                    <a:pt x="153219" y="27191"/>
                  </a:lnTo>
                  <a:lnTo>
                    <a:pt x="188241" y="19145"/>
                  </a:lnTo>
                  <a:lnTo>
                    <a:pt x="193211" y="17279"/>
                  </a:lnTo>
                  <a:lnTo>
                    <a:pt x="197318" y="16829"/>
                  </a:lnTo>
                  <a:lnTo>
                    <a:pt x="203997" y="18446"/>
                  </a:lnTo>
                  <a:lnTo>
                    <a:pt x="214752" y="25950"/>
                  </a:lnTo>
                  <a:lnTo>
                    <a:pt x="219684" y="30436"/>
                  </a:lnTo>
                  <a:lnTo>
                    <a:pt x="222404" y="37193"/>
                  </a:lnTo>
                  <a:lnTo>
                    <a:pt x="224407" y="44694"/>
                  </a:lnTo>
                  <a:lnTo>
                    <a:pt x="227943" y="50673"/>
                  </a:lnTo>
                  <a:lnTo>
                    <a:pt x="230791" y="52585"/>
                  </a:lnTo>
                  <a:lnTo>
                    <a:pt x="238188" y="54709"/>
                  </a:lnTo>
                  <a:lnTo>
                    <a:pt x="241590" y="54482"/>
                  </a:lnTo>
                  <a:lnTo>
                    <a:pt x="253155" y="492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804"/>
            <p:cNvSpPr/>
            <p:nvPr/>
          </p:nvSpPr>
          <p:spPr bwMode="auto">
            <a:xfrm>
              <a:off x="6916143" y="6465388"/>
              <a:ext cx="56158" cy="28283"/>
            </a:xfrm>
            <a:custGeom>
              <a:avLst/>
              <a:gdLst/>
              <a:ahLst/>
              <a:cxnLst/>
              <a:rect l="0" t="0" r="0" b="0"/>
              <a:pathLst>
                <a:path w="56158" h="28283">
                  <a:moveTo>
                    <a:pt x="6151" y="6850"/>
                  </a:moveTo>
                  <a:lnTo>
                    <a:pt x="6151" y="3057"/>
                  </a:lnTo>
                  <a:lnTo>
                    <a:pt x="5357" y="1940"/>
                  </a:lnTo>
                  <a:lnTo>
                    <a:pt x="4034" y="1195"/>
                  </a:lnTo>
                  <a:lnTo>
                    <a:pt x="0" y="0"/>
                  </a:lnTo>
                  <a:lnTo>
                    <a:pt x="4112" y="5467"/>
                  </a:lnTo>
                  <a:lnTo>
                    <a:pt x="5245" y="9675"/>
                  </a:lnTo>
                  <a:lnTo>
                    <a:pt x="13467" y="20298"/>
                  </a:lnTo>
                  <a:lnTo>
                    <a:pt x="21573" y="24733"/>
                  </a:lnTo>
                  <a:lnTo>
                    <a:pt x="56157" y="282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805"/>
            <p:cNvSpPr/>
            <p:nvPr/>
          </p:nvSpPr>
          <p:spPr bwMode="auto">
            <a:xfrm>
              <a:off x="6879439" y="6515100"/>
              <a:ext cx="28568" cy="92389"/>
            </a:xfrm>
            <a:custGeom>
              <a:avLst/>
              <a:gdLst/>
              <a:ahLst/>
              <a:cxnLst/>
              <a:rect l="0" t="0" r="0" b="0"/>
              <a:pathLst>
                <a:path w="28568" h="92389">
                  <a:moveTo>
                    <a:pt x="14280" y="0"/>
                  </a:moveTo>
                  <a:lnTo>
                    <a:pt x="14280" y="3793"/>
                  </a:lnTo>
                  <a:lnTo>
                    <a:pt x="12163" y="7771"/>
                  </a:lnTo>
                  <a:lnTo>
                    <a:pt x="10487" y="9943"/>
                  </a:lnTo>
                  <a:lnTo>
                    <a:pt x="8625" y="16590"/>
                  </a:lnTo>
                  <a:lnTo>
                    <a:pt x="5461" y="29257"/>
                  </a:lnTo>
                  <a:lnTo>
                    <a:pt x="1612" y="43065"/>
                  </a:lnTo>
                  <a:lnTo>
                    <a:pt x="87" y="78570"/>
                  </a:lnTo>
                  <a:lnTo>
                    <a:pt x="0" y="91248"/>
                  </a:lnTo>
                  <a:lnTo>
                    <a:pt x="791" y="91788"/>
                  </a:lnTo>
                  <a:lnTo>
                    <a:pt x="3787" y="92388"/>
                  </a:lnTo>
                  <a:lnTo>
                    <a:pt x="5697" y="90961"/>
                  </a:lnTo>
                  <a:lnTo>
                    <a:pt x="9936" y="85141"/>
                  </a:lnTo>
                  <a:lnTo>
                    <a:pt x="21479" y="54015"/>
                  </a:lnTo>
                  <a:lnTo>
                    <a:pt x="2856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806"/>
            <p:cNvSpPr/>
            <p:nvPr/>
          </p:nvSpPr>
          <p:spPr bwMode="auto">
            <a:xfrm>
              <a:off x="6587912" y="6479380"/>
              <a:ext cx="212939" cy="64296"/>
            </a:xfrm>
            <a:custGeom>
              <a:avLst/>
              <a:gdLst/>
              <a:ahLst/>
              <a:cxnLst/>
              <a:rect l="0" t="0" r="0" b="0"/>
              <a:pathLst>
                <a:path w="212939" h="64296">
                  <a:moveTo>
                    <a:pt x="20057" y="64295"/>
                  </a:moveTo>
                  <a:lnTo>
                    <a:pt x="5583" y="47705"/>
                  </a:lnTo>
                  <a:lnTo>
                    <a:pt x="687" y="37155"/>
                  </a:lnTo>
                  <a:lnTo>
                    <a:pt x="0" y="34295"/>
                  </a:lnTo>
                  <a:lnTo>
                    <a:pt x="1129" y="31595"/>
                  </a:lnTo>
                  <a:lnTo>
                    <a:pt x="6617" y="26478"/>
                  </a:lnTo>
                  <a:lnTo>
                    <a:pt x="35276" y="16726"/>
                  </a:lnTo>
                  <a:lnTo>
                    <a:pt x="66987" y="10337"/>
                  </a:lnTo>
                  <a:lnTo>
                    <a:pt x="102313" y="8091"/>
                  </a:lnTo>
                  <a:lnTo>
                    <a:pt x="128847" y="7565"/>
                  </a:lnTo>
                  <a:lnTo>
                    <a:pt x="162975" y="7269"/>
                  </a:lnTo>
                  <a:lnTo>
                    <a:pt x="193195" y="3389"/>
                  </a:lnTo>
                  <a:lnTo>
                    <a:pt x="2129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807"/>
            <p:cNvSpPr/>
            <p:nvPr/>
          </p:nvSpPr>
          <p:spPr bwMode="auto">
            <a:xfrm>
              <a:off x="6537054" y="6431327"/>
              <a:ext cx="301750" cy="222388"/>
            </a:xfrm>
            <a:custGeom>
              <a:avLst/>
              <a:gdLst/>
              <a:ahLst/>
              <a:cxnLst/>
              <a:rect l="0" t="0" r="0" b="0"/>
              <a:pathLst>
                <a:path w="301750" h="222388">
                  <a:moveTo>
                    <a:pt x="49484" y="76629"/>
                  </a:moveTo>
                  <a:lnTo>
                    <a:pt x="49484" y="70478"/>
                  </a:lnTo>
                  <a:lnTo>
                    <a:pt x="49484" y="73572"/>
                  </a:lnTo>
                  <a:lnTo>
                    <a:pt x="48690" y="74591"/>
                  </a:lnTo>
                  <a:lnTo>
                    <a:pt x="39541" y="80153"/>
                  </a:lnTo>
                  <a:lnTo>
                    <a:pt x="37127" y="86398"/>
                  </a:lnTo>
                  <a:lnTo>
                    <a:pt x="36483" y="90286"/>
                  </a:lnTo>
                  <a:lnTo>
                    <a:pt x="15423" y="121057"/>
                  </a:lnTo>
                  <a:lnTo>
                    <a:pt x="2126" y="145529"/>
                  </a:lnTo>
                  <a:lnTo>
                    <a:pt x="0" y="157091"/>
                  </a:lnTo>
                  <a:lnTo>
                    <a:pt x="1827" y="162132"/>
                  </a:lnTo>
                  <a:lnTo>
                    <a:pt x="3424" y="164587"/>
                  </a:lnTo>
                  <a:lnTo>
                    <a:pt x="5284" y="165430"/>
                  </a:lnTo>
                  <a:lnTo>
                    <a:pt x="7317" y="165199"/>
                  </a:lnTo>
                  <a:lnTo>
                    <a:pt x="26624" y="154833"/>
                  </a:lnTo>
                  <a:lnTo>
                    <a:pt x="29482" y="152577"/>
                  </a:lnTo>
                  <a:lnTo>
                    <a:pt x="36890" y="150071"/>
                  </a:lnTo>
                  <a:lnTo>
                    <a:pt x="58690" y="148185"/>
                  </a:lnTo>
                  <a:lnTo>
                    <a:pt x="63629" y="150236"/>
                  </a:lnTo>
                  <a:lnTo>
                    <a:pt x="80568" y="159465"/>
                  </a:lnTo>
                  <a:lnTo>
                    <a:pt x="90884" y="161498"/>
                  </a:lnTo>
                  <a:lnTo>
                    <a:pt x="121669" y="162241"/>
                  </a:lnTo>
                  <a:lnTo>
                    <a:pt x="151084" y="154569"/>
                  </a:lnTo>
                  <a:lnTo>
                    <a:pt x="178385" y="141766"/>
                  </a:lnTo>
                  <a:lnTo>
                    <a:pt x="211018" y="114594"/>
                  </a:lnTo>
                  <a:lnTo>
                    <a:pt x="221788" y="96609"/>
                  </a:lnTo>
                  <a:lnTo>
                    <a:pt x="235019" y="62150"/>
                  </a:lnTo>
                  <a:lnTo>
                    <a:pt x="240188" y="40854"/>
                  </a:lnTo>
                  <a:lnTo>
                    <a:pt x="242173" y="7930"/>
                  </a:lnTo>
                  <a:lnTo>
                    <a:pt x="242237" y="4636"/>
                  </a:lnTo>
                  <a:lnTo>
                    <a:pt x="241486" y="2440"/>
                  </a:lnTo>
                  <a:lnTo>
                    <a:pt x="240191" y="977"/>
                  </a:lnTo>
                  <a:lnTo>
                    <a:pt x="238535" y="0"/>
                  </a:lnTo>
                  <a:lnTo>
                    <a:pt x="235843" y="937"/>
                  </a:lnTo>
                  <a:lnTo>
                    <a:pt x="228618" y="6211"/>
                  </a:lnTo>
                  <a:lnTo>
                    <a:pt x="219419" y="21898"/>
                  </a:lnTo>
                  <a:lnTo>
                    <a:pt x="209199" y="49325"/>
                  </a:lnTo>
                  <a:lnTo>
                    <a:pt x="201934" y="76124"/>
                  </a:lnTo>
                  <a:lnTo>
                    <a:pt x="196343" y="107259"/>
                  </a:lnTo>
                  <a:lnTo>
                    <a:pt x="199801" y="133065"/>
                  </a:lnTo>
                  <a:lnTo>
                    <a:pt x="210527" y="158879"/>
                  </a:lnTo>
                  <a:lnTo>
                    <a:pt x="224553" y="177288"/>
                  </a:lnTo>
                  <a:lnTo>
                    <a:pt x="257129" y="202607"/>
                  </a:lnTo>
                  <a:lnTo>
                    <a:pt x="289614" y="221447"/>
                  </a:lnTo>
                  <a:lnTo>
                    <a:pt x="293707" y="222387"/>
                  </a:lnTo>
                  <a:lnTo>
                    <a:pt x="297231" y="222220"/>
                  </a:lnTo>
                  <a:lnTo>
                    <a:pt x="300374" y="221315"/>
                  </a:lnTo>
                  <a:lnTo>
                    <a:pt x="301675" y="219124"/>
                  </a:lnTo>
                  <a:lnTo>
                    <a:pt x="301749" y="216076"/>
                  </a:lnTo>
                  <a:lnTo>
                    <a:pt x="299515" y="2052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808"/>
            <p:cNvSpPr/>
            <p:nvPr/>
          </p:nvSpPr>
          <p:spPr bwMode="auto">
            <a:xfrm>
              <a:off x="6336505" y="6540221"/>
              <a:ext cx="192884" cy="101838"/>
            </a:xfrm>
            <a:custGeom>
              <a:avLst/>
              <a:gdLst/>
              <a:ahLst/>
              <a:cxnLst/>
              <a:rect l="0" t="0" r="0" b="0"/>
              <a:pathLst>
                <a:path w="192884" h="101838">
                  <a:moveTo>
                    <a:pt x="0" y="10598"/>
                  </a:moveTo>
                  <a:lnTo>
                    <a:pt x="3793" y="10598"/>
                  </a:lnTo>
                  <a:lnTo>
                    <a:pt x="4911" y="9804"/>
                  </a:lnTo>
                  <a:lnTo>
                    <a:pt x="5656" y="8481"/>
                  </a:lnTo>
                  <a:lnTo>
                    <a:pt x="6152" y="6805"/>
                  </a:lnTo>
                  <a:lnTo>
                    <a:pt x="10643" y="655"/>
                  </a:lnTo>
                  <a:lnTo>
                    <a:pt x="12652" y="0"/>
                  </a:lnTo>
                  <a:lnTo>
                    <a:pt x="14785" y="358"/>
                  </a:lnTo>
                  <a:lnTo>
                    <a:pt x="17001" y="1391"/>
                  </a:lnTo>
                  <a:lnTo>
                    <a:pt x="18478" y="2872"/>
                  </a:lnTo>
                  <a:lnTo>
                    <a:pt x="20119" y="6634"/>
                  </a:lnTo>
                  <a:lnTo>
                    <a:pt x="21398" y="41022"/>
                  </a:lnTo>
                  <a:lnTo>
                    <a:pt x="21429" y="76047"/>
                  </a:lnTo>
                  <a:lnTo>
                    <a:pt x="21433" y="97969"/>
                  </a:lnTo>
                  <a:lnTo>
                    <a:pt x="22226" y="99802"/>
                  </a:lnTo>
                  <a:lnTo>
                    <a:pt x="23549" y="101023"/>
                  </a:lnTo>
                  <a:lnTo>
                    <a:pt x="25225" y="101837"/>
                  </a:lnTo>
                  <a:lnTo>
                    <a:pt x="27929" y="100793"/>
                  </a:lnTo>
                  <a:lnTo>
                    <a:pt x="48168" y="83437"/>
                  </a:lnTo>
                  <a:lnTo>
                    <a:pt x="73720" y="51022"/>
                  </a:lnTo>
                  <a:lnTo>
                    <a:pt x="81816" y="37568"/>
                  </a:lnTo>
                  <a:lnTo>
                    <a:pt x="87070" y="25509"/>
                  </a:lnTo>
                  <a:lnTo>
                    <a:pt x="91724" y="19276"/>
                  </a:lnTo>
                  <a:lnTo>
                    <a:pt x="92106" y="20352"/>
                  </a:lnTo>
                  <a:lnTo>
                    <a:pt x="93644" y="43848"/>
                  </a:lnTo>
                  <a:lnTo>
                    <a:pt x="100637" y="53443"/>
                  </a:lnTo>
                  <a:lnTo>
                    <a:pt x="105847" y="58215"/>
                  </a:lnTo>
                  <a:lnTo>
                    <a:pt x="113454" y="62982"/>
                  </a:lnTo>
                  <a:lnTo>
                    <a:pt x="140630" y="71122"/>
                  </a:lnTo>
                  <a:lnTo>
                    <a:pt x="152197" y="71099"/>
                  </a:lnTo>
                  <a:lnTo>
                    <a:pt x="165275" y="67650"/>
                  </a:lnTo>
                  <a:lnTo>
                    <a:pt x="192883" y="534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809"/>
            <p:cNvSpPr/>
            <p:nvPr/>
          </p:nvSpPr>
          <p:spPr bwMode="auto">
            <a:xfrm>
              <a:off x="6051099" y="6460196"/>
              <a:ext cx="271122" cy="175867"/>
            </a:xfrm>
            <a:custGeom>
              <a:avLst/>
              <a:gdLst/>
              <a:ahLst/>
              <a:cxnLst/>
              <a:rect l="0" t="0" r="0" b="0"/>
              <a:pathLst>
                <a:path w="271122" h="175867">
                  <a:moveTo>
                    <a:pt x="85381" y="90623"/>
                  </a:moveTo>
                  <a:lnTo>
                    <a:pt x="78886" y="96326"/>
                  </a:lnTo>
                  <a:lnTo>
                    <a:pt x="43769" y="125535"/>
                  </a:lnTo>
                  <a:lnTo>
                    <a:pt x="16171" y="158383"/>
                  </a:lnTo>
                  <a:lnTo>
                    <a:pt x="10965" y="165189"/>
                  </a:lnTo>
                  <a:lnTo>
                    <a:pt x="7241" y="172688"/>
                  </a:lnTo>
                  <a:lnTo>
                    <a:pt x="813" y="175866"/>
                  </a:lnTo>
                  <a:lnTo>
                    <a:pt x="428" y="175233"/>
                  </a:lnTo>
                  <a:lnTo>
                    <a:pt x="0" y="172412"/>
                  </a:lnTo>
                  <a:lnTo>
                    <a:pt x="1926" y="168513"/>
                  </a:lnTo>
                  <a:lnTo>
                    <a:pt x="3551" y="166362"/>
                  </a:lnTo>
                  <a:lnTo>
                    <a:pt x="35890" y="145218"/>
                  </a:lnTo>
                  <a:lnTo>
                    <a:pt x="61324" y="131395"/>
                  </a:lnTo>
                  <a:lnTo>
                    <a:pt x="75219" y="130704"/>
                  </a:lnTo>
                  <a:lnTo>
                    <a:pt x="106217" y="136728"/>
                  </a:lnTo>
                  <a:lnTo>
                    <a:pt x="116602" y="143129"/>
                  </a:lnTo>
                  <a:lnTo>
                    <a:pt x="129028" y="153541"/>
                  </a:lnTo>
                  <a:lnTo>
                    <a:pt x="138118" y="158274"/>
                  </a:lnTo>
                  <a:lnTo>
                    <a:pt x="157836" y="161561"/>
                  </a:lnTo>
                  <a:lnTo>
                    <a:pt x="169733" y="158119"/>
                  </a:lnTo>
                  <a:lnTo>
                    <a:pt x="183312" y="152073"/>
                  </a:lnTo>
                  <a:lnTo>
                    <a:pt x="197389" y="137669"/>
                  </a:lnTo>
                  <a:lnTo>
                    <a:pt x="219733" y="103658"/>
                  </a:lnTo>
                  <a:lnTo>
                    <a:pt x="240560" y="69026"/>
                  </a:lnTo>
                  <a:lnTo>
                    <a:pt x="254190" y="33451"/>
                  </a:lnTo>
                  <a:lnTo>
                    <a:pt x="263548" y="0"/>
                  </a:lnTo>
                  <a:lnTo>
                    <a:pt x="262897" y="45"/>
                  </a:lnTo>
                  <a:lnTo>
                    <a:pt x="260057" y="2212"/>
                  </a:lnTo>
                  <a:lnTo>
                    <a:pt x="251766" y="22270"/>
                  </a:lnTo>
                  <a:lnTo>
                    <a:pt x="242485" y="55984"/>
                  </a:lnTo>
                  <a:lnTo>
                    <a:pt x="235383" y="83799"/>
                  </a:lnTo>
                  <a:lnTo>
                    <a:pt x="229665" y="117851"/>
                  </a:lnTo>
                  <a:lnTo>
                    <a:pt x="232467" y="140230"/>
                  </a:lnTo>
                  <a:lnTo>
                    <a:pt x="238330" y="150506"/>
                  </a:lnTo>
                  <a:lnTo>
                    <a:pt x="242116" y="154357"/>
                  </a:lnTo>
                  <a:lnTo>
                    <a:pt x="250557" y="158636"/>
                  </a:lnTo>
                  <a:lnTo>
                    <a:pt x="255029" y="159778"/>
                  </a:lnTo>
                  <a:lnTo>
                    <a:pt x="258805" y="159745"/>
                  </a:lnTo>
                  <a:lnTo>
                    <a:pt x="271121" y="1549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810"/>
            <p:cNvSpPr/>
            <p:nvPr/>
          </p:nvSpPr>
          <p:spPr bwMode="auto">
            <a:xfrm>
              <a:off x="5607931" y="6526359"/>
              <a:ext cx="407108" cy="197118"/>
            </a:xfrm>
            <a:custGeom>
              <a:avLst/>
              <a:gdLst/>
              <a:ahLst/>
              <a:cxnLst/>
              <a:rect l="0" t="0" r="0" b="0"/>
              <a:pathLst>
                <a:path w="407108" h="197118">
                  <a:moveTo>
                    <a:pt x="7057" y="160191"/>
                  </a:moveTo>
                  <a:lnTo>
                    <a:pt x="906" y="166342"/>
                  </a:lnTo>
                  <a:lnTo>
                    <a:pt x="0" y="173398"/>
                  </a:lnTo>
                  <a:lnTo>
                    <a:pt x="765" y="173758"/>
                  </a:lnTo>
                  <a:lnTo>
                    <a:pt x="3731" y="174159"/>
                  </a:lnTo>
                  <a:lnTo>
                    <a:pt x="32801" y="164508"/>
                  </a:lnTo>
                  <a:lnTo>
                    <a:pt x="64775" y="145217"/>
                  </a:lnTo>
                  <a:lnTo>
                    <a:pt x="92894" y="122926"/>
                  </a:lnTo>
                  <a:lnTo>
                    <a:pt x="126288" y="101295"/>
                  </a:lnTo>
                  <a:lnTo>
                    <a:pt x="160136" y="76931"/>
                  </a:lnTo>
                  <a:lnTo>
                    <a:pt x="171829" y="62585"/>
                  </a:lnTo>
                  <a:lnTo>
                    <a:pt x="175538" y="53046"/>
                  </a:lnTo>
                  <a:lnTo>
                    <a:pt x="176528" y="48279"/>
                  </a:lnTo>
                  <a:lnTo>
                    <a:pt x="175600" y="43514"/>
                  </a:lnTo>
                  <a:lnTo>
                    <a:pt x="170336" y="33987"/>
                  </a:lnTo>
                  <a:lnTo>
                    <a:pt x="158446" y="23490"/>
                  </a:lnTo>
                  <a:lnTo>
                    <a:pt x="149483" y="20060"/>
                  </a:lnTo>
                  <a:lnTo>
                    <a:pt x="144870" y="19145"/>
                  </a:lnTo>
                  <a:lnTo>
                    <a:pt x="133395" y="22362"/>
                  </a:lnTo>
                  <a:lnTo>
                    <a:pt x="115663" y="33099"/>
                  </a:lnTo>
                  <a:lnTo>
                    <a:pt x="91657" y="54741"/>
                  </a:lnTo>
                  <a:lnTo>
                    <a:pt x="82227" y="72314"/>
                  </a:lnTo>
                  <a:lnTo>
                    <a:pt x="70340" y="104520"/>
                  </a:lnTo>
                  <a:lnTo>
                    <a:pt x="63758" y="125923"/>
                  </a:lnTo>
                  <a:lnTo>
                    <a:pt x="63882" y="156950"/>
                  </a:lnTo>
                  <a:lnTo>
                    <a:pt x="64856" y="167482"/>
                  </a:lnTo>
                  <a:lnTo>
                    <a:pt x="67935" y="174809"/>
                  </a:lnTo>
                  <a:lnTo>
                    <a:pt x="81716" y="187188"/>
                  </a:lnTo>
                  <a:lnTo>
                    <a:pt x="104672" y="197117"/>
                  </a:lnTo>
                  <a:lnTo>
                    <a:pt x="126641" y="196182"/>
                  </a:lnTo>
                  <a:lnTo>
                    <a:pt x="152279" y="188887"/>
                  </a:lnTo>
                  <a:lnTo>
                    <a:pt x="179551" y="175061"/>
                  </a:lnTo>
                  <a:lnTo>
                    <a:pt x="205429" y="158334"/>
                  </a:lnTo>
                  <a:lnTo>
                    <a:pt x="238077" y="128949"/>
                  </a:lnTo>
                  <a:lnTo>
                    <a:pt x="262832" y="97224"/>
                  </a:lnTo>
                  <a:lnTo>
                    <a:pt x="288738" y="61851"/>
                  </a:lnTo>
                  <a:lnTo>
                    <a:pt x="306244" y="28913"/>
                  </a:lnTo>
                  <a:lnTo>
                    <a:pt x="309892" y="23264"/>
                  </a:lnTo>
                  <a:lnTo>
                    <a:pt x="309753" y="22869"/>
                  </a:lnTo>
                  <a:lnTo>
                    <a:pt x="308867" y="23399"/>
                  </a:lnTo>
                  <a:lnTo>
                    <a:pt x="301509" y="55482"/>
                  </a:lnTo>
                  <a:lnTo>
                    <a:pt x="300949" y="88282"/>
                  </a:lnTo>
                  <a:lnTo>
                    <a:pt x="308037" y="123575"/>
                  </a:lnTo>
                  <a:lnTo>
                    <a:pt x="323103" y="140395"/>
                  </a:lnTo>
                  <a:lnTo>
                    <a:pt x="326498" y="141438"/>
                  </a:lnTo>
                  <a:lnTo>
                    <a:pt x="334503" y="140479"/>
                  </a:lnTo>
                  <a:lnTo>
                    <a:pt x="347936" y="131684"/>
                  </a:lnTo>
                  <a:lnTo>
                    <a:pt x="376182" y="101426"/>
                  </a:lnTo>
                  <a:lnTo>
                    <a:pt x="394785" y="66187"/>
                  </a:lnTo>
                  <a:lnTo>
                    <a:pt x="403850" y="43432"/>
                  </a:lnTo>
                  <a:lnTo>
                    <a:pt x="406677" y="17434"/>
                  </a:lnTo>
                  <a:lnTo>
                    <a:pt x="404799" y="11283"/>
                  </a:lnTo>
                  <a:lnTo>
                    <a:pt x="402112" y="5904"/>
                  </a:lnTo>
                  <a:lnTo>
                    <a:pt x="400918" y="867"/>
                  </a:lnTo>
                  <a:lnTo>
                    <a:pt x="401394" y="0"/>
                  </a:lnTo>
                  <a:lnTo>
                    <a:pt x="402504" y="215"/>
                  </a:lnTo>
                  <a:lnTo>
                    <a:pt x="407107" y="3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811"/>
            <p:cNvSpPr/>
            <p:nvPr/>
          </p:nvSpPr>
          <p:spPr bwMode="auto">
            <a:xfrm>
              <a:off x="7529513" y="5907880"/>
              <a:ext cx="50860" cy="43750"/>
            </a:xfrm>
            <a:custGeom>
              <a:avLst/>
              <a:gdLst/>
              <a:ahLst/>
              <a:cxnLst/>
              <a:rect l="0" t="0" r="0" b="0"/>
              <a:pathLst>
                <a:path w="50860" h="43750">
                  <a:moveTo>
                    <a:pt x="0" y="0"/>
                  </a:moveTo>
                  <a:lnTo>
                    <a:pt x="9942" y="0"/>
                  </a:lnTo>
                  <a:lnTo>
                    <a:pt x="20584" y="3793"/>
                  </a:lnTo>
                  <a:lnTo>
                    <a:pt x="33791" y="13736"/>
                  </a:lnTo>
                  <a:lnTo>
                    <a:pt x="47759" y="30530"/>
                  </a:lnTo>
                  <a:lnTo>
                    <a:pt x="50096" y="35435"/>
                  </a:lnTo>
                  <a:lnTo>
                    <a:pt x="50859" y="39498"/>
                  </a:lnTo>
                  <a:lnTo>
                    <a:pt x="50575" y="43002"/>
                  </a:lnTo>
                  <a:lnTo>
                    <a:pt x="48798" y="43749"/>
                  </a:lnTo>
                  <a:lnTo>
                    <a:pt x="35718" y="357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812"/>
            <p:cNvSpPr/>
            <p:nvPr/>
          </p:nvSpPr>
          <p:spPr bwMode="auto">
            <a:xfrm>
              <a:off x="7722394" y="6036470"/>
              <a:ext cx="392907" cy="35719"/>
            </a:xfrm>
            <a:custGeom>
              <a:avLst/>
              <a:gdLst/>
              <a:ahLst/>
              <a:cxnLst/>
              <a:rect l="0" t="0" r="0" b="0"/>
              <a:pathLst>
                <a:path w="392907" h="35719">
                  <a:moveTo>
                    <a:pt x="0" y="35718"/>
                  </a:moveTo>
                  <a:lnTo>
                    <a:pt x="0" y="31925"/>
                  </a:lnTo>
                  <a:lnTo>
                    <a:pt x="2117" y="27947"/>
                  </a:lnTo>
                  <a:lnTo>
                    <a:pt x="9943" y="18925"/>
                  </a:lnTo>
                  <a:lnTo>
                    <a:pt x="28169" y="11869"/>
                  </a:lnTo>
                  <a:lnTo>
                    <a:pt x="61263" y="4750"/>
                  </a:lnTo>
                  <a:lnTo>
                    <a:pt x="93903" y="4227"/>
                  </a:lnTo>
                  <a:lnTo>
                    <a:pt x="112608" y="5199"/>
                  </a:lnTo>
                  <a:lnTo>
                    <a:pt x="133016" y="5846"/>
                  </a:lnTo>
                  <a:lnTo>
                    <a:pt x="154559" y="6279"/>
                  </a:lnTo>
                  <a:lnTo>
                    <a:pt x="176857" y="6567"/>
                  </a:lnTo>
                  <a:lnTo>
                    <a:pt x="198867" y="7553"/>
                  </a:lnTo>
                  <a:lnTo>
                    <a:pt x="220685" y="9004"/>
                  </a:lnTo>
                  <a:lnTo>
                    <a:pt x="242373" y="10764"/>
                  </a:lnTo>
                  <a:lnTo>
                    <a:pt x="263182" y="12732"/>
                  </a:lnTo>
                  <a:lnTo>
                    <a:pt x="283405" y="14838"/>
                  </a:lnTo>
                  <a:lnTo>
                    <a:pt x="303236" y="17035"/>
                  </a:lnTo>
                  <a:lnTo>
                    <a:pt x="335855" y="17360"/>
                  </a:lnTo>
                  <a:lnTo>
                    <a:pt x="361200" y="14065"/>
                  </a:lnTo>
                  <a:lnTo>
                    <a:pt x="3929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813"/>
            <p:cNvSpPr/>
            <p:nvPr/>
          </p:nvSpPr>
          <p:spPr bwMode="auto">
            <a:xfrm>
              <a:off x="7366320" y="6039865"/>
              <a:ext cx="827562" cy="250974"/>
            </a:xfrm>
            <a:custGeom>
              <a:avLst/>
              <a:gdLst/>
              <a:ahLst/>
              <a:cxnLst/>
              <a:rect l="0" t="0" r="0" b="0"/>
              <a:pathLst>
                <a:path w="827562" h="250974">
                  <a:moveTo>
                    <a:pt x="27461" y="160910"/>
                  </a:moveTo>
                  <a:lnTo>
                    <a:pt x="10668" y="160910"/>
                  </a:lnTo>
                  <a:lnTo>
                    <a:pt x="9122" y="162498"/>
                  </a:lnTo>
                  <a:lnTo>
                    <a:pt x="557" y="189856"/>
                  </a:lnTo>
                  <a:lnTo>
                    <a:pt x="0" y="194495"/>
                  </a:lnTo>
                  <a:lnTo>
                    <a:pt x="3615" y="203883"/>
                  </a:lnTo>
                  <a:lnTo>
                    <a:pt x="18412" y="226806"/>
                  </a:lnTo>
                  <a:lnTo>
                    <a:pt x="26350" y="233324"/>
                  </a:lnTo>
                  <a:lnTo>
                    <a:pt x="49290" y="243183"/>
                  </a:lnTo>
                  <a:lnTo>
                    <a:pt x="78618" y="246180"/>
                  </a:lnTo>
                  <a:lnTo>
                    <a:pt x="113337" y="238804"/>
                  </a:lnTo>
                  <a:lnTo>
                    <a:pt x="137999" y="229831"/>
                  </a:lnTo>
                  <a:lnTo>
                    <a:pt x="164041" y="209516"/>
                  </a:lnTo>
                  <a:lnTo>
                    <a:pt x="167539" y="204209"/>
                  </a:lnTo>
                  <a:lnTo>
                    <a:pt x="169887" y="199204"/>
                  </a:lnTo>
                  <a:lnTo>
                    <a:pt x="173576" y="194334"/>
                  </a:lnTo>
                  <a:lnTo>
                    <a:pt x="174083" y="192717"/>
                  </a:lnTo>
                  <a:lnTo>
                    <a:pt x="173628" y="191640"/>
                  </a:lnTo>
                  <a:lnTo>
                    <a:pt x="172531" y="190921"/>
                  </a:lnTo>
                  <a:lnTo>
                    <a:pt x="171800" y="191237"/>
                  </a:lnTo>
                  <a:lnTo>
                    <a:pt x="171311" y="192240"/>
                  </a:lnTo>
                  <a:lnTo>
                    <a:pt x="170986" y="193703"/>
                  </a:lnTo>
                  <a:lnTo>
                    <a:pt x="158005" y="216642"/>
                  </a:lnTo>
                  <a:lnTo>
                    <a:pt x="157353" y="219496"/>
                  </a:lnTo>
                  <a:lnTo>
                    <a:pt x="157712" y="222192"/>
                  </a:lnTo>
                  <a:lnTo>
                    <a:pt x="160228" y="227305"/>
                  </a:lnTo>
                  <a:lnTo>
                    <a:pt x="166106" y="234646"/>
                  </a:lnTo>
                  <a:lnTo>
                    <a:pt x="172690" y="237338"/>
                  </a:lnTo>
                  <a:lnTo>
                    <a:pt x="189851" y="239066"/>
                  </a:lnTo>
                  <a:lnTo>
                    <a:pt x="223148" y="231665"/>
                  </a:lnTo>
                  <a:lnTo>
                    <a:pt x="255204" y="222688"/>
                  </a:lnTo>
                  <a:lnTo>
                    <a:pt x="284467" y="208361"/>
                  </a:lnTo>
                  <a:lnTo>
                    <a:pt x="316540" y="194538"/>
                  </a:lnTo>
                  <a:lnTo>
                    <a:pt x="322629" y="189614"/>
                  </a:lnTo>
                  <a:lnTo>
                    <a:pt x="324252" y="187191"/>
                  </a:lnTo>
                  <a:lnTo>
                    <a:pt x="325335" y="186367"/>
                  </a:lnTo>
                  <a:lnTo>
                    <a:pt x="326055" y="186612"/>
                  </a:lnTo>
                  <a:lnTo>
                    <a:pt x="326537" y="187570"/>
                  </a:lnTo>
                  <a:lnTo>
                    <a:pt x="326063" y="189002"/>
                  </a:lnTo>
                  <a:lnTo>
                    <a:pt x="310681" y="210020"/>
                  </a:lnTo>
                  <a:lnTo>
                    <a:pt x="309937" y="213494"/>
                  </a:lnTo>
                  <a:lnTo>
                    <a:pt x="310235" y="216603"/>
                  </a:lnTo>
                  <a:lnTo>
                    <a:pt x="313613" y="228981"/>
                  </a:lnTo>
                  <a:lnTo>
                    <a:pt x="315066" y="230103"/>
                  </a:lnTo>
                  <a:lnTo>
                    <a:pt x="316829" y="230851"/>
                  </a:lnTo>
                  <a:lnTo>
                    <a:pt x="349875" y="232216"/>
                  </a:lnTo>
                  <a:lnTo>
                    <a:pt x="378486" y="226618"/>
                  </a:lnTo>
                  <a:lnTo>
                    <a:pt x="411771" y="217869"/>
                  </a:lnTo>
                  <a:lnTo>
                    <a:pt x="441512" y="208497"/>
                  </a:lnTo>
                  <a:lnTo>
                    <a:pt x="474693" y="204187"/>
                  </a:lnTo>
                  <a:lnTo>
                    <a:pt x="485500" y="203897"/>
                  </a:lnTo>
                  <a:lnTo>
                    <a:pt x="491120" y="205944"/>
                  </a:lnTo>
                  <a:lnTo>
                    <a:pt x="493729" y="207601"/>
                  </a:lnTo>
                  <a:lnTo>
                    <a:pt x="495469" y="209500"/>
                  </a:lnTo>
                  <a:lnTo>
                    <a:pt x="502283" y="220568"/>
                  </a:lnTo>
                  <a:lnTo>
                    <a:pt x="506516" y="223143"/>
                  </a:lnTo>
                  <a:lnTo>
                    <a:pt x="515701" y="224798"/>
                  </a:lnTo>
                  <a:lnTo>
                    <a:pt x="526578" y="225083"/>
                  </a:lnTo>
                  <a:lnTo>
                    <a:pt x="559994" y="209099"/>
                  </a:lnTo>
                  <a:lnTo>
                    <a:pt x="584649" y="187715"/>
                  </a:lnTo>
                  <a:lnTo>
                    <a:pt x="605630" y="158443"/>
                  </a:lnTo>
                  <a:lnTo>
                    <a:pt x="618135" y="129487"/>
                  </a:lnTo>
                  <a:lnTo>
                    <a:pt x="626867" y="95773"/>
                  </a:lnTo>
                  <a:lnTo>
                    <a:pt x="632365" y="62764"/>
                  </a:lnTo>
                  <a:lnTo>
                    <a:pt x="633994" y="34992"/>
                  </a:lnTo>
                  <a:lnTo>
                    <a:pt x="633796" y="4246"/>
                  </a:lnTo>
                  <a:lnTo>
                    <a:pt x="632503" y="1698"/>
                  </a:lnTo>
                  <a:lnTo>
                    <a:pt x="630848" y="0"/>
                  </a:lnTo>
                  <a:lnTo>
                    <a:pt x="628950" y="455"/>
                  </a:lnTo>
                  <a:lnTo>
                    <a:pt x="624725" y="5195"/>
                  </a:lnTo>
                  <a:lnTo>
                    <a:pt x="614751" y="32579"/>
                  </a:lnTo>
                  <a:lnTo>
                    <a:pt x="603552" y="60092"/>
                  </a:lnTo>
                  <a:lnTo>
                    <a:pt x="596441" y="93820"/>
                  </a:lnTo>
                  <a:lnTo>
                    <a:pt x="597312" y="119980"/>
                  </a:lnTo>
                  <a:lnTo>
                    <a:pt x="602265" y="153898"/>
                  </a:lnTo>
                  <a:lnTo>
                    <a:pt x="612865" y="172081"/>
                  </a:lnTo>
                  <a:lnTo>
                    <a:pt x="645541" y="203157"/>
                  </a:lnTo>
                  <a:lnTo>
                    <a:pt x="676968" y="221229"/>
                  </a:lnTo>
                  <a:lnTo>
                    <a:pt x="701894" y="231639"/>
                  </a:lnTo>
                  <a:lnTo>
                    <a:pt x="728846" y="240764"/>
                  </a:lnTo>
                  <a:lnTo>
                    <a:pt x="756700" y="247465"/>
                  </a:lnTo>
                  <a:lnTo>
                    <a:pt x="782838" y="250973"/>
                  </a:lnTo>
                  <a:lnTo>
                    <a:pt x="804509" y="250944"/>
                  </a:lnTo>
                  <a:lnTo>
                    <a:pt x="816787" y="245640"/>
                  </a:lnTo>
                  <a:lnTo>
                    <a:pt x="820378" y="240415"/>
                  </a:lnTo>
                  <a:lnTo>
                    <a:pt x="827561" y="2109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814"/>
            <p:cNvSpPr/>
            <p:nvPr/>
          </p:nvSpPr>
          <p:spPr bwMode="auto">
            <a:xfrm>
              <a:off x="7029450" y="6173193"/>
              <a:ext cx="306334" cy="162897"/>
            </a:xfrm>
            <a:custGeom>
              <a:avLst/>
              <a:gdLst/>
              <a:ahLst/>
              <a:cxnLst/>
              <a:rect l="0" t="0" r="0" b="0"/>
              <a:pathLst>
                <a:path w="306334" h="162897">
                  <a:moveTo>
                    <a:pt x="0" y="91877"/>
                  </a:moveTo>
                  <a:lnTo>
                    <a:pt x="0" y="88084"/>
                  </a:lnTo>
                  <a:lnTo>
                    <a:pt x="794" y="86966"/>
                  </a:lnTo>
                  <a:lnTo>
                    <a:pt x="2117" y="86221"/>
                  </a:lnTo>
                  <a:lnTo>
                    <a:pt x="3793" y="85725"/>
                  </a:lnTo>
                  <a:lnTo>
                    <a:pt x="5704" y="86189"/>
                  </a:lnTo>
                  <a:lnTo>
                    <a:pt x="37028" y="104897"/>
                  </a:lnTo>
                  <a:lnTo>
                    <a:pt x="71610" y="117109"/>
                  </a:lnTo>
                  <a:lnTo>
                    <a:pt x="107024" y="125068"/>
                  </a:lnTo>
                  <a:lnTo>
                    <a:pt x="113342" y="127262"/>
                  </a:lnTo>
                  <a:lnTo>
                    <a:pt x="111758" y="129563"/>
                  </a:lnTo>
                  <a:lnTo>
                    <a:pt x="88871" y="153811"/>
                  </a:lnTo>
                  <a:lnTo>
                    <a:pt x="87123" y="158561"/>
                  </a:lnTo>
                  <a:lnTo>
                    <a:pt x="87450" y="160145"/>
                  </a:lnTo>
                  <a:lnTo>
                    <a:pt x="88463" y="161201"/>
                  </a:lnTo>
                  <a:lnTo>
                    <a:pt x="89932" y="161905"/>
                  </a:lnTo>
                  <a:lnTo>
                    <a:pt x="99583" y="162896"/>
                  </a:lnTo>
                  <a:lnTo>
                    <a:pt x="108024" y="158895"/>
                  </a:lnTo>
                  <a:lnTo>
                    <a:pt x="131083" y="138125"/>
                  </a:lnTo>
                  <a:lnTo>
                    <a:pt x="158589" y="105669"/>
                  </a:lnTo>
                  <a:lnTo>
                    <a:pt x="190929" y="71787"/>
                  </a:lnTo>
                  <a:lnTo>
                    <a:pt x="221071" y="36636"/>
                  </a:lnTo>
                  <a:lnTo>
                    <a:pt x="249955" y="10321"/>
                  </a:lnTo>
                  <a:lnTo>
                    <a:pt x="262168" y="4035"/>
                  </a:lnTo>
                  <a:lnTo>
                    <a:pt x="282944" y="0"/>
                  </a:lnTo>
                  <a:lnTo>
                    <a:pt x="297530" y="3094"/>
                  </a:lnTo>
                  <a:lnTo>
                    <a:pt x="300748" y="5700"/>
                  </a:lnTo>
                  <a:lnTo>
                    <a:pt x="304322" y="12829"/>
                  </a:lnTo>
                  <a:lnTo>
                    <a:pt x="306333" y="21976"/>
                  </a:lnTo>
                  <a:lnTo>
                    <a:pt x="305822" y="24639"/>
                  </a:lnTo>
                  <a:lnTo>
                    <a:pt x="300038" y="347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815"/>
            <p:cNvSpPr/>
            <p:nvPr/>
          </p:nvSpPr>
          <p:spPr bwMode="auto">
            <a:xfrm>
              <a:off x="6900863" y="6107905"/>
              <a:ext cx="28576" cy="56159"/>
            </a:xfrm>
            <a:custGeom>
              <a:avLst/>
              <a:gdLst/>
              <a:ahLst/>
              <a:cxnLst/>
              <a:rect l="0" t="0" r="0" b="0"/>
              <a:pathLst>
                <a:path w="28576" h="56159">
                  <a:moveTo>
                    <a:pt x="0" y="50008"/>
                  </a:moveTo>
                  <a:lnTo>
                    <a:pt x="0" y="53800"/>
                  </a:lnTo>
                  <a:lnTo>
                    <a:pt x="793" y="54917"/>
                  </a:lnTo>
                  <a:lnTo>
                    <a:pt x="2116" y="55662"/>
                  </a:lnTo>
                  <a:lnTo>
                    <a:pt x="3792" y="56158"/>
                  </a:lnTo>
                  <a:lnTo>
                    <a:pt x="5703" y="54902"/>
                  </a:lnTo>
                  <a:lnTo>
                    <a:pt x="9942" y="49273"/>
                  </a:lnTo>
                  <a:lnTo>
                    <a:pt x="23248" y="14672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816"/>
            <p:cNvSpPr/>
            <p:nvPr/>
          </p:nvSpPr>
          <p:spPr bwMode="auto">
            <a:xfrm>
              <a:off x="6929438" y="6279355"/>
              <a:ext cx="7144" cy="48219"/>
            </a:xfrm>
            <a:custGeom>
              <a:avLst/>
              <a:gdLst/>
              <a:ahLst/>
              <a:cxnLst/>
              <a:rect l="0" t="0" r="0" b="0"/>
              <a:pathLst>
                <a:path w="7144" h="48219">
                  <a:moveTo>
                    <a:pt x="0" y="0"/>
                  </a:moveTo>
                  <a:lnTo>
                    <a:pt x="0" y="33793"/>
                  </a:lnTo>
                  <a:lnTo>
                    <a:pt x="2116" y="40949"/>
                  </a:lnTo>
                  <a:lnTo>
                    <a:pt x="6150" y="48218"/>
                  </a:lnTo>
                  <a:lnTo>
                    <a:pt x="6481" y="48021"/>
                  </a:lnTo>
                  <a:lnTo>
                    <a:pt x="7143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817"/>
            <p:cNvSpPr/>
            <p:nvPr/>
          </p:nvSpPr>
          <p:spPr bwMode="auto">
            <a:xfrm>
              <a:off x="6716024" y="6179345"/>
              <a:ext cx="177696" cy="202184"/>
            </a:xfrm>
            <a:custGeom>
              <a:avLst/>
              <a:gdLst/>
              <a:ahLst/>
              <a:cxnLst/>
              <a:rect l="0" t="0" r="0" b="0"/>
              <a:pathLst>
                <a:path w="177696" h="202184">
                  <a:moveTo>
                    <a:pt x="156264" y="0"/>
                  </a:moveTo>
                  <a:lnTo>
                    <a:pt x="152471" y="3791"/>
                  </a:lnTo>
                  <a:lnTo>
                    <a:pt x="148493" y="5653"/>
                  </a:lnTo>
                  <a:lnTo>
                    <a:pt x="125724" y="13443"/>
                  </a:lnTo>
                  <a:lnTo>
                    <a:pt x="91712" y="33852"/>
                  </a:lnTo>
                  <a:lnTo>
                    <a:pt x="62550" y="53282"/>
                  </a:lnTo>
                  <a:lnTo>
                    <a:pt x="37832" y="73200"/>
                  </a:lnTo>
                  <a:lnTo>
                    <a:pt x="14454" y="105857"/>
                  </a:lnTo>
                  <a:lnTo>
                    <a:pt x="5925" y="120867"/>
                  </a:lnTo>
                  <a:lnTo>
                    <a:pt x="0" y="153293"/>
                  </a:lnTo>
                  <a:lnTo>
                    <a:pt x="5850" y="165762"/>
                  </a:lnTo>
                  <a:lnTo>
                    <a:pt x="16388" y="177652"/>
                  </a:lnTo>
                  <a:lnTo>
                    <a:pt x="29009" y="185584"/>
                  </a:lnTo>
                  <a:lnTo>
                    <a:pt x="57087" y="194510"/>
                  </a:lnTo>
                  <a:lnTo>
                    <a:pt x="90542" y="202183"/>
                  </a:lnTo>
                  <a:lnTo>
                    <a:pt x="125589" y="201898"/>
                  </a:lnTo>
                  <a:lnTo>
                    <a:pt x="157317" y="189202"/>
                  </a:lnTo>
                  <a:lnTo>
                    <a:pt x="177695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818"/>
            <p:cNvSpPr/>
            <p:nvPr/>
          </p:nvSpPr>
          <p:spPr bwMode="auto">
            <a:xfrm>
              <a:off x="6286500" y="6215063"/>
              <a:ext cx="257176" cy="42863"/>
            </a:xfrm>
            <a:custGeom>
              <a:avLst/>
              <a:gdLst/>
              <a:ahLst/>
              <a:cxnLst/>
              <a:rect l="0" t="0" r="0" b="0"/>
              <a:pathLst>
                <a:path w="257176" h="42863">
                  <a:moveTo>
                    <a:pt x="0" y="42862"/>
                  </a:moveTo>
                  <a:lnTo>
                    <a:pt x="12200" y="42068"/>
                  </a:lnTo>
                  <a:lnTo>
                    <a:pt x="40951" y="37208"/>
                  </a:lnTo>
                  <a:lnTo>
                    <a:pt x="75104" y="36159"/>
                  </a:lnTo>
                  <a:lnTo>
                    <a:pt x="103230" y="35914"/>
                  </a:lnTo>
                  <a:lnTo>
                    <a:pt x="136896" y="35805"/>
                  </a:lnTo>
                  <a:lnTo>
                    <a:pt x="168793" y="31524"/>
                  </a:lnTo>
                  <a:lnTo>
                    <a:pt x="198844" y="23534"/>
                  </a:lnTo>
                  <a:lnTo>
                    <a:pt x="228075" y="12048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819"/>
            <p:cNvSpPr/>
            <p:nvPr/>
          </p:nvSpPr>
          <p:spPr bwMode="auto">
            <a:xfrm>
              <a:off x="6384304" y="6193630"/>
              <a:ext cx="112030" cy="221284"/>
            </a:xfrm>
            <a:custGeom>
              <a:avLst/>
              <a:gdLst/>
              <a:ahLst/>
              <a:cxnLst/>
              <a:rect l="0" t="0" r="0" b="0"/>
              <a:pathLst>
                <a:path w="112030" h="221284">
                  <a:moveTo>
                    <a:pt x="52216" y="0"/>
                  </a:moveTo>
                  <a:lnTo>
                    <a:pt x="52216" y="3793"/>
                  </a:lnTo>
                  <a:lnTo>
                    <a:pt x="54332" y="7772"/>
                  </a:lnTo>
                  <a:lnTo>
                    <a:pt x="56007" y="9944"/>
                  </a:lnTo>
                  <a:lnTo>
                    <a:pt x="57869" y="16592"/>
                  </a:lnTo>
                  <a:lnTo>
                    <a:pt x="58369" y="49811"/>
                  </a:lnTo>
                  <a:lnTo>
                    <a:pt x="52009" y="77642"/>
                  </a:lnTo>
                  <a:lnTo>
                    <a:pt x="36544" y="109877"/>
                  </a:lnTo>
                  <a:lnTo>
                    <a:pt x="21554" y="139890"/>
                  </a:lnTo>
                  <a:lnTo>
                    <a:pt x="7852" y="168097"/>
                  </a:lnTo>
                  <a:lnTo>
                    <a:pt x="0" y="191095"/>
                  </a:lnTo>
                  <a:lnTo>
                    <a:pt x="698" y="202936"/>
                  </a:lnTo>
                  <a:lnTo>
                    <a:pt x="3654" y="211374"/>
                  </a:lnTo>
                  <a:lnTo>
                    <a:pt x="5553" y="214735"/>
                  </a:lnTo>
                  <a:lnTo>
                    <a:pt x="9995" y="216976"/>
                  </a:lnTo>
                  <a:lnTo>
                    <a:pt x="39936" y="220572"/>
                  </a:lnTo>
                  <a:lnTo>
                    <a:pt x="72631" y="221283"/>
                  </a:lnTo>
                  <a:lnTo>
                    <a:pt x="98569" y="217614"/>
                  </a:lnTo>
                  <a:lnTo>
                    <a:pt x="104550" y="214132"/>
                  </a:lnTo>
                  <a:lnTo>
                    <a:pt x="108535" y="209430"/>
                  </a:lnTo>
                  <a:lnTo>
                    <a:pt x="111193" y="203914"/>
                  </a:lnTo>
                  <a:lnTo>
                    <a:pt x="112029" y="189319"/>
                  </a:lnTo>
                  <a:lnTo>
                    <a:pt x="109366" y="1643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820"/>
            <p:cNvSpPr/>
            <p:nvPr/>
          </p:nvSpPr>
          <p:spPr bwMode="auto">
            <a:xfrm>
              <a:off x="5529263" y="6207920"/>
              <a:ext cx="728663" cy="242462"/>
            </a:xfrm>
            <a:custGeom>
              <a:avLst/>
              <a:gdLst/>
              <a:ahLst/>
              <a:cxnLst/>
              <a:rect l="0" t="0" r="0" b="0"/>
              <a:pathLst>
                <a:path w="728663" h="242462">
                  <a:moveTo>
                    <a:pt x="0" y="0"/>
                  </a:moveTo>
                  <a:lnTo>
                    <a:pt x="9942" y="0"/>
                  </a:lnTo>
                  <a:lnTo>
                    <a:pt x="20584" y="3791"/>
                  </a:lnTo>
                  <a:lnTo>
                    <a:pt x="55344" y="30527"/>
                  </a:lnTo>
                  <a:lnTo>
                    <a:pt x="80459" y="63238"/>
                  </a:lnTo>
                  <a:lnTo>
                    <a:pt x="99776" y="91673"/>
                  </a:lnTo>
                  <a:lnTo>
                    <a:pt x="115111" y="124881"/>
                  </a:lnTo>
                  <a:lnTo>
                    <a:pt x="125035" y="159062"/>
                  </a:lnTo>
                  <a:lnTo>
                    <a:pt x="133002" y="188857"/>
                  </a:lnTo>
                  <a:lnTo>
                    <a:pt x="141418" y="224277"/>
                  </a:lnTo>
                  <a:lnTo>
                    <a:pt x="142443" y="236137"/>
                  </a:lnTo>
                  <a:lnTo>
                    <a:pt x="143380" y="238387"/>
                  </a:lnTo>
                  <a:lnTo>
                    <a:pt x="144799" y="239886"/>
                  </a:lnTo>
                  <a:lnTo>
                    <a:pt x="146539" y="240886"/>
                  </a:lnTo>
                  <a:lnTo>
                    <a:pt x="147699" y="240759"/>
                  </a:lnTo>
                  <a:lnTo>
                    <a:pt x="148472" y="239881"/>
                  </a:lnTo>
                  <a:lnTo>
                    <a:pt x="148987" y="238502"/>
                  </a:lnTo>
                  <a:lnTo>
                    <a:pt x="164451" y="211489"/>
                  </a:lnTo>
                  <a:lnTo>
                    <a:pt x="181141" y="178221"/>
                  </a:lnTo>
                  <a:lnTo>
                    <a:pt x="194560" y="152061"/>
                  </a:lnTo>
                  <a:lnTo>
                    <a:pt x="207666" y="138452"/>
                  </a:lnTo>
                  <a:lnTo>
                    <a:pt x="212263" y="135164"/>
                  </a:lnTo>
                  <a:lnTo>
                    <a:pt x="216120" y="133765"/>
                  </a:lnTo>
                  <a:lnTo>
                    <a:pt x="219487" y="133626"/>
                  </a:lnTo>
                  <a:lnTo>
                    <a:pt x="234384" y="139107"/>
                  </a:lnTo>
                  <a:lnTo>
                    <a:pt x="241225" y="147549"/>
                  </a:lnTo>
                  <a:lnTo>
                    <a:pt x="254574" y="179208"/>
                  </a:lnTo>
                  <a:lnTo>
                    <a:pt x="266670" y="214393"/>
                  </a:lnTo>
                  <a:lnTo>
                    <a:pt x="273835" y="231974"/>
                  </a:lnTo>
                  <a:lnTo>
                    <a:pt x="277013" y="235612"/>
                  </a:lnTo>
                  <a:lnTo>
                    <a:pt x="284777" y="239653"/>
                  </a:lnTo>
                  <a:lnTo>
                    <a:pt x="315137" y="242461"/>
                  </a:lnTo>
                  <a:lnTo>
                    <a:pt x="335996" y="240644"/>
                  </a:lnTo>
                  <a:lnTo>
                    <a:pt x="357258" y="232960"/>
                  </a:lnTo>
                  <a:lnTo>
                    <a:pt x="392121" y="211564"/>
                  </a:lnTo>
                  <a:lnTo>
                    <a:pt x="422475" y="188069"/>
                  </a:lnTo>
                  <a:lnTo>
                    <a:pt x="457773" y="167756"/>
                  </a:lnTo>
                  <a:lnTo>
                    <a:pt x="461423" y="165839"/>
                  </a:lnTo>
                  <a:lnTo>
                    <a:pt x="461603" y="166121"/>
                  </a:lnTo>
                  <a:lnTo>
                    <a:pt x="430528" y="198109"/>
                  </a:lnTo>
                  <a:lnTo>
                    <a:pt x="416577" y="212068"/>
                  </a:lnTo>
                  <a:lnTo>
                    <a:pt x="414243" y="215991"/>
                  </a:lnTo>
                  <a:lnTo>
                    <a:pt x="413480" y="219400"/>
                  </a:lnTo>
                  <a:lnTo>
                    <a:pt x="414168" y="230574"/>
                  </a:lnTo>
                  <a:lnTo>
                    <a:pt x="415812" y="232297"/>
                  </a:lnTo>
                  <a:lnTo>
                    <a:pt x="421871" y="234211"/>
                  </a:lnTo>
                  <a:lnTo>
                    <a:pt x="434209" y="235289"/>
                  </a:lnTo>
                  <a:lnTo>
                    <a:pt x="441160" y="233424"/>
                  </a:lnTo>
                  <a:lnTo>
                    <a:pt x="465628" y="218938"/>
                  </a:lnTo>
                  <a:lnTo>
                    <a:pt x="468883" y="214252"/>
                  </a:lnTo>
                  <a:lnTo>
                    <a:pt x="470716" y="207150"/>
                  </a:lnTo>
                  <a:lnTo>
                    <a:pt x="470972" y="204775"/>
                  </a:lnTo>
                  <a:lnTo>
                    <a:pt x="467542" y="193847"/>
                  </a:lnTo>
                  <a:lnTo>
                    <a:pt x="459415" y="187225"/>
                  </a:lnTo>
                  <a:lnTo>
                    <a:pt x="426703" y="165925"/>
                  </a:lnTo>
                  <a:lnTo>
                    <a:pt x="394530" y="150463"/>
                  </a:lnTo>
                  <a:lnTo>
                    <a:pt x="424033" y="150035"/>
                  </a:lnTo>
                  <a:lnTo>
                    <a:pt x="454352" y="150021"/>
                  </a:lnTo>
                  <a:lnTo>
                    <a:pt x="486006" y="150018"/>
                  </a:lnTo>
                  <a:lnTo>
                    <a:pt x="519893" y="150018"/>
                  </a:lnTo>
                  <a:lnTo>
                    <a:pt x="553546" y="146225"/>
                  </a:lnTo>
                  <a:lnTo>
                    <a:pt x="585063" y="143535"/>
                  </a:lnTo>
                  <a:lnTo>
                    <a:pt x="605416" y="143864"/>
                  </a:lnTo>
                  <a:lnTo>
                    <a:pt x="626816" y="152843"/>
                  </a:lnTo>
                  <a:lnTo>
                    <a:pt x="631804" y="157359"/>
                  </a:lnTo>
                  <a:lnTo>
                    <a:pt x="633133" y="159674"/>
                  </a:lnTo>
                  <a:lnTo>
                    <a:pt x="635005" y="170517"/>
                  </a:lnTo>
                  <a:lnTo>
                    <a:pt x="628472" y="201697"/>
                  </a:lnTo>
                  <a:lnTo>
                    <a:pt x="622580" y="212494"/>
                  </a:lnTo>
                  <a:lnTo>
                    <a:pt x="623016" y="213099"/>
                  </a:lnTo>
                  <a:lnTo>
                    <a:pt x="625616" y="213773"/>
                  </a:lnTo>
                  <a:lnTo>
                    <a:pt x="629418" y="211956"/>
                  </a:lnTo>
                  <a:lnTo>
                    <a:pt x="649156" y="193713"/>
                  </a:lnTo>
                  <a:lnTo>
                    <a:pt x="673848" y="161833"/>
                  </a:lnTo>
                  <a:lnTo>
                    <a:pt x="701381" y="127613"/>
                  </a:lnTo>
                  <a:lnTo>
                    <a:pt x="706748" y="124185"/>
                  </a:lnTo>
                  <a:lnTo>
                    <a:pt x="711779" y="121867"/>
                  </a:lnTo>
                  <a:lnTo>
                    <a:pt x="716660" y="118192"/>
                  </a:lnTo>
                  <a:lnTo>
                    <a:pt x="728662" y="1000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821"/>
            <p:cNvSpPr/>
            <p:nvPr/>
          </p:nvSpPr>
          <p:spPr bwMode="auto">
            <a:xfrm>
              <a:off x="5181509" y="6247606"/>
              <a:ext cx="336096" cy="238386"/>
            </a:xfrm>
            <a:custGeom>
              <a:avLst/>
              <a:gdLst/>
              <a:ahLst/>
              <a:cxnLst/>
              <a:rect l="0" t="0" r="0" b="0"/>
              <a:pathLst>
                <a:path w="336096" h="238386">
                  <a:moveTo>
                    <a:pt x="204879" y="60324"/>
                  </a:moveTo>
                  <a:lnTo>
                    <a:pt x="198728" y="54174"/>
                  </a:lnTo>
                  <a:lnTo>
                    <a:pt x="198029" y="49683"/>
                  </a:lnTo>
                  <a:lnTo>
                    <a:pt x="197137" y="48469"/>
                  </a:lnTo>
                  <a:lnTo>
                    <a:pt x="194030" y="47118"/>
                  </a:lnTo>
                  <a:lnTo>
                    <a:pt x="192883" y="45964"/>
                  </a:lnTo>
                  <a:lnTo>
                    <a:pt x="188927" y="38410"/>
                  </a:lnTo>
                  <a:lnTo>
                    <a:pt x="185883" y="33916"/>
                  </a:lnTo>
                  <a:lnTo>
                    <a:pt x="184169" y="26924"/>
                  </a:lnTo>
                  <a:lnTo>
                    <a:pt x="183543" y="15073"/>
                  </a:lnTo>
                  <a:lnTo>
                    <a:pt x="181373" y="10315"/>
                  </a:lnTo>
                  <a:lnTo>
                    <a:pt x="173512" y="793"/>
                  </a:lnTo>
                  <a:lnTo>
                    <a:pt x="171268" y="0"/>
                  </a:lnTo>
                  <a:lnTo>
                    <a:pt x="168978" y="265"/>
                  </a:lnTo>
                  <a:lnTo>
                    <a:pt x="137198" y="12806"/>
                  </a:lnTo>
                  <a:lnTo>
                    <a:pt x="108890" y="25344"/>
                  </a:lnTo>
                  <a:lnTo>
                    <a:pt x="77483" y="41230"/>
                  </a:lnTo>
                  <a:lnTo>
                    <a:pt x="42219" y="64138"/>
                  </a:lnTo>
                  <a:lnTo>
                    <a:pt x="9304" y="86659"/>
                  </a:lnTo>
                  <a:lnTo>
                    <a:pt x="2862" y="92666"/>
                  </a:lnTo>
                  <a:lnTo>
                    <a:pt x="0" y="97982"/>
                  </a:lnTo>
                  <a:lnTo>
                    <a:pt x="1618" y="100511"/>
                  </a:lnTo>
                  <a:lnTo>
                    <a:pt x="9766" y="105438"/>
                  </a:lnTo>
                  <a:lnTo>
                    <a:pt x="41690" y="114274"/>
                  </a:lnTo>
                  <a:lnTo>
                    <a:pt x="65675" y="116053"/>
                  </a:lnTo>
                  <a:lnTo>
                    <a:pt x="94327" y="118960"/>
                  </a:lnTo>
                  <a:lnTo>
                    <a:pt x="127169" y="122897"/>
                  </a:lnTo>
                  <a:lnTo>
                    <a:pt x="145929" y="125059"/>
                  </a:lnTo>
                  <a:lnTo>
                    <a:pt x="165579" y="127292"/>
                  </a:lnTo>
                  <a:lnTo>
                    <a:pt x="184235" y="129577"/>
                  </a:lnTo>
                  <a:lnTo>
                    <a:pt x="219781" y="134231"/>
                  </a:lnTo>
                  <a:lnTo>
                    <a:pt x="251983" y="141061"/>
                  </a:lnTo>
                  <a:lnTo>
                    <a:pt x="280582" y="149389"/>
                  </a:lnTo>
                  <a:lnTo>
                    <a:pt x="313740" y="163003"/>
                  </a:lnTo>
                  <a:lnTo>
                    <a:pt x="331049" y="172370"/>
                  </a:lnTo>
                  <a:lnTo>
                    <a:pt x="335029" y="177091"/>
                  </a:lnTo>
                  <a:lnTo>
                    <a:pt x="336095" y="181825"/>
                  </a:lnTo>
                  <a:lnTo>
                    <a:pt x="335219" y="186569"/>
                  </a:lnTo>
                  <a:lnTo>
                    <a:pt x="332253" y="190525"/>
                  </a:lnTo>
                  <a:lnTo>
                    <a:pt x="315115" y="200679"/>
                  </a:lnTo>
                  <a:lnTo>
                    <a:pt x="284813" y="213390"/>
                  </a:lnTo>
                  <a:lnTo>
                    <a:pt x="259455" y="222546"/>
                  </a:lnTo>
                  <a:lnTo>
                    <a:pt x="232310" y="229790"/>
                  </a:lnTo>
                  <a:lnTo>
                    <a:pt x="204370" y="234862"/>
                  </a:lnTo>
                  <a:lnTo>
                    <a:pt x="176078" y="237116"/>
                  </a:lnTo>
                  <a:lnTo>
                    <a:pt x="144751" y="238385"/>
                  </a:lnTo>
                  <a:lnTo>
                    <a:pt x="128149" y="234448"/>
                  </a:lnTo>
                  <a:lnTo>
                    <a:pt x="120388" y="231176"/>
                  </a:lnTo>
                  <a:lnTo>
                    <a:pt x="115213" y="227407"/>
                  </a:lnTo>
                  <a:lnTo>
                    <a:pt x="109465" y="218986"/>
                  </a:lnTo>
                  <a:lnTo>
                    <a:pt x="108725" y="214517"/>
                  </a:lnTo>
                  <a:lnTo>
                    <a:pt x="110021" y="205320"/>
                  </a:lnTo>
                  <a:lnTo>
                    <a:pt x="119005" y="187424"/>
                  </a:lnTo>
                  <a:lnTo>
                    <a:pt x="147729" y="153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822"/>
            <p:cNvSpPr/>
            <p:nvPr/>
          </p:nvSpPr>
          <p:spPr bwMode="auto">
            <a:xfrm>
              <a:off x="3071936" y="6072188"/>
              <a:ext cx="2521620" cy="306686"/>
            </a:xfrm>
            <a:custGeom>
              <a:avLst/>
              <a:gdLst/>
              <a:ahLst/>
              <a:cxnLst/>
              <a:rect l="0" t="0" r="0" b="0"/>
              <a:pathLst>
                <a:path w="2521620" h="306686">
                  <a:moveTo>
                    <a:pt x="35595" y="250032"/>
                  </a:moveTo>
                  <a:lnTo>
                    <a:pt x="25652" y="250032"/>
                  </a:lnTo>
                  <a:lnTo>
                    <a:pt x="21122" y="252148"/>
                  </a:lnTo>
                  <a:lnTo>
                    <a:pt x="16463" y="254941"/>
                  </a:lnTo>
                  <a:lnTo>
                    <a:pt x="7004" y="256733"/>
                  </a:lnTo>
                  <a:lnTo>
                    <a:pt x="294" y="257149"/>
                  </a:lnTo>
                  <a:lnTo>
                    <a:pt x="0" y="260959"/>
                  </a:lnTo>
                  <a:lnTo>
                    <a:pt x="2048" y="264942"/>
                  </a:lnTo>
                  <a:lnTo>
                    <a:pt x="3705" y="267117"/>
                  </a:lnTo>
                  <a:lnTo>
                    <a:pt x="9780" y="269530"/>
                  </a:lnTo>
                  <a:lnTo>
                    <a:pt x="22126" y="273006"/>
                  </a:lnTo>
                  <a:lnTo>
                    <a:pt x="54693" y="288221"/>
                  </a:lnTo>
                  <a:lnTo>
                    <a:pt x="79408" y="296880"/>
                  </a:lnTo>
                  <a:lnTo>
                    <a:pt x="109337" y="301530"/>
                  </a:lnTo>
                  <a:lnTo>
                    <a:pt x="136291" y="305506"/>
                  </a:lnTo>
                  <a:lnTo>
                    <a:pt x="166502" y="306685"/>
                  </a:lnTo>
                  <a:lnTo>
                    <a:pt x="189820" y="306166"/>
                  </a:lnTo>
                  <a:lnTo>
                    <a:pt x="216058" y="303290"/>
                  </a:lnTo>
                  <a:lnTo>
                    <a:pt x="245711" y="299366"/>
                  </a:lnTo>
                  <a:lnTo>
                    <a:pt x="278999" y="294976"/>
                  </a:lnTo>
                  <a:lnTo>
                    <a:pt x="297877" y="292695"/>
                  </a:lnTo>
                  <a:lnTo>
                    <a:pt x="317606" y="290379"/>
                  </a:lnTo>
                  <a:lnTo>
                    <a:pt x="338696" y="287249"/>
                  </a:lnTo>
                  <a:lnTo>
                    <a:pt x="360694" y="283574"/>
                  </a:lnTo>
                  <a:lnTo>
                    <a:pt x="383296" y="279537"/>
                  </a:lnTo>
                  <a:lnTo>
                    <a:pt x="406302" y="275258"/>
                  </a:lnTo>
                  <a:lnTo>
                    <a:pt x="429577" y="270817"/>
                  </a:lnTo>
                  <a:lnTo>
                    <a:pt x="453031" y="266269"/>
                  </a:lnTo>
                  <a:lnTo>
                    <a:pt x="477398" y="261650"/>
                  </a:lnTo>
                  <a:lnTo>
                    <a:pt x="502375" y="256983"/>
                  </a:lnTo>
                  <a:lnTo>
                    <a:pt x="527757" y="252284"/>
                  </a:lnTo>
                  <a:lnTo>
                    <a:pt x="554203" y="248358"/>
                  </a:lnTo>
                  <a:lnTo>
                    <a:pt x="581358" y="244947"/>
                  </a:lnTo>
                  <a:lnTo>
                    <a:pt x="608987" y="241879"/>
                  </a:lnTo>
                  <a:lnTo>
                    <a:pt x="637725" y="237452"/>
                  </a:lnTo>
                  <a:lnTo>
                    <a:pt x="667203" y="232119"/>
                  </a:lnTo>
                  <a:lnTo>
                    <a:pt x="697173" y="226184"/>
                  </a:lnTo>
                  <a:lnTo>
                    <a:pt x="728266" y="220640"/>
                  </a:lnTo>
                  <a:lnTo>
                    <a:pt x="760107" y="215355"/>
                  </a:lnTo>
                  <a:lnTo>
                    <a:pt x="792447" y="210245"/>
                  </a:lnTo>
                  <a:lnTo>
                    <a:pt x="825119" y="205251"/>
                  </a:lnTo>
                  <a:lnTo>
                    <a:pt x="858013" y="200335"/>
                  </a:lnTo>
                  <a:lnTo>
                    <a:pt x="891055" y="195468"/>
                  </a:lnTo>
                  <a:lnTo>
                    <a:pt x="924989" y="190637"/>
                  </a:lnTo>
                  <a:lnTo>
                    <a:pt x="959518" y="185828"/>
                  </a:lnTo>
                  <a:lnTo>
                    <a:pt x="994444" y="181036"/>
                  </a:lnTo>
                  <a:lnTo>
                    <a:pt x="1029634" y="175459"/>
                  </a:lnTo>
                  <a:lnTo>
                    <a:pt x="1065000" y="169360"/>
                  </a:lnTo>
                  <a:lnTo>
                    <a:pt x="1100484" y="162913"/>
                  </a:lnTo>
                  <a:lnTo>
                    <a:pt x="1136046" y="156233"/>
                  </a:lnTo>
                  <a:lnTo>
                    <a:pt x="1171660" y="149399"/>
                  </a:lnTo>
                  <a:lnTo>
                    <a:pt x="1207309" y="142462"/>
                  </a:lnTo>
                  <a:lnTo>
                    <a:pt x="1242982" y="135456"/>
                  </a:lnTo>
                  <a:lnTo>
                    <a:pt x="1278670" y="128404"/>
                  </a:lnTo>
                  <a:lnTo>
                    <a:pt x="1314368" y="121321"/>
                  </a:lnTo>
                  <a:lnTo>
                    <a:pt x="1350073" y="115012"/>
                  </a:lnTo>
                  <a:lnTo>
                    <a:pt x="1385782" y="109218"/>
                  </a:lnTo>
                  <a:lnTo>
                    <a:pt x="1421495" y="103768"/>
                  </a:lnTo>
                  <a:lnTo>
                    <a:pt x="1457210" y="97753"/>
                  </a:lnTo>
                  <a:lnTo>
                    <a:pt x="1492926" y="91363"/>
                  </a:lnTo>
                  <a:lnTo>
                    <a:pt x="1528642" y="84721"/>
                  </a:lnTo>
                  <a:lnTo>
                    <a:pt x="1562773" y="78705"/>
                  </a:lnTo>
                  <a:lnTo>
                    <a:pt x="1595845" y="73107"/>
                  </a:lnTo>
                  <a:lnTo>
                    <a:pt x="1628211" y="67788"/>
                  </a:lnTo>
                  <a:lnTo>
                    <a:pt x="1660108" y="62655"/>
                  </a:lnTo>
                  <a:lnTo>
                    <a:pt x="1691691" y="57644"/>
                  </a:lnTo>
                  <a:lnTo>
                    <a:pt x="1723066" y="52716"/>
                  </a:lnTo>
                  <a:lnTo>
                    <a:pt x="1754300" y="47844"/>
                  </a:lnTo>
                  <a:lnTo>
                    <a:pt x="1785442" y="43009"/>
                  </a:lnTo>
                  <a:lnTo>
                    <a:pt x="1816523" y="38197"/>
                  </a:lnTo>
                  <a:lnTo>
                    <a:pt x="1846768" y="33402"/>
                  </a:lnTo>
                  <a:lnTo>
                    <a:pt x="1876456" y="28618"/>
                  </a:lnTo>
                  <a:lnTo>
                    <a:pt x="1905773" y="23841"/>
                  </a:lnTo>
                  <a:lnTo>
                    <a:pt x="1934049" y="19863"/>
                  </a:lnTo>
                  <a:lnTo>
                    <a:pt x="1961631" y="16416"/>
                  </a:lnTo>
                  <a:lnTo>
                    <a:pt x="1988750" y="13325"/>
                  </a:lnTo>
                  <a:lnTo>
                    <a:pt x="2014767" y="11265"/>
                  </a:lnTo>
                  <a:lnTo>
                    <a:pt x="2040050" y="9891"/>
                  </a:lnTo>
                  <a:lnTo>
                    <a:pt x="2064842" y="8975"/>
                  </a:lnTo>
                  <a:lnTo>
                    <a:pt x="2088514" y="8364"/>
                  </a:lnTo>
                  <a:lnTo>
                    <a:pt x="2111439" y="7957"/>
                  </a:lnTo>
                  <a:lnTo>
                    <a:pt x="2133866" y="7686"/>
                  </a:lnTo>
                  <a:lnTo>
                    <a:pt x="2155167" y="7505"/>
                  </a:lnTo>
                  <a:lnTo>
                    <a:pt x="2175719" y="7384"/>
                  </a:lnTo>
                  <a:lnTo>
                    <a:pt x="2195769" y="7304"/>
                  </a:lnTo>
                  <a:lnTo>
                    <a:pt x="2214692" y="7249"/>
                  </a:lnTo>
                  <a:lnTo>
                    <a:pt x="2232864" y="7215"/>
                  </a:lnTo>
                  <a:lnTo>
                    <a:pt x="2267872" y="7175"/>
                  </a:lnTo>
                  <a:lnTo>
                    <a:pt x="2301951" y="7156"/>
                  </a:lnTo>
                  <a:lnTo>
                    <a:pt x="2333502" y="5033"/>
                  </a:lnTo>
                  <a:lnTo>
                    <a:pt x="2363400" y="3030"/>
                  </a:lnTo>
                  <a:lnTo>
                    <a:pt x="2392562" y="4786"/>
                  </a:lnTo>
                  <a:lnTo>
                    <a:pt x="2419282" y="6096"/>
                  </a:lnTo>
                  <a:lnTo>
                    <a:pt x="2454521" y="4716"/>
                  </a:lnTo>
                  <a:lnTo>
                    <a:pt x="2487287" y="931"/>
                  </a:lnTo>
                  <a:lnTo>
                    <a:pt x="2517509" y="6232"/>
                  </a:lnTo>
                  <a:lnTo>
                    <a:pt x="2518879" y="5742"/>
                  </a:lnTo>
                  <a:lnTo>
                    <a:pt x="2519793" y="4622"/>
                  </a:lnTo>
                  <a:lnTo>
                    <a:pt x="25216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823"/>
            <p:cNvSpPr/>
            <p:nvPr/>
          </p:nvSpPr>
          <p:spPr bwMode="auto">
            <a:xfrm>
              <a:off x="3322138" y="6300788"/>
              <a:ext cx="35426" cy="14288"/>
            </a:xfrm>
            <a:custGeom>
              <a:avLst/>
              <a:gdLst/>
              <a:ahLst/>
              <a:cxnLst/>
              <a:rect l="0" t="0" r="0" b="0"/>
              <a:pathLst>
                <a:path w="35426" h="14288">
                  <a:moveTo>
                    <a:pt x="6850" y="14287"/>
                  </a:moveTo>
                  <a:lnTo>
                    <a:pt x="0" y="14287"/>
                  </a:lnTo>
                  <a:lnTo>
                    <a:pt x="3585" y="14287"/>
                  </a:lnTo>
                  <a:lnTo>
                    <a:pt x="7515" y="12170"/>
                  </a:lnTo>
                  <a:lnTo>
                    <a:pt x="9675" y="10493"/>
                  </a:lnTo>
                  <a:lnTo>
                    <a:pt x="16307" y="8632"/>
                  </a:lnTo>
                  <a:lnTo>
                    <a:pt x="23753" y="7011"/>
                  </a:lnTo>
                  <a:lnTo>
                    <a:pt x="354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8" name="SMARTInkShape-1824"/>
          <p:cNvSpPr/>
          <p:nvPr/>
        </p:nvSpPr>
        <p:spPr bwMode="auto">
          <a:xfrm>
            <a:off x="6465095" y="5965177"/>
            <a:ext cx="2314575" cy="171304"/>
          </a:xfrm>
          <a:custGeom>
            <a:avLst/>
            <a:gdLst/>
            <a:ahLst/>
            <a:cxnLst/>
            <a:rect l="0" t="0" r="0" b="0"/>
            <a:pathLst>
              <a:path w="2314575" h="171304">
                <a:moveTo>
                  <a:pt x="0" y="171303"/>
                </a:moveTo>
                <a:lnTo>
                  <a:pt x="0" y="165153"/>
                </a:lnTo>
                <a:lnTo>
                  <a:pt x="3791" y="160662"/>
                </a:lnTo>
                <a:lnTo>
                  <a:pt x="7770" y="158637"/>
                </a:lnTo>
                <a:lnTo>
                  <a:pt x="19925" y="157230"/>
                </a:lnTo>
                <a:lnTo>
                  <a:pt x="38478" y="154942"/>
                </a:lnTo>
                <a:lnTo>
                  <a:pt x="73387" y="149747"/>
                </a:lnTo>
                <a:lnTo>
                  <a:pt x="104382" y="145161"/>
                </a:lnTo>
                <a:lnTo>
                  <a:pt x="127089" y="143810"/>
                </a:lnTo>
                <a:lnTo>
                  <a:pt x="154644" y="143209"/>
                </a:lnTo>
                <a:lnTo>
                  <a:pt x="185411" y="142149"/>
                </a:lnTo>
                <a:lnTo>
                  <a:pt x="217606" y="139033"/>
                </a:lnTo>
                <a:lnTo>
                  <a:pt x="252553" y="135001"/>
                </a:lnTo>
                <a:lnTo>
                  <a:pt x="270762" y="132814"/>
                </a:lnTo>
                <a:lnTo>
                  <a:pt x="290045" y="130563"/>
                </a:lnTo>
                <a:lnTo>
                  <a:pt x="310044" y="128269"/>
                </a:lnTo>
                <a:lnTo>
                  <a:pt x="330520" y="125945"/>
                </a:lnTo>
                <a:lnTo>
                  <a:pt x="351315" y="123603"/>
                </a:lnTo>
                <a:lnTo>
                  <a:pt x="372323" y="121247"/>
                </a:lnTo>
                <a:lnTo>
                  <a:pt x="393471" y="118883"/>
                </a:lnTo>
                <a:lnTo>
                  <a:pt x="414714" y="116513"/>
                </a:lnTo>
                <a:lnTo>
                  <a:pt x="436019" y="114139"/>
                </a:lnTo>
                <a:lnTo>
                  <a:pt x="457366" y="111763"/>
                </a:lnTo>
                <a:lnTo>
                  <a:pt x="479535" y="109386"/>
                </a:lnTo>
                <a:lnTo>
                  <a:pt x="502253" y="107006"/>
                </a:lnTo>
                <a:lnTo>
                  <a:pt x="525335" y="104626"/>
                </a:lnTo>
                <a:lnTo>
                  <a:pt x="547866" y="102246"/>
                </a:lnTo>
                <a:lnTo>
                  <a:pt x="570031" y="99865"/>
                </a:lnTo>
                <a:lnTo>
                  <a:pt x="591952" y="97484"/>
                </a:lnTo>
                <a:lnTo>
                  <a:pt x="614503" y="95103"/>
                </a:lnTo>
                <a:lnTo>
                  <a:pt x="637475" y="92722"/>
                </a:lnTo>
                <a:lnTo>
                  <a:pt x="660727" y="90343"/>
                </a:lnTo>
                <a:lnTo>
                  <a:pt x="684958" y="87961"/>
                </a:lnTo>
                <a:lnTo>
                  <a:pt x="709845" y="85578"/>
                </a:lnTo>
                <a:lnTo>
                  <a:pt x="735167" y="83198"/>
                </a:lnTo>
                <a:lnTo>
                  <a:pt x="760779" y="80818"/>
                </a:lnTo>
                <a:lnTo>
                  <a:pt x="786586" y="78436"/>
                </a:lnTo>
                <a:lnTo>
                  <a:pt x="812522" y="76053"/>
                </a:lnTo>
                <a:lnTo>
                  <a:pt x="839337" y="73673"/>
                </a:lnTo>
                <a:lnTo>
                  <a:pt x="866739" y="71293"/>
                </a:lnTo>
                <a:lnTo>
                  <a:pt x="894532" y="68911"/>
                </a:lnTo>
                <a:lnTo>
                  <a:pt x="922586" y="67323"/>
                </a:lnTo>
                <a:lnTo>
                  <a:pt x="950813" y="66265"/>
                </a:lnTo>
                <a:lnTo>
                  <a:pt x="979156" y="65559"/>
                </a:lnTo>
                <a:lnTo>
                  <a:pt x="1008371" y="64295"/>
                </a:lnTo>
                <a:lnTo>
                  <a:pt x="1038165" y="62659"/>
                </a:lnTo>
                <a:lnTo>
                  <a:pt x="1068347" y="60775"/>
                </a:lnTo>
                <a:lnTo>
                  <a:pt x="1097994" y="58724"/>
                </a:lnTo>
                <a:lnTo>
                  <a:pt x="1127283" y="56563"/>
                </a:lnTo>
                <a:lnTo>
                  <a:pt x="1156334" y="54329"/>
                </a:lnTo>
                <a:lnTo>
                  <a:pt x="1185226" y="52839"/>
                </a:lnTo>
                <a:lnTo>
                  <a:pt x="1214013" y="51846"/>
                </a:lnTo>
                <a:lnTo>
                  <a:pt x="1242729" y="51184"/>
                </a:lnTo>
                <a:lnTo>
                  <a:pt x="1271398" y="49950"/>
                </a:lnTo>
                <a:lnTo>
                  <a:pt x="1300036" y="48332"/>
                </a:lnTo>
                <a:lnTo>
                  <a:pt x="1328653" y="46461"/>
                </a:lnTo>
                <a:lnTo>
                  <a:pt x="1356462" y="44419"/>
                </a:lnTo>
                <a:lnTo>
                  <a:pt x="1383732" y="42264"/>
                </a:lnTo>
                <a:lnTo>
                  <a:pt x="1410644" y="40034"/>
                </a:lnTo>
                <a:lnTo>
                  <a:pt x="1437316" y="38546"/>
                </a:lnTo>
                <a:lnTo>
                  <a:pt x="1463830" y="37555"/>
                </a:lnTo>
                <a:lnTo>
                  <a:pt x="1490236" y="36895"/>
                </a:lnTo>
                <a:lnTo>
                  <a:pt x="1516571" y="35660"/>
                </a:lnTo>
                <a:lnTo>
                  <a:pt x="1542860" y="34044"/>
                </a:lnTo>
                <a:lnTo>
                  <a:pt x="1569116" y="32172"/>
                </a:lnTo>
                <a:lnTo>
                  <a:pt x="1594559" y="30924"/>
                </a:lnTo>
                <a:lnTo>
                  <a:pt x="1619457" y="30093"/>
                </a:lnTo>
                <a:lnTo>
                  <a:pt x="1643994" y="29538"/>
                </a:lnTo>
                <a:lnTo>
                  <a:pt x="1669877" y="28375"/>
                </a:lnTo>
                <a:lnTo>
                  <a:pt x="1696657" y="26805"/>
                </a:lnTo>
                <a:lnTo>
                  <a:pt x="1724035" y="24966"/>
                </a:lnTo>
                <a:lnTo>
                  <a:pt x="1750225" y="24533"/>
                </a:lnTo>
                <a:lnTo>
                  <a:pt x="1775623" y="25038"/>
                </a:lnTo>
                <a:lnTo>
                  <a:pt x="1800492" y="26168"/>
                </a:lnTo>
                <a:lnTo>
                  <a:pt x="1825009" y="26128"/>
                </a:lnTo>
                <a:lnTo>
                  <a:pt x="1849291" y="25308"/>
                </a:lnTo>
                <a:lnTo>
                  <a:pt x="1873416" y="23968"/>
                </a:lnTo>
                <a:lnTo>
                  <a:pt x="1896643" y="23073"/>
                </a:lnTo>
                <a:lnTo>
                  <a:pt x="1919272" y="22477"/>
                </a:lnTo>
                <a:lnTo>
                  <a:pt x="1941502" y="22080"/>
                </a:lnTo>
                <a:lnTo>
                  <a:pt x="1963466" y="22609"/>
                </a:lnTo>
                <a:lnTo>
                  <a:pt x="1985251" y="23755"/>
                </a:lnTo>
                <a:lnTo>
                  <a:pt x="2006920" y="25313"/>
                </a:lnTo>
                <a:lnTo>
                  <a:pt x="2026921" y="25558"/>
                </a:lnTo>
                <a:lnTo>
                  <a:pt x="2045811" y="24928"/>
                </a:lnTo>
                <a:lnTo>
                  <a:pt x="2080824" y="22904"/>
                </a:lnTo>
                <a:lnTo>
                  <a:pt x="2112260" y="22005"/>
                </a:lnTo>
                <a:lnTo>
                  <a:pt x="2139990" y="19489"/>
                </a:lnTo>
                <a:lnTo>
                  <a:pt x="2164750" y="15724"/>
                </a:lnTo>
                <a:lnTo>
                  <a:pt x="2196539" y="9936"/>
                </a:lnTo>
                <a:lnTo>
                  <a:pt x="2225273" y="7076"/>
                </a:lnTo>
                <a:lnTo>
                  <a:pt x="2256718" y="1516"/>
                </a:lnTo>
                <a:lnTo>
                  <a:pt x="2290336" y="0"/>
                </a:lnTo>
                <a:lnTo>
                  <a:pt x="2297452" y="713"/>
                </a:lnTo>
                <a:lnTo>
                  <a:pt x="2305906" y="3676"/>
                </a:lnTo>
                <a:lnTo>
                  <a:pt x="2308795" y="5576"/>
                </a:lnTo>
                <a:lnTo>
                  <a:pt x="2314574" y="1414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1" name="SMARTInkShape-Group369"/>
          <p:cNvGrpSpPr/>
          <p:nvPr/>
        </p:nvGrpSpPr>
        <p:grpSpPr>
          <a:xfrm>
            <a:off x="3064669" y="6036470"/>
            <a:ext cx="2185987" cy="285456"/>
            <a:chOff x="3064669" y="6036470"/>
            <a:chExt cx="2185987" cy="285456"/>
          </a:xfrm>
        </p:grpSpPr>
        <p:sp>
          <p:nvSpPr>
            <p:cNvPr id="29" name="SMARTInkShape-1825"/>
            <p:cNvSpPr/>
            <p:nvPr/>
          </p:nvSpPr>
          <p:spPr bwMode="auto">
            <a:xfrm>
              <a:off x="3064669" y="6036470"/>
              <a:ext cx="2185987" cy="285456"/>
            </a:xfrm>
            <a:custGeom>
              <a:avLst/>
              <a:gdLst/>
              <a:ahLst/>
              <a:cxnLst/>
              <a:rect l="0" t="0" r="0" b="0"/>
              <a:pathLst>
                <a:path w="2185987" h="285456">
                  <a:moveTo>
                    <a:pt x="0" y="278605"/>
                  </a:moveTo>
                  <a:lnTo>
                    <a:pt x="6151" y="278605"/>
                  </a:lnTo>
                  <a:lnTo>
                    <a:pt x="12651" y="283515"/>
                  </a:lnTo>
                  <a:lnTo>
                    <a:pt x="16999" y="284757"/>
                  </a:lnTo>
                  <a:lnTo>
                    <a:pt x="27703" y="285455"/>
                  </a:lnTo>
                  <a:lnTo>
                    <a:pt x="34272" y="283502"/>
                  </a:lnTo>
                  <a:lnTo>
                    <a:pt x="37136" y="281869"/>
                  </a:lnTo>
                  <a:lnTo>
                    <a:pt x="71075" y="276918"/>
                  </a:lnTo>
                  <a:lnTo>
                    <a:pt x="103733" y="264955"/>
                  </a:lnTo>
                  <a:lnTo>
                    <a:pt x="131365" y="255687"/>
                  </a:lnTo>
                  <a:lnTo>
                    <a:pt x="163453" y="247914"/>
                  </a:lnTo>
                  <a:lnTo>
                    <a:pt x="198096" y="240583"/>
                  </a:lnTo>
                  <a:lnTo>
                    <a:pt x="233496" y="233385"/>
                  </a:lnTo>
                  <a:lnTo>
                    <a:pt x="259351" y="228609"/>
                  </a:lnTo>
                  <a:lnTo>
                    <a:pt x="286717" y="223841"/>
                  </a:lnTo>
                  <a:lnTo>
                    <a:pt x="314755" y="219076"/>
                  </a:lnTo>
                  <a:lnTo>
                    <a:pt x="343091" y="216429"/>
                  </a:lnTo>
                  <a:lnTo>
                    <a:pt x="372353" y="214459"/>
                  </a:lnTo>
                  <a:lnTo>
                    <a:pt x="403880" y="210937"/>
                  </a:lnTo>
                  <a:lnTo>
                    <a:pt x="438529" y="206726"/>
                  </a:lnTo>
                  <a:lnTo>
                    <a:pt x="456659" y="204492"/>
                  </a:lnTo>
                  <a:lnTo>
                    <a:pt x="475096" y="201415"/>
                  </a:lnTo>
                  <a:lnTo>
                    <a:pt x="493737" y="197776"/>
                  </a:lnTo>
                  <a:lnTo>
                    <a:pt x="512514" y="193763"/>
                  </a:lnTo>
                  <a:lnTo>
                    <a:pt x="532176" y="190293"/>
                  </a:lnTo>
                  <a:lnTo>
                    <a:pt x="552428" y="187187"/>
                  </a:lnTo>
                  <a:lnTo>
                    <a:pt x="573073" y="184322"/>
                  </a:lnTo>
                  <a:lnTo>
                    <a:pt x="593979" y="180825"/>
                  </a:lnTo>
                  <a:lnTo>
                    <a:pt x="615061" y="176906"/>
                  </a:lnTo>
                  <a:lnTo>
                    <a:pt x="636260" y="172706"/>
                  </a:lnTo>
                  <a:lnTo>
                    <a:pt x="657536" y="169112"/>
                  </a:lnTo>
                  <a:lnTo>
                    <a:pt x="678863" y="165922"/>
                  </a:lnTo>
                  <a:lnTo>
                    <a:pt x="700226" y="163002"/>
                  </a:lnTo>
                  <a:lnTo>
                    <a:pt x="722404" y="159467"/>
                  </a:lnTo>
                  <a:lnTo>
                    <a:pt x="745128" y="155523"/>
                  </a:lnTo>
                  <a:lnTo>
                    <a:pt x="768214" y="151307"/>
                  </a:lnTo>
                  <a:lnTo>
                    <a:pt x="790749" y="146908"/>
                  </a:lnTo>
                  <a:lnTo>
                    <a:pt x="812916" y="142389"/>
                  </a:lnTo>
                  <a:lnTo>
                    <a:pt x="834838" y="137788"/>
                  </a:lnTo>
                  <a:lnTo>
                    <a:pt x="856596" y="133927"/>
                  </a:lnTo>
                  <a:lnTo>
                    <a:pt x="878245" y="130559"/>
                  </a:lnTo>
                  <a:lnTo>
                    <a:pt x="899822" y="127520"/>
                  </a:lnTo>
                  <a:lnTo>
                    <a:pt x="922143" y="124700"/>
                  </a:lnTo>
                  <a:lnTo>
                    <a:pt x="944962" y="122027"/>
                  </a:lnTo>
                  <a:lnTo>
                    <a:pt x="968112" y="119451"/>
                  </a:lnTo>
                  <a:lnTo>
                    <a:pt x="990689" y="116940"/>
                  </a:lnTo>
                  <a:lnTo>
                    <a:pt x="1012884" y="114472"/>
                  </a:lnTo>
                  <a:lnTo>
                    <a:pt x="1034825" y="112033"/>
                  </a:lnTo>
                  <a:lnTo>
                    <a:pt x="1056596" y="109613"/>
                  </a:lnTo>
                  <a:lnTo>
                    <a:pt x="1078253" y="107206"/>
                  </a:lnTo>
                  <a:lnTo>
                    <a:pt x="1099836" y="104808"/>
                  </a:lnTo>
                  <a:lnTo>
                    <a:pt x="1121367" y="102415"/>
                  </a:lnTo>
                  <a:lnTo>
                    <a:pt x="1142866" y="100026"/>
                  </a:lnTo>
                  <a:lnTo>
                    <a:pt x="1164341" y="97640"/>
                  </a:lnTo>
                  <a:lnTo>
                    <a:pt x="1185009" y="95257"/>
                  </a:lnTo>
                  <a:lnTo>
                    <a:pt x="1205137" y="92872"/>
                  </a:lnTo>
                  <a:lnTo>
                    <a:pt x="1224906" y="90489"/>
                  </a:lnTo>
                  <a:lnTo>
                    <a:pt x="1246023" y="88107"/>
                  </a:lnTo>
                  <a:lnTo>
                    <a:pt x="1268038" y="85725"/>
                  </a:lnTo>
                  <a:lnTo>
                    <a:pt x="1290652" y="83344"/>
                  </a:lnTo>
                  <a:lnTo>
                    <a:pt x="1312872" y="80962"/>
                  </a:lnTo>
                  <a:lnTo>
                    <a:pt x="1334830" y="78581"/>
                  </a:lnTo>
                  <a:lnTo>
                    <a:pt x="1356611" y="76200"/>
                  </a:lnTo>
                  <a:lnTo>
                    <a:pt x="1378276" y="73818"/>
                  </a:lnTo>
                  <a:lnTo>
                    <a:pt x="1399863" y="71435"/>
                  </a:lnTo>
                  <a:lnTo>
                    <a:pt x="1421398" y="69055"/>
                  </a:lnTo>
                  <a:lnTo>
                    <a:pt x="1442899" y="66675"/>
                  </a:lnTo>
                  <a:lnTo>
                    <a:pt x="1464376" y="64293"/>
                  </a:lnTo>
                  <a:lnTo>
                    <a:pt x="1485838" y="61910"/>
                  </a:lnTo>
                  <a:lnTo>
                    <a:pt x="1506496" y="58736"/>
                  </a:lnTo>
                  <a:lnTo>
                    <a:pt x="1526618" y="55032"/>
                  </a:lnTo>
                  <a:lnTo>
                    <a:pt x="1546383" y="50975"/>
                  </a:lnTo>
                  <a:lnTo>
                    <a:pt x="1566703" y="47476"/>
                  </a:lnTo>
                  <a:lnTo>
                    <a:pt x="1587394" y="44351"/>
                  </a:lnTo>
                  <a:lnTo>
                    <a:pt x="1608331" y="41473"/>
                  </a:lnTo>
                  <a:lnTo>
                    <a:pt x="1628639" y="38761"/>
                  </a:lnTo>
                  <a:lnTo>
                    <a:pt x="1648528" y="36159"/>
                  </a:lnTo>
                  <a:lnTo>
                    <a:pt x="1668137" y="33630"/>
                  </a:lnTo>
                  <a:lnTo>
                    <a:pt x="1686767" y="31151"/>
                  </a:lnTo>
                  <a:lnTo>
                    <a:pt x="1722282" y="26280"/>
                  </a:lnTo>
                  <a:lnTo>
                    <a:pt x="1756588" y="21469"/>
                  </a:lnTo>
                  <a:lnTo>
                    <a:pt x="1789562" y="17478"/>
                  </a:lnTo>
                  <a:lnTo>
                    <a:pt x="1820092" y="15706"/>
                  </a:lnTo>
                  <a:lnTo>
                    <a:pt x="1849536" y="14917"/>
                  </a:lnTo>
                  <a:lnTo>
                    <a:pt x="1878497" y="14566"/>
                  </a:lnTo>
                  <a:lnTo>
                    <a:pt x="1907245" y="14411"/>
                  </a:lnTo>
                  <a:lnTo>
                    <a:pt x="1933778" y="14341"/>
                  </a:lnTo>
                  <a:lnTo>
                    <a:pt x="1958800" y="13517"/>
                  </a:lnTo>
                  <a:lnTo>
                    <a:pt x="1983152" y="10505"/>
                  </a:lnTo>
                  <a:lnTo>
                    <a:pt x="2007202" y="8637"/>
                  </a:lnTo>
                  <a:lnTo>
                    <a:pt x="2031121" y="7807"/>
                  </a:lnTo>
                  <a:lnTo>
                    <a:pt x="2066105" y="6546"/>
                  </a:lnTo>
                  <a:lnTo>
                    <a:pt x="2096138" y="2291"/>
                  </a:lnTo>
                  <a:lnTo>
                    <a:pt x="2128023" y="451"/>
                  </a:lnTo>
                  <a:lnTo>
                    <a:pt x="2158746" y="58"/>
                  </a:lnTo>
                  <a:lnTo>
                    <a:pt x="218598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826"/>
            <p:cNvSpPr/>
            <p:nvPr/>
          </p:nvSpPr>
          <p:spPr bwMode="auto">
            <a:xfrm>
              <a:off x="3679031" y="6300788"/>
              <a:ext cx="57151" cy="1"/>
            </a:xfrm>
            <a:custGeom>
              <a:avLst/>
              <a:gdLst/>
              <a:ahLst/>
              <a:cxnLst/>
              <a:rect l="0" t="0" r="0" b="0"/>
              <a:pathLst>
                <a:path w="57151" h="1">
                  <a:moveTo>
                    <a:pt x="57150" y="0"/>
                  </a:moveTo>
                  <a:lnTo>
                    <a:pt x="27077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34" name="SMARTInkShape-1827"/>
          <p:cNvSpPr/>
          <p:nvPr/>
        </p:nvSpPr>
        <p:spPr bwMode="auto">
          <a:xfrm>
            <a:off x="3007519" y="6072188"/>
            <a:ext cx="2507457" cy="320476"/>
          </a:xfrm>
          <a:custGeom>
            <a:avLst/>
            <a:gdLst/>
            <a:ahLst/>
            <a:cxnLst/>
            <a:rect l="0" t="0" r="0" b="0"/>
            <a:pathLst>
              <a:path w="2507457" h="320476">
                <a:moveTo>
                  <a:pt x="0" y="314325"/>
                </a:moveTo>
                <a:lnTo>
                  <a:pt x="14641" y="314325"/>
                </a:lnTo>
                <a:lnTo>
                  <a:pt x="20530" y="316441"/>
                </a:lnTo>
                <a:lnTo>
                  <a:pt x="23212" y="318117"/>
                </a:lnTo>
                <a:lnTo>
                  <a:pt x="38363" y="320475"/>
                </a:lnTo>
                <a:lnTo>
                  <a:pt x="66403" y="316363"/>
                </a:lnTo>
                <a:lnTo>
                  <a:pt x="96492" y="314928"/>
                </a:lnTo>
                <a:lnTo>
                  <a:pt x="126662" y="313709"/>
                </a:lnTo>
                <a:lnTo>
                  <a:pt x="161178" y="308674"/>
                </a:lnTo>
                <a:lnTo>
                  <a:pt x="187522" y="304405"/>
                </a:lnTo>
                <a:lnTo>
                  <a:pt x="215106" y="299862"/>
                </a:lnTo>
                <a:lnTo>
                  <a:pt x="244827" y="294403"/>
                </a:lnTo>
                <a:lnTo>
                  <a:pt x="279204" y="286685"/>
                </a:lnTo>
                <a:lnTo>
                  <a:pt x="297261" y="283198"/>
                </a:lnTo>
                <a:lnTo>
                  <a:pt x="315649" y="280080"/>
                </a:lnTo>
                <a:lnTo>
                  <a:pt x="334257" y="277207"/>
                </a:lnTo>
                <a:lnTo>
                  <a:pt x="353013" y="273705"/>
                </a:lnTo>
                <a:lnTo>
                  <a:pt x="371867" y="269782"/>
                </a:lnTo>
                <a:lnTo>
                  <a:pt x="390786" y="265580"/>
                </a:lnTo>
                <a:lnTo>
                  <a:pt x="411337" y="261984"/>
                </a:lnTo>
                <a:lnTo>
                  <a:pt x="432974" y="258794"/>
                </a:lnTo>
                <a:lnTo>
                  <a:pt x="455337" y="255873"/>
                </a:lnTo>
                <a:lnTo>
                  <a:pt x="478183" y="252338"/>
                </a:lnTo>
                <a:lnTo>
                  <a:pt x="501351" y="248394"/>
                </a:lnTo>
                <a:lnTo>
                  <a:pt x="524734" y="244177"/>
                </a:lnTo>
                <a:lnTo>
                  <a:pt x="549848" y="240572"/>
                </a:lnTo>
                <a:lnTo>
                  <a:pt x="576115" y="237375"/>
                </a:lnTo>
                <a:lnTo>
                  <a:pt x="603152" y="234450"/>
                </a:lnTo>
                <a:lnTo>
                  <a:pt x="629907" y="231706"/>
                </a:lnTo>
                <a:lnTo>
                  <a:pt x="656476" y="229083"/>
                </a:lnTo>
                <a:lnTo>
                  <a:pt x="682919" y="226541"/>
                </a:lnTo>
                <a:lnTo>
                  <a:pt x="710867" y="223258"/>
                </a:lnTo>
                <a:lnTo>
                  <a:pt x="739817" y="219482"/>
                </a:lnTo>
                <a:lnTo>
                  <a:pt x="769437" y="215378"/>
                </a:lnTo>
                <a:lnTo>
                  <a:pt x="799501" y="211848"/>
                </a:lnTo>
                <a:lnTo>
                  <a:pt x="829863" y="208700"/>
                </a:lnTo>
                <a:lnTo>
                  <a:pt x="860423" y="205808"/>
                </a:lnTo>
                <a:lnTo>
                  <a:pt x="891909" y="202293"/>
                </a:lnTo>
                <a:lnTo>
                  <a:pt x="924012" y="198362"/>
                </a:lnTo>
                <a:lnTo>
                  <a:pt x="956527" y="194154"/>
                </a:lnTo>
                <a:lnTo>
                  <a:pt x="989316" y="189761"/>
                </a:lnTo>
                <a:lnTo>
                  <a:pt x="1022287" y="185245"/>
                </a:lnTo>
                <a:lnTo>
                  <a:pt x="1055381" y="180646"/>
                </a:lnTo>
                <a:lnTo>
                  <a:pt x="1087762" y="175993"/>
                </a:lnTo>
                <a:lnTo>
                  <a:pt x="1119669" y="171304"/>
                </a:lnTo>
                <a:lnTo>
                  <a:pt x="1151258" y="166589"/>
                </a:lnTo>
                <a:lnTo>
                  <a:pt x="1183431" y="161859"/>
                </a:lnTo>
                <a:lnTo>
                  <a:pt x="1215991" y="157119"/>
                </a:lnTo>
                <a:lnTo>
                  <a:pt x="1248811" y="152370"/>
                </a:lnTo>
                <a:lnTo>
                  <a:pt x="1282597" y="146824"/>
                </a:lnTo>
                <a:lnTo>
                  <a:pt x="1317027" y="140745"/>
                </a:lnTo>
                <a:lnTo>
                  <a:pt x="1351886" y="134311"/>
                </a:lnTo>
                <a:lnTo>
                  <a:pt x="1387033" y="128434"/>
                </a:lnTo>
                <a:lnTo>
                  <a:pt x="1422370" y="122928"/>
                </a:lnTo>
                <a:lnTo>
                  <a:pt x="1457834" y="117671"/>
                </a:lnTo>
                <a:lnTo>
                  <a:pt x="1493383" y="112579"/>
                </a:lnTo>
                <a:lnTo>
                  <a:pt x="1528989" y="107596"/>
                </a:lnTo>
                <a:lnTo>
                  <a:pt x="1564632" y="102687"/>
                </a:lnTo>
                <a:lnTo>
                  <a:pt x="1601094" y="97827"/>
                </a:lnTo>
                <a:lnTo>
                  <a:pt x="1638102" y="92999"/>
                </a:lnTo>
                <a:lnTo>
                  <a:pt x="1675474" y="88193"/>
                </a:lnTo>
                <a:lnTo>
                  <a:pt x="1712295" y="83401"/>
                </a:lnTo>
                <a:lnTo>
                  <a:pt x="1748749" y="78620"/>
                </a:lnTo>
                <a:lnTo>
                  <a:pt x="1784957" y="73844"/>
                </a:lnTo>
                <a:lnTo>
                  <a:pt x="1821003" y="69867"/>
                </a:lnTo>
                <a:lnTo>
                  <a:pt x="1856939" y="66422"/>
                </a:lnTo>
                <a:lnTo>
                  <a:pt x="1892803" y="63331"/>
                </a:lnTo>
                <a:lnTo>
                  <a:pt x="1927825" y="59683"/>
                </a:lnTo>
                <a:lnTo>
                  <a:pt x="1962285" y="55664"/>
                </a:lnTo>
                <a:lnTo>
                  <a:pt x="1996372" y="51396"/>
                </a:lnTo>
                <a:lnTo>
                  <a:pt x="2029414" y="47758"/>
                </a:lnTo>
                <a:lnTo>
                  <a:pt x="2061761" y="44538"/>
                </a:lnTo>
                <a:lnTo>
                  <a:pt x="2093645" y="41598"/>
                </a:lnTo>
                <a:lnTo>
                  <a:pt x="2124426" y="39638"/>
                </a:lnTo>
                <a:lnTo>
                  <a:pt x="2154471" y="38331"/>
                </a:lnTo>
                <a:lnTo>
                  <a:pt x="2184027" y="37461"/>
                </a:lnTo>
                <a:lnTo>
                  <a:pt x="2212461" y="36086"/>
                </a:lnTo>
                <a:lnTo>
                  <a:pt x="2240149" y="34376"/>
                </a:lnTo>
                <a:lnTo>
                  <a:pt x="2267339" y="32442"/>
                </a:lnTo>
                <a:lnTo>
                  <a:pt x="2292609" y="31153"/>
                </a:lnTo>
                <a:lnTo>
                  <a:pt x="2316599" y="30294"/>
                </a:lnTo>
                <a:lnTo>
                  <a:pt x="2339737" y="29720"/>
                </a:lnTo>
                <a:lnTo>
                  <a:pt x="2360718" y="29338"/>
                </a:lnTo>
                <a:lnTo>
                  <a:pt x="2380262" y="29085"/>
                </a:lnTo>
                <a:lnTo>
                  <a:pt x="2415207" y="28801"/>
                </a:lnTo>
                <a:lnTo>
                  <a:pt x="2443967" y="28675"/>
                </a:lnTo>
                <a:lnTo>
                  <a:pt x="2474886" y="24812"/>
                </a:lnTo>
                <a:lnTo>
                  <a:pt x="2495336" y="18639"/>
                </a:lnTo>
                <a:lnTo>
                  <a:pt x="2499376" y="15602"/>
                </a:lnTo>
                <a:lnTo>
                  <a:pt x="250745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0041" name="SMARTInkShape-Group371"/>
          <p:cNvGrpSpPr/>
          <p:nvPr/>
        </p:nvGrpSpPr>
        <p:grpSpPr>
          <a:xfrm>
            <a:off x="7480499" y="5139385"/>
            <a:ext cx="967932" cy="792495"/>
            <a:chOff x="7480499" y="5139385"/>
            <a:chExt cx="967932" cy="792495"/>
          </a:xfrm>
        </p:grpSpPr>
        <p:sp>
          <p:nvSpPr>
            <p:cNvPr id="2510035" name="SMARTInkShape-1828"/>
            <p:cNvSpPr/>
            <p:nvPr/>
          </p:nvSpPr>
          <p:spPr bwMode="auto">
            <a:xfrm>
              <a:off x="7915275" y="5139385"/>
              <a:ext cx="533156" cy="792495"/>
            </a:xfrm>
            <a:custGeom>
              <a:avLst/>
              <a:gdLst/>
              <a:ahLst/>
              <a:cxnLst/>
              <a:rect l="0" t="0" r="0" b="0"/>
              <a:pathLst>
                <a:path w="533156" h="792495">
                  <a:moveTo>
                    <a:pt x="0" y="4115"/>
                  </a:moveTo>
                  <a:lnTo>
                    <a:pt x="3793" y="323"/>
                  </a:lnTo>
                  <a:lnTo>
                    <a:pt x="6497" y="0"/>
                  </a:lnTo>
                  <a:lnTo>
                    <a:pt x="37815" y="9353"/>
                  </a:lnTo>
                  <a:lnTo>
                    <a:pt x="63240" y="17750"/>
                  </a:lnTo>
                  <a:lnTo>
                    <a:pt x="93262" y="34613"/>
                  </a:lnTo>
                  <a:lnTo>
                    <a:pt x="121089" y="47832"/>
                  </a:lnTo>
                  <a:lnTo>
                    <a:pt x="151978" y="65878"/>
                  </a:lnTo>
                  <a:lnTo>
                    <a:pt x="185814" y="88715"/>
                  </a:lnTo>
                  <a:lnTo>
                    <a:pt x="204839" y="102584"/>
                  </a:lnTo>
                  <a:lnTo>
                    <a:pt x="224665" y="117386"/>
                  </a:lnTo>
                  <a:lnTo>
                    <a:pt x="245821" y="134399"/>
                  </a:lnTo>
                  <a:lnTo>
                    <a:pt x="267862" y="152883"/>
                  </a:lnTo>
                  <a:lnTo>
                    <a:pt x="290493" y="172350"/>
                  </a:lnTo>
                  <a:lnTo>
                    <a:pt x="313519" y="194853"/>
                  </a:lnTo>
                  <a:lnTo>
                    <a:pt x="336806" y="219380"/>
                  </a:lnTo>
                  <a:lnTo>
                    <a:pt x="360269" y="245256"/>
                  </a:lnTo>
                  <a:lnTo>
                    <a:pt x="383848" y="273619"/>
                  </a:lnTo>
                  <a:lnTo>
                    <a:pt x="407505" y="303641"/>
                  </a:lnTo>
                  <a:lnTo>
                    <a:pt x="431213" y="334768"/>
                  </a:lnTo>
                  <a:lnTo>
                    <a:pt x="451782" y="367425"/>
                  </a:lnTo>
                  <a:lnTo>
                    <a:pt x="470257" y="401103"/>
                  </a:lnTo>
                  <a:lnTo>
                    <a:pt x="487335" y="435462"/>
                  </a:lnTo>
                  <a:lnTo>
                    <a:pt x="501103" y="468685"/>
                  </a:lnTo>
                  <a:lnTo>
                    <a:pt x="512663" y="501154"/>
                  </a:lnTo>
                  <a:lnTo>
                    <a:pt x="522750" y="533118"/>
                  </a:lnTo>
                  <a:lnTo>
                    <a:pt x="528681" y="563952"/>
                  </a:lnTo>
                  <a:lnTo>
                    <a:pt x="531842" y="594034"/>
                  </a:lnTo>
                  <a:lnTo>
                    <a:pt x="533155" y="623613"/>
                  </a:lnTo>
                  <a:lnTo>
                    <a:pt x="531649" y="650476"/>
                  </a:lnTo>
                  <a:lnTo>
                    <a:pt x="528264" y="675529"/>
                  </a:lnTo>
                  <a:lnTo>
                    <a:pt x="523626" y="699374"/>
                  </a:lnTo>
                  <a:lnTo>
                    <a:pt x="515772" y="720033"/>
                  </a:lnTo>
                  <a:lnTo>
                    <a:pt x="494344" y="755689"/>
                  </a:lnTo>
                  <a:lnTo>
                    <a:pt x="464713" y="778944"/>
                  </a:lnTo>
                  <a:lnTo>
                    <a:pt x="447921" y="787367"/>
                  </a:lnTo>
                  <a:lnTo>
                    <a:pt x="412330" y="792494"/>
                  </a:lnTo>
                  <a:lnTo>
                    <a:pt x="393950" y="791638"/>
                  </a:lnTo>
                  <a:lnTo>
                    <a:pt x="374552" y="787894"/>
                  </a:lnTo>
                  <a:lnTo>
                    <a:pt x="354476" y="782222"/>
                  </a:lnTo>
                  <a:lnTo>
                    <a:pt x="320263" y="770628"/>
                  </a:lnTo>
                  <a:lnTo>
                    <a:pt x="292894" y="7613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36" name="SMARTInkShape-1829"/>
            <p:cNvSpPr/>
            <p:nvPr/>
          </p:nvSpPr>
          <p:spPr bwMode="auto">
            <a:xfrm>
              <a:off x="8101013" y="5586413"/>
              <a:ext cx="21137" cy="6850"/>
            </a:xfrm>
            <a:custGeom>
              <a:avLst/>
              <a:gdLst/>
              <a:ahLst/>
              <a:cxnLst/>
              <a:rect l="0" t="0" r="0" b="0"/>
              <a:pathLst>
                <a:path w="21137" h="6850">
                  <a:moveTo>
                    <a:pt x="14287" y="0"/>
                  </a:moveTo>
                  <a:lnTo>
                    <a:pt x="20438" y="0"/>
                  </a:lnTo>
                  <a:lnTo>
                    <a:pt x="20769" y="793"/>
                  </a:lnTo>
                  <a:lnTo>
                    <a:pt x="21136" y="3792"/>
                  </a:lnTo>
                  <a:lnTo>
                    <a:pt x="20441" y="4909"/>
                  </a:lnTo>
                  <a:lnTo>
                    <a:pt x="19184" y="5654"/>
                  </a:lnTo>
                  <a:lnTo>
                    <a:pt x="13621" y="6702"/>
                  </a:lnTo>
                  <a:lnTo>
                    <a:pt x="11462" y="6849"/>
                  </a:lnTo>
                  <a:lnTo>
                    <a:pt x="6946" y="489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37" name="SMARTInkShape-1830"/>
            <p:cNvSpPr/>
            <p:nvPr/>
          </p:nvSpPr>
          <p:spPr bwMode="auto">
            <a:xfrm>
              <a:off x="7800975" y="5572125"/>
              <a:ext cx="92870" cy="7146"/>
            </a:xfrm>
            <a:custGeom>
              <a:avLst/>
              <a:gdLst/>
              <a:ahLst/>
              <a:cxnLst/>
              <a:rect l="0" t="0" r="0" b="0"/>
              <a:pathLst>
                <a:path w="92870" h="7146">
                  <a:moveTo>
                    <a:pt x="0" y="7145"/>
                  </a:moveTo>
                  <a:lnTo>
                    <a:pt x="11406" y="2234"/>
                  </a:lnTo>
                  <a:lnTo>
                    <a:pt x="45089" y="131"/>
                  </a:lnTo>
                  <a:lnTo>
                    <a:pt x="78149" y="12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38" name="SMARTInkShape-1831"/>
            <p:cNvSpPr/>
            <p:nvPr/>
          </p:nvSpPr>
          <p:spPr bwMode="auto">
            <a:xfrm>
              <a:off x="7715250" y="5572125"/>
              <a:ext cx="7145" cy="14289"/>
            </a:xfrm>
            <a:custGeom>
              <a:avLst/>
              <a:gdLst/>
              <a:ahLst/>
              <a:cxnLst/>
              <a:rect l="0" t="0" r="0" b="0"/>
              <a:pathLst>
                <a:path w="7145" h="14289">
                  <a:moveTo>
                    <a:pt x="0" y="14288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39" name="SMARTInkShape-1832"/>
            <p:cNvSpPr/>
            <p:nvPr/>
          </p:nvSpPr>
          <p:spPr bwMode="auto">
            <a:xfrm>
              <a:off x="7665244" y="5600700"/>
              <a:ext cx="35720" cy="35721"/>
            </a:xfrm>
            <a:custGeom>
              <a:avLst/>
              <a:gdLst/>
              <a:ahLst/>
              <a:cxnLst/>
              <a:rect l="0" t="0" r="0" b="0"/>
              <a:pathLst>
                <a:path w="35720" h="35721">
                  <a:moveTo>
                    <a:pt x="0" y="35720"/>
                  </a:move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40" name="SMARTInkShape-1833"/>
            <p:cNvSpPr/>
            <p:nvPr/>
          </p:nvSpPr>
          <p:spPr bwMode="auto">
            <a:xfrm>
              <a:off x="7480499" y="5607845"/>
              <a:ext cx="49015" cy="28576"/>
            </a:xfrm>
            <a:custGeom>
              <a:avLst/>
              <a:gdLst/>
              <a:ahLst/>
              <a:cxnLst/>
              <a:rect l="0" t="0" r="0" b="0"/>
              <a:pathLst>
                <a:path w="49015" h="28576">
                  <a:moveTo>
                    <a:pt x="6151" y="28575"/>
                  </a:moveTo>
                  <a:lnTo>
                    <a:pt x="0" y="28575"/>
                  </a:lnTo>
                  <a:lnTo>
                    <a:pt x="3094" y="28575"/>
                  </a:lnTo>
                  <a:lnTo>
                    <a:pt x="6909" y="26457"/>
                  </a:lnTo>
                  <a:lnTo>
                    <a:pt x="11251" y="23664"/>
                  </a:lnTo>
                  <a:lnTo>
                    <a:pt x="26657" y="17932"/>
                  </a:lnTo>
                  <a:lnTo>
                    <a:pt x="4901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0047" name="SMARTInkShape-Group372"/>
          <p:cNvGrpSpPr/>
          <p:nvPr/>
        </p:nvGrpSpPr>
        <p:grpSpPr>
          <a:xfrm>
            <a:off x="6517582" y="5422105"/>
            <a:ext cx="769044" cy="586319"/>
            <a:chOff x="6517582" y="5422105"/>
            <a:chExt cx="769044" cy="586319"/>
          </a:xfrm>
        </p:grpSpPr>
        <p:sp>
          <p:nvSpPr>
            <p:cNvPr id="2510042" name="SMARTInkShape-1834"/>
            <p:cNvSpPr/>
            <p:nvPr/>
          </p:nvSpPr>
          <p:spPr bwMode="auto">
            <a:xfrm>
              <a:off x="6517582" y="5565534"/>
              <a:ext cx="173743" cy="259776"/>
            </a:xfrm>
            <a:custGeom>
              <a:avLst/>
              <a:gdLst/>
              <a:ahLst/>
              <a:cxnLst/>
              <a:rect l="0" t="0" r="0" b="0"/>
              <a:pathLst>
                <a:path w="173743" h="259776">
                  <a:moveTo>
                    <a:pt x="33237" y="213761"/>
                  </a:moveTo>
                  <a:lnTo>
                    <a:pt x="33237" y="209968"/>
                  </a:lnTo>
                  <a:lnTo>
                    <a:pt x="32443" y="208850"/>
                  </a:lnTo>
                  <a:lnTo>
                    <a:pt x="31120" y="208105"/>
                  </a:lnTo>
                  <a:lnTo>
                    <a:pt x="27086" y="206910"/>
                  </a:lnTo>
                  <a:lnTo>
                    <a:pt x="28651" y="204630"/>
                  </a:lnTo>
                  <a:lnTo>
                    <a:pt x="30180" y="202911"/>
                  </a:lnTo>
                  <a:lnTo>
                    <a:pt x="31878" y="196767"/>
                  </a:lnTo>
                  <a:lnTo>
                    <a:pt x="33427" y="189539"/>
                  </a:lnTo>
                  <a:lnTo>
                    <a:pt x="44575" y="162839"/>
                  </a:lnTo>
                  <a:lnTo>
                    <a:pt x="52969" y="127222"/>
                  </a:lnTo>
                  <a:lnTo>
                    <a:pt x="64283" y="92209"/>
                  </a:lnTo>
                  <a:lnTo>
                    <a:pt x="70457" y="56583"/>
                  </a:lnTo>
                  <a:lnTo>
                    <a:pt x="75604" y="21505"/>
                  </a:lnTo>
                  <a:lnTo>
                    <a:pt x="76002" y="5745"/>
                  </a:lnTo>
                  <a:lnTo>
                    <a:pt x="76828" y="3645"/>
                  </a:lnTo>
                  <a:lnTo>
                    <a:pt x="78173" y="2246"/>
                  </a:lnTo>
                  <a:lnTo>
                    <a:pt x="82242" y="0"/>
                  </a:lnTo>
                  <a:lnTo>
                    <a:pt x="86738" y="3404"/>
                  </a:lnTo>
                  <a:lnTo>
                    <a:pt x="88765" y="11524"/>
                  </a:lnTo>
                  <a:lnTo>
                    <a:pt x="95876" y="43753"/>
                  </a:lnTo>
                  <a:lnTo>
                    <a:pt x="103302" y="70431"/>
                  </a:lnTo>
                  <a:lnTo>
                    <a:pt x="114410" y="103118"/>
                  </a:lnTo>
                  <a:lnTo>
                    <a:pt x="123081" y="137144"/>
                  </a:lnTo>
                  <a:lnTo>
                    <a:pt x="130677" y="167687"/>
                  </a:lnTo>
                  <a:lnTo>
                    <a:pt x="140355" y="202219"/>
                  </a:lnTo>
                  <a:lnTo>
                    <a:pt x="145409" y="219600"/>
                  </a:lnTo>
                  <a:lnTo>
                    <a:pt x="145797" y="229056"/>
                  </a:lnTo>
                  <a:lnTo>
                    <a:pt x="143325" y="235904"/>
                  </a:lnTo>
                  <a:lnTo>
                    <a:pt x="140760" y="238047"/>
                  </a:lnTo>
                  <a:lnTo>
                    <a:pt x="133676" y="240429"/>
                  </a:lnTo>
                  <a:lnTo>
                    <a:pt x="125237" y="239371"/>
                  </a:lnTo>
                  <a:lnTo>
                    <a:pt x="109444" y="232197"/>
                  </a:lnTo>
                  <a:lnTo>
                    <a:pt x="78981" y="215550"/>
                  </a:lnTo>
                  <a:lnTo>
                    <a:pt x="44297" y="186596"/>
                  </a:lnTo>
                  <a:lnTo>
                    <a:pt x="24343" y="171315"/>
                  </a:lnTo>
                  <a:lnTo>
                    <a:pt x="2596" y="137584"/>
                  </a:lnTo>
                  <a:lnTo>
                    <a:pt x="1698" y="133607"/>
                  </a:lnTo>
                  <a:lnTo>
                    <a:pt x="1891" y="130162"/>
                  </a:lnTo>
                  <a:lnTo>
                    <a:pt x="2815" y="127072"/>
                  </a:lnTo>
                  <a:lnTo>
                    <a:pt x="11699" y="115138"/>
                  </a:lnTo>
                  <a:lnTo>
                    <a:pt x="30511" y="101792"/>
                  </a:lnTo>
                  <a:lnTo>
                    <a:pt x="63155" y="84692"/>
                  </a:lnTo>
                  <a:lnTo>
                    <a:pt x="90784" y="72859"/>
                  </a:lnTo>
                  <a:lnTo>
                    <a:pt x="119080" y="62209"/>
                  </a:lnTo>
                  <a:lnTo>
                    <a:pt x="153292" y="48181"/>
                  </a:lnTo>
                  <a:lnTo>
                    <a:pt x="168115" y="44049"/>
                  </a:lnTo>
                  <a:lnTo>
                    <a:pt x="170781" y="44263"/>
                  </a:lnTo>
                  <a:lnTo>
                    <a:pt x="172558" y="45199"/>
                  </a:lnTo>
                  <a:lnTo>
                    <a:pt x="173742" y="46618"/>
                  </a:lnTo>
                  <a:lnTo>
                    <a:pt x="168708" y="54543"/>
                  </a:lnTo>
                  <a:lnTo>
                    <a:pt x="142282" y="82826"/>
                  </a:lnTo>
                  <a:lnTo>
                    <a:pt x="115729" y="113493"/>
                  </a:lnTo>
                  <a:lnTo>
                    <a:pt x="95035" y="138240"/>
                  </a:lnTo>
                  <a:lnTo>
                    <a:pt x="72609" y="164320"/>
                  </a:lnTo>
                  <a:lnTo>
                    <a:pt x="49413" y="189141"/>
                  </a:lnTo>
                  <a:lnTo>
                    <a:pt x="21626" y="221635"/>
                  </a:lnTo>
                  <a:lnTo>
                    <a:pt x="1242" y="256572"/>
                  </a:lnTo>
                  <a:lnTo>
                    <a:pt x="0" y="258970"/>
                  </a:lnTo>
                  <a:lnTo>
                    <a:pt x="760" y="259775"/>
                  </a:lnTo>
                  <a:lnTo>
                    <a:pt x="5838" y="258552"/>
                  </a:lnTo>
                  <a:lnTo>
                    <a:pt x="36449" y="225793"/>
                  </a:lnTo>
                  <a:lnTo>
                    <a:pt x="97531" y="1494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43" name="SMARTInkShape-1835"/>
            <p:cNvSpPr/>
            <p:nvPr/>
          </p:nvSpPr>
          <p:spPr bwMode="auto">
            <a:xfrm>
              <a:off x="7100888" y="5536405"/>
              <a:ext cx="185738" cy="192244"/>
            </a:xfrm>
            <a:custGeom>
              <a:avLst/>
              <a:gdLst/>
              <a:ahLst/>
              <a:cxnLst/>
              <a:rect l="0" t="0" r="0" b="0"/>
              <a:pathLst>
                <a:path w="185738" h="192244">
                  <a:moveTo>
                    <a:pt x="0" y="28575"/>
                  </a:moveTo>
                  <a:lnTo>
                    <a:pt x="0" y="32368"/>
                  </a:lnTo>
                  <a:lnTo>
                    <a:pt x="2116" y="36347"/>
                  </a:lnTo>
                  <a:lnTo>
                    <a:pt x="3792" y="38519"/>
                  </a:lnTo>
                  <a:lnTo>
                    <a:pt x="5654" y="45167"/>
                  </a:lnTo>
                  <a:lnTo>
                    <a:pt x="6150" y="49161"/>
                  </a:lnTo>
                  <a:lnTo>
                    <a:pt x="10935" y="57833"/>
                  </a:lnTo>
                  <a:lnTo>
                    <a:pt x="33935" y="91441"/>
                  </a:lnTo>
                  <a:lnTo>
                    <a:pt x="48183" y="122197"/>
                  </a:lnTo>
                  <a:lnTo>
                    <a:pt x="60641" y="148052"/>
                  </a:lnTo>
                  <a:lnTo>
                    <a:pt x="67928" y="177689"/>
                  </a:lnTo>
                  <a:lnTo>
                    <a:pt x="64929" y="190725"/>
                  </a:lnTo>
                  <a:lnTo>
                    <a:pt x="63924" y="191444"/>
                  </a:lnTo>
                  <a:lnTo>
                    <a:pt x="60690" y="192243"/>
                  </a:lnTo>
                  <a:lnTo>
                    <a:pt x="59509" y="190869"/>
                  </a:lnTo>
                  <a:lnTo>
                    <a:pt x="58198" y="185109"/>
                  </a:lnTo>
                  <a:lnTo>
                    <a:pt x="65058" y="156140"/>
                  </a:lnTo>
                  <a:lnTo>
                    <a:pt x="77761" y="124594"/>
                  </a:lnTo>
                  <a:lnTo>
                    <a:pt x="96352" y="92699"/>
                  </a:lnTo>
                  <a:lnTo>
                    <a:pt x="122132" y="60880"/>
                  </a:lnTo>
                  <a:lnTo>
                    <a:pt x="156595" y="28903"/>
                  </a:lnTo>
                  <a:lnTo>
                    <a:pt x="181454" y="7802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44" name="SMARTInkShape-1836"/>
            <p:cNvSpPr/>
            <p:nvPr/>
          </p:nvSpPr>
          <p:spPr bwMode="auto">
            <a:xfrm>
              <a:off x="6893719" y="5550695"/>
              <a:ext cx="171451" cy="21431"/>
            </a:xfrm>
            <a:custGeom>
              <a:avLst/>
              <a:gdLst/>
              <a:ahLst/>
              <a:cxnLst/>
              <a:rect l="0" t="0" r="0" b="0"/>
              <a:pathLst>
                <a:path w="171451" h="21431">
                  <a:moveTo>
                    <a:pt x="0" y="21430"/>
                  </a:moveTo>
                  <a:lnTo>
                    <a:pt x="7584" y="17638"/>
                  </a:lnTo>
                  <a:lnTo>
                    <a:pt x="38834" y="12611"/>
                  </a:lnTo>
                  <a:lnTo>
                    <a:pt x="74434" y="8223"/>
                  </a:lnTo>
                  <a:lnTo>
                    <a:pt x="102576" y="7463"/>
                  </a:lnTo>
                  <a:lnTo>
                    <a:pt x="135620" y="6412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45" name="SMARTInkShape-1837"/>
            <p:cNvSpPr/>
            <p:nvPr/>
          </p:nvSpPr>
          <p:spPr bwMode="auto">
            <a:xfrm>
              <a:off x="7008231" y="5422105"/>
              <a:ext cx="49795" cy="365637"/>
            </a:xfrm>
            <a:custGeom>
              <a:avLst/>
              <a:gdLst/>
              <a:ahLst/>
              <a:cxnLst/>
              <a:rect l="0" t="0" r="0" b="0"/>
              <a:pathLst>
                <a:path w="49795" h="365637">
                  <a:moveTo>
                    <a:pt x="35507" y="0"/>
                  </a:moveTo>
                  <a:lnTo>
                    <a:pt x="41657" y="0"/>
                  </a:lnTo>
                  <a:lnTo>
                    <a:pt x="41988" y="795"/>
                  </a:lnTo>
                  <a:lnTo>
                    <a:pt x="42633" y="31333"/>
                  </a:lnTo>
                  <a:lnTo>
                    <a:pt x="41057" y="57880"/>
                  </a:lnTo>
                  <a:lnTo>
                    <a:pt x="35063" y="82082"/>
                  </a:lnTo>
                  <a:lnTo>
                    <a:pt x="29224" y="110829"/>
                  </a:lnTo>
                  <a:lnTo>
                    <a:pt x="23983" y="142920"/>
                  </a:lnTo>
                  <a:lnTo>
                    <a:pt x="19008" y="178350"/>
                  </a:lnTo>
                  <a:lnTo>
                    <a:pt x="12034" y="213146"/>
                  </a:lnTo>
                  <a:lnTo>
                    <a:pt x="5231" y="247133"/>
                  </a:lnTo>
                  <a:lnTo>
                    <a:pt x="2207" y="280759"/>
                  </a:lnTo>
                  <a:lnTo>
                    <a:pt x="863" y="307874"/>
                  </a:lnTo>
                  <a:lnTo>
                    <a:pt x="106" y="338873"/>
                  </a:lnTo>
                  <a:lnTo>
                    <a:pt x="0" y="347359"/>
                  </a:lnTo>
                  <a:lnTo>
                    <a:pt x="1516" y="353811"/>
                  </a:lnTo>
                  <a:lnTo>
                    <a:pt x="7435" y="363096"/>
                  </a:lnTo>
                  <a:lnTo>
                    <a:pt x="10442" y="365096"/>
                  </a:lnTo>
                  <a:lnTo>
                    <a:pt x="13241" y="365636"/>
                  </a:lnTo>
                  <a:lnTo>
                    <a:pt x="15901" y="365201"/>
                  </a:lnTo>
                  <a:lnTo>
                    <a:pt x="20972" y="358369"/>
                  </a:lnTo>
                  <a:lnTo>
                    <a:pt x="30695" y="330787"/>
                  </a:lnTo>
                  <a:lnTo>
                    <a:pt x="37873" y="300242"/>
                  </a:lnTo>
                  <a:lnTo>
                    <a:pt x="42644" y="275523"/>
                  </a:lnTo>
                  <a:lnTo>
                    <a:pt x="49794" y="2357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46" name="SMARTInkShape-1838"/>
            <p:cNvSpPr/>
            <p:nvPr/>
          </p:nvSpPr>
          <p:spPr bwMode="auto">
            <a:xfrm>
              <a:off x="6733532" y="5564980"/>
              <a:ext cx="185746" cy="443444"/>
            </a:xfrm>
            <a:custGeom>
              <a:avLst/>
              <a:gdLst/>
              <a:ahLst/>
              <a:cxnLst/>
              <a:rect l="0" t="0" r="0" b="0"/>
              <a:pathLst>
                <a:path w="185746" h="443444">
                  <a:moveTo>
                    <a:pt x="95893" y="0"/>
                  </a:moveTo>
                  <a:lnTo>
                    <a:pt x="88836" y="0"/>
                  </a:lnTo>
                  <a:lnTo>
                    <a:pt x="88752" y="35298"/>
                  </a:lnTo>
                  <a:lnTo>
                    <a:pt x="88751" y="57757"/>
                  </a:lnTo>
                  <a:lnTo>
                    <a:pt x="88750" y="88906"/>
                  </a:lnTo>
                  <a:lnTo>
                    <a:pt x="88749" y="123916"/>
                  </a:lnTo>
                  <a:lnTo>
                    <a:pt x="88749" y="142143"/>
                  </a:lnTo>
                  <a:lnTo>
                    <a:pt x="88749" y="162231"/>
                  </a:lnTo>
                  <a:lnTo>
                    <a:pt x="88749" y="183561"/>
                  </a:lnTo>
                  <a:lnTo>
                    <a:pt x="88749" y="205718"/>
                  </a:lnTo>
                  <a:lnTo>
                    <a:pt x="87162" y="227633"/>
                  </a:lnTo>
                  <a:lnTo>
                    <a:pt x="84516" y="249387"/>
                  </a:lnTo>
                  <a:lnTo>
                    <a:pt x="81165" y="271034"/>
                  </a:lnTo>
                  <a:lnTo>
                    <a:pt x="78930" y="291814"/>
                  </a:lnTo>
                  <a:lnTo>
                    <a:pt x="77441" y="312018"/>
                  </a:lnTo>
                  <a:lnTo>
                    <a:pt x="76448" y="331838"/>
                  </a:lnTo>
                  <a:lnTo>
                    <a:pt x="71111" y="366559"/>
                  </a:lnTo>
                  <a:lnTo>
                    <a:pt x="64241" y="396278"/>
                  </a:lnTo>
                  <a:lnTo>
                    <a:pt x="55117" y="428479"/>
                  </a:lnTo>
                  <a:lnTo>
                    <a:pt x="47079" y="439938"/>
                  </a:lnTo>
                  <a:lnTo>
                    <a:pt x="43507" y="442517"/>
                  </a:lnTo>
                  <a:lnTo>
                    <a:pt x="40331" y="443443"/>
                  </a:lnTo>
                  <a:lnTo>
                    <a:pt x="37421" y="443266"/>
                  </a:lnTo>
                  <a:lnTo>
                    <a:pt x="29953" y="434604"/>
                  </a:lnTo>
                  <a:lnTo>
                    <a:pt x="22136" y="418583"/>
                  </a:lnTo>
                  <a:lnTo>
                    <a:pt x="16016" y="395588"/>
                  </a:lnTo>
                  <a:lnTo>
                    <a:pt x="10651" y="367376"/>
                  </a:lnTo>
                  <a:lnTo>
                    <a:pt x="6414" y="336316"/>
                  </a:lnTo>
                  <a:lnTo>
                    <a:pt x="4530" y="303991"/>
                  </a:lnTo>
                  <a:lnTo>
                    <a:pt x="1577" y="271104"/>
                  </a:lnTo>
                  <a:lnTo>
                    <a:pt x="0" y="237172"/>
                  </a:lnTo>
                  <a:lnTo>
                    <a:pt x="1802" y="219234"/>
                  </a:lnTo>
                  <a:lnTo>
                    <a:pt x="7243" y="183957"/>
                  </a:lnTo>
                  <a:lnTo>
                    <a:pt x="12308" y="152403"/>
                  </a:lnTo>
                  <a:lnTo>
                    <a:pt x="19321" y="122504"/>
                  </a:lnTo>
                  <a:lnTo>
                    <a:pt x="28523" y="94134"/>
                  </a:lnTo>
                  <a:lnTo>
                    <a:pt x="40551" y="68296"/>
                  </a:lnTo>
                  <a:lnTo>
                    <a:pt x="60711" y="39022"/>
                  </a:lnTo>
                  <a:lnTo>
                    <a:pt x="85556" y="19059"/>
                  </a:lnTo>
                  <a:lnTo>
                    <a:pt x="109234" y="6883"/>
                  </a:lnTo>
                  <a:lnTo>
                    <a:pt x="126164" y="5177"/>
                  </a:lnTo>
                  <a:lnTo>
                    <a:pt x="159111" y="10548"/>
                  </a:lnTo>
                  <a:lnTo>
                    <a:pt x="171879" y="18976"/>
                  </a:lnTo>
                  <a:lnTo>
                    <a:pt x="177507" y="24558"/>
                  </a:lnTo>
                  <a:lnTo>
                    <a:pt x="183760" y="39226"/>
                  </a:lnTo>
                  <a:lnTo>
                    <a:pt x="185745" y="56328"/>
                  </a:lnTo>
                  <a:lnTo>
                    <a:pt x="183981" y="74512"/>
                  </a:lnTo>
                  <a:lnTo>
                    <a:pt x="170941" y="106392"/>
                  </a:lnTo>
                  <a:lnTo>
                    <a:pt x="148204" y="137180"/>
                  </a:lnTo>
                  <a:lnTo>
                    <a:pt x="116986" y="169534"/>
                  </a:lnTo>
                  <a:lnTo>
                    <a:pt x="83100" y="193286"/>
                  </a:lnTo>
                  <a:lnTo>
                    <a:pt x="79427" y="194739"/>
                  </a:lnTo>
                  <a:lnTo>
                    <a:pt x="76184" y="194914"/>
                  </a:lnTo>
                  <a:lnTo>
                    <a:pt x="73228" y="194237"/>
                  </a:lnTo>
                  <a:lnTo>
                    <a:pt x="72052" y="192198"/>
                  </a:lnTo>
                  <a:lnTo>
                    <a:pt x="72862" y="185698"/>
                  </a:lnTo>
                  <a:lnTo>
                    <a:pt x="85553" y="157185"/>
                  </a:lnTo>
                  <a:lnTo>
                    <a:pt x="99532" y="128683"/>
                  </a:lnTo>
                  <a:lnTo>
                    <a:pt x="116020" y="95543"/>
                  </a:lnTo>
                  <a:lnTo>
                    <a:pt x="124468" y="785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844" name="SMARTInkShape-Group373"/>
          <p:cNvGrpSpPr/>
          <p:nvPr/>
        </p:nvGrpSpPr>
        <p:grpSpPr>
          <a:xfrm>
            <a:off x="2646119" y="5314950"/>
            <a:ext cx="3904701" cy="1009287"/>
            <a:chOff x="2646119" y="5314950"/>
            <a:chExt cx="3904701" cy="1009287"/>
          </a:xfrm>
        </p:grpSpPr>
        <p:sp>
          <p:nvSpPr>
            <p:cNvPr id="2509824" name="SMARTInkShape-1839"/>
            <p:cNvSpPr/>
            <p:nvPr/>
          </p:nvSpPr>
          <p:spPr bwMode="auto">
            <a:xfrm>
              <a:off x="6383421" y="5314950"/>
              <a:ext cx="167399" cy="721521"/>
            </a:xfrm>
            <a:custGeom>
              <a:avLst/>
              <a:gdLst/>
              <a:ahLst/>
              <a:cxnLst/>
              <a:rect l="0" t="0" r="0" b="0"/>
              <a:pathLst>
                <a:path w="167399" h="721521">
                  <a:moveTo>
                    <a:pt x="167398" y="0"/>
                  </a:moveTo>
                  <a:lnTo>
                    <a:pt x="143806" y="25973"/>
                  </a:lnTo>
                  <a:lnTo>
                    <a:pt x="130719" y="48056"/>
                  </a:lnTo>
                  <a:lnTo>
                    <a:pt x="112731" y="80096"/>
                  </a:lnTo>
                  <a:lnTo>
                    <a:pt x="102378" y="98641"/>
                  </a:lnTo>
                  <a:lnTo>
                    <a:pt x="91508" y="119736"/>
                  </a:lnTo>
                  <a:lnTo>
                    <a:pt x="80292" y="142530"/>
                  </a:lnTo>
                  <a:lnTo>
                    <a:pt x="68846" y="166457"/>
                  </a:lnTo>
                  <a:lnTo>
                    <a:pt x="57246" y="193522"/>
                  </a:lnTo>
                  <a:lnTo>
                    <a:pt x="45545" y="222677"/>
                  </a:lnTo>
                  <a:lnTo>
                    <a:pt x="33775" y="253226"/>
                  </a:lnTo>
                  <a:lnTo>
                    <a:pt x="24341" y="283911"/>
                  </a:lnTo>
                  <a:lnTo>
                    <a:pt x="16464" y="314687"/>
                  </a:lnTo>
                  <a:lnTo>
                    <a:pt x="9625" y="345522"/>
                  </a:lnTo>
                  <a:lnTo>
                    <a:pt x="5067" y="377192"/>
                  </a:lnTo>
                  <a:lnTo>
                    <a:pt x="2026" y="409418"/>
                  </a:lnTo>
                  <a:lnTo>
                    <a:pt x="0" y="442014"/>
                  </a:lnTo>
                  <a:lnTo>
                    <a:pt x="237" y="471682"/>
                  </a:lnTo>
                  <a:lnTo>
                    <a:pt x="1981" y="499399"/>
                  </a:lnTo>
                  <a:lnTo>
                    <a:pt x="4732" y="525814"/>
                  </a:lnTo>
                  <a:lnTo>
                    <a:pt x="9741" y="550568"/>
                  </a:lnTo>
                  <a:lnTo>
                    <a:pt x="16257" y="574215"/>
                  </a:lnTo>
                  <a:lnTo>
                    <a:pt x="23775" y="597122"/>
                  </a:lnTo>
                  <a:lnTo>
                    <a:pt x="31961" y="616362"/>
                  </a:lnTo>
                  <a:lnTo>
                    <a:pt x="49525" y="648324"/>
                  </a:lnTo>
                  <a:lnTo>
                    <a:pt x="70030" y="673642"/>
                  </a:lnTo>
                  <a:lnTo>
                    <a:pt x="138823" y="7215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25" name="SMARTInkShape-1840"/>
            <p:cNvSpPr/>
            <p:nvPr/>
          </p:nvSpPr>
          <p:spPr bwMode="auto">
            <a:xfrm>
              <a:off x="5865376" y="5572627"/>
              <a:ext cx="271105" cy="313190"/>
            </a:xfrm>
            <a:custGeom>
              <a:avLst/>
              <a:gdLst/>
              <a:ahLst/>
              <a:cxnLst/>
              <a:rect l="0" t="0" r="0" b="0"/>
              <a:pathLst>
                <a:path w="271105" h="313190">
                  <a:moveTo>
                    <a:pt x="228244" y="235243"/>
                  </a:moveTo>
                  <a:lnTo>
                    <a:pt x="224451" y="235243"/>
                  </a:lnTo>
                  <a:lnTo>
                    <a:pt x="220472" y="237359"/>
                  </a:lnTo>
                  <a:lnTo>
                    <a:pt x="207658" y="245185"/>
                  </a:lnTo>
                  <a:lnTo>
                    <a:pt x="184930" y="248671"/>
                  </a:lnTo>
                  <a:lnTo>
                    <a:pt x="149684" y="249454"/>
                  </a:lnTo>
                  <a:lnTo>
                    <a:pt x="133705" y="248713"/>
                  </a:lnTo>
                  <a:lnTo>
                    <a:pt x="109274" y="239583"/>
                  </a:lnTo>
                  <a:lnTo>
                    <a:pt x="101814" y="232938"/>
                  </a:lnTo>
                  <a:lnTo>
                    <a:pt x="93151" y="218155"/>
                  </a:lnTo>
                  <a:lnTo>
                    <a:pt x="76574" y="184074"/>
                  </a:lnTo>
                  <a:lnTo>
                    <a:pt x="72165" y="148818"/>
                  </a:lnTo>
                  <a:lnTo>
                    <a:pt x="71402" y="120734"/>
                  </a:lnTo>
                  <a:lnTo>
                    <a:pt x="72811" y="101800"/>
                  </a:lnTo>
                  <a:lnTo>
                    <a:pt x="81735" y="73290"/>
                  </a:lnTo>
                  <a:lnTo>
                    <a:pt x="91347" y="45527"/>
                  </a:lnTo>
                  <a:lnTo>
                    <a:pt x="102312" y="29481"/>
                  </a:lnTo>
                  <a:lnTo>
                    <a:pt x="115123" y="18645"/>
                  </a:lnTo>
                  <a:lnTo>
                    <a:pt x="142751" y="5220"/>
                  </a:lnTo>
                  <a:lnTo>
                    <a:pt x="170496" y="251"/>
                  </a:lnTo>
                  <a:lnTo>
                    <a:pt x="175458" y="0"/>
                  </a:lnTo>
                  <a:lnTo>
                    <a:pt x="179559" y="1420"/>
                  </a:lnTo>
                  <a:lnTo>
                    <a:pt x="186233" y="7232"/>
                  </a:lnTo>
                  <a:lnTo>
                    <a:pt x="187536" y="11796"/>
                  </a:lnTo>
                  <a:lnTo>
                    <a:pt x="186867" y="23221"/>
                  </a:lnTo>
                  <a:lnTo>
                    <a:pt x="167770" y="57247"/>
                  </a:lnTo>
                  <a:lnTo>
                    <a:pt x="151888" y="81521"/>
                  </a:lnTo>
                  <a:lnTo>
                    <a:pt x="134247" y="106067"/>
                  </a:lnTo>
                  <a:lnTo>
                    <a:pt x="114237" y="131793"/>
                  </a:lnTo>
                  <a:lnTo>
                    <a:pt x="89467" y="161748"/>
                  </a:lnTo>
                  <a:lnTo>
                    <a:pt x="66817" y="189348"/>
                  </a:lnTo>
                  <a:lnTo>
                    <a:pt x="46167" y="214845"/>
                  </a:lnTo>
                  <a:lnTo>
                    <a:pt x="26405" y="239405"/>
                  </a:lnTo>
                  <a:lnTo>
                    <a:pt x="5015" y="271753"/>
                  </a:lnTo>
                  <a:lnTo>
                    <a:pt x="178" y="287453"/>
                  </a:lnTo>
                  <a:lnTo>
                    <a:pt x="0" y="293861"/>
                  </a:lnTo>
                  <a:lnTo>
                    <a:pt x="2262" y="299722"/>
                  </a:lnTo>
                  <a:lnTo>
                    <a:pt x="11127" y="310466"/>
                  </a:lnTo>
                  <a:lnTo>
                    <a:pt x="17617" y="313173"/>
                  </a:lnTo>
                  <a:lnTo>
                    <a:pt x="44303" y="313189"/>
                  </a:lnTo>
                  <a:lnTo>
                    <a:pt x="71350" y="310102"/>
                  </a:lnTo>
                  <a:lnTo>
                    <a:pt x="99775" y="303967"/>
                  </a:lnTo>
                  <a:lnTo>
                    <a:pt x="129871" y="295949"/>
                  </a:lnTo>
                  <a:lnTo>
                    <a:pt x="164413" y="287094"/>
                  </a:lnTo>
                  <a:lnTo>
                    <a:pt x="196699" y="277866"/>
                  </a:lnTo>
                  <a:lnTo>
                    <a:pt x="225336" y="268473"/>
                  </a:lnTo>
                  <a:lnTo>
                    <a:pt x="256133" y="255848"/>
                  </a:lnTo>
                  <a:lnTo>
                    <a:pt x="271104" y="2495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28" name="SMARTInkShape-1841"/>
            <p:cNvSpPr/>
            <p:nvPr/>
          </p:nvSpPr>
          <p:spPr bwMode="auto">
            <a:xfrm>
              <a:off x="5646165" y="5569236"/>
              <a:ext cx="211711" cy="331282"/>
            </a:xfrm>
            <a:custGeom>
              <a:avLst/>
              <a:gdLst/>
              <a:ahLst/>
              <a:cxnLst/>
              <a:rect l="0" t="0" r="0" b="0"/>
              <a:pathLst>
                <a:path w="211711" h="331282">
                  <a:moveTo>
                    <a:pt x="161705" y="274352"/>
                  </a:moveTo>
                  <a:lnTo>
                    <a:pt x="157912" y="274352"/>
                  </a:lnTo>
                  <a:lnTo>
                    <a:pt x="153933" y="276468"/>
                  </a:lnTo>
                  <a:lnTo>
                    <a:pt x="149519" y="279261"/>
                  </a:lnTo>
                  <a:lnTo>
                    <a:pt x="142571" y="281627"/>
                  </a:lnTo>
                  <a:lnTo>
                    <a:pt x="137855" y="284993"/>
                  </a:lnTo>
                  <a:lnTo>
                    <a:pt x="134692" y="285415"/>
                  </a:lnTo>
                  <a:lnTo>
                    <a:pt x="126944" y="283766"/>
                  </a:lnTo>
                  <a:lnTo>
                    <a:pt x="117450" y="278376"/>
                  </a:lnTo>
                  <a:lnTo>
                    <a:pt x="98467" y="260969"/>
                  </a:lnTo>
                  <a:lnTo>
                    <a:pt x="81273" y="232490"/>
                  </a:lnTo>
                  <a:lnTo>
                    <a:pt x="67294" y="200995"/>
                  </a:lnTo>
                  <a:lnTo>
                    <a:pt x="53273" y="168227"/>
                  </a:lnTo>
                  <a:lnTo>
                    <a:pt x="43654" y="138824"/>
                  </a:lnTo>
                  <a:lnTo>
                    <a:pt x="42059" y="118043"/>
                  </a:lnTo>
                  <a:lnTo>
                    <a:pt x="44499" y="106721"/>
                  </a:lnTo>
                  <a:lnTo>
                    <a:pt x="60446" y="73889"/>
                  </a:lnTo>
                  <a:lnTo>
                    <a:pt x="67488" y="60638"/>
                  </a:lnTo>
                  <a:lnTo>
                    <a:pt x="85634" y="44253"/>
                  </a:lnTo>
                  <a:lnTo>
                    <a:pt x="117691" y="24495"/>
                  </a:lnTo>
                  <a:lnTo>
                    <a:pt x="148705" y="6234"/>
                  </a:lnTo>
                  <a:lnTo>
                    <a:pt x="158837" y="936"/>
                  </a:lnTo>
                  <a:lnTo>
                    <a:pt x="162968" y="0"/>
                  </a:lnTo>
                  <a:lnTo>
                    <a:pt x="166515" y="169"/>
                  </a:lnTo>
                  <a:lnTo>
                    <a:pt x="169674" y="1076"/>
                  </a:lnTo>
                  <a:lnTo>
                    <a:pt x="171780" y="3267"/>
                  </a:lnTo>
                  <a:lnTo>
                    <a:pt x="174118" y="9936"/>
                  </a:lnTo>
                  <a:lnTo>
                    <a:pt x="171644" y="26408"/>
                  </a:lnTo>
                  <a:lnTo>
                    <a:pt x="158299" y="53955"/>
                  </a:lnTo>
                  <a:lnTo>
                    <a:pt x="143785" y="80089"/>
                  </a:lnTo>
                  <a:lnTo>
                    <a:pt x="126753" y="110225"/>
                  </a:lnTo>
                  <a:lnTo>
                    <a:pt x="108599" y="142140"/>
                  </a:lnTo>
                  <a:lnTo>
                    <a:pt x="87831" y="174845"/>
                  </a:lnTo>
                  <a:lnTo>
                    <a:pt x="66959" y="207901"/>
                  </a:lnTo>
                  <a:lnTo>
                    <a:pt x="49745" y="241114"/>
                  </a:lnTo>
                  <a:lnTo>
                    <a:pt x="32040" y="270163"/>
                  </a:lnTo>
                  <a:lnTo>
                    <a:pt x="10572" y="304595"/>
                  </a:lnTo>
                  <a:lnTo>
                    <a:pt x="0" y="329979"/>
                  </a:lnTo>
                  <a:lnTo>
                    <a:pt x="720" y="331281"/>
                  </a:lnTo>
                  <a:lnTo>
                    <a:pt x="2787" y="330560"/>
                  </a:lnTo>
                  <a:lnTo>
                    <a:pt x="30679" y="307244"/>
                  </a:lnTo>
                  <a:lnTo>
                    <a:pt x="65002" y="280937"/>
                  </a:lnTo>
                  <a:lnTo>
                    <a:pt x="96715" y="263691"/>
                  </a:lnTo>
                  <a:lnTo>
                    <a:pt x="131247" y="248527"/>
                  </a:lnTo>
                  <a:lnTo>
                    <a:pt x="162822" y="237772"/>
                  </a:lnTo>
                  <a:lnTo>
                    <a:pt x="192286" y="229558"/>
                  </a:lnTo>
                  <a:lnTo>
                    <a:pt x="211710" y="224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29" name="SMARTInkShape-1842"/>
            <p:cNvSpPr/>
            <p:nvPr/>
          </p:nvSpPr>
          <p:spPr bwMode="auto">
            <a:xfrm>
              <a:off x="5343525" y="5450680"/>
              <a:ext cx="130081" cy="655724"/>
            </a:xfrm>
            <a:custGeom>
              <a:avLst/>
              <a:gdLst/>
              <a:ahLst/>
              <a:cxnLst/>
              <a:rect l="0" t="0" r="0" b="0"/>
              <a:pathLst>
                <a:path w="130081" h="655724">
                  <a:moveTo>
                    <a:pt x="0" y="0"/>
                  </a:moveTo>
                  <a:lnTo>
                    <a:pt x="0" y="6152"/>
                  </a:lnTo>
                  <a:lnTo>
                    <a:pt x="16590" y="35701"/>
                  </a:lnTo>
                  <a:lnTo>
                    <a:pt x="31374" y="68523"/>
                  </a:lnTo>
                  <a:lnTo>
                    <a:pt x="44900" y="97129"/>
                  </a:lnTo>
                  <a:lnTo>
                    <a:pt x="52952" y="114760"/>
                  </a:lnTo>
                  <a:lnTo>
                    <a:pt x="61495" y="133657"/>
                  </a:lnTo>
                  <a:lnTo>
                    <a:pt x="70365" y="155780"/>
                  </a:lnTo>
                  <a:lnTo>
                    <a:pt x="79454" y="180054"/>
                  </a:lnTo>
                  <a:lnTo>
                    <a:pt x="88688" y="205762"/>
                  </a:lnTo>
                  <a:lnTo>
                    <a:pt x="97225" y="232425"/>
                  </a:lnTo>
                  <a:lnTo>
                    <a:pt x="105297" y="259726"/>
                  </a:lnTo>
                  <a:lnTo>
                    <a:pt x="113061" y="287450"/>
                  </a:lnTo>
                  <a:lnTo>
                    <a:pt x="119031" y="316253"/>
                  </a:lnTo>
                  <a:lnTo>
                    <a:pt x="123803" y="345773"/>
                  </a:lnTo>
                  <a:lnTo>
                    <a:pt x="127779" y="375772"/>
                  </a:lnTo>
                  <a:lnTo>
                    <a:pt x="129635" y="404503"/>
                  </a:lnTo>
                  <a:lnTo>
                    <a:pt x="130080" y="432388"/>
                  </a:lnTo>
                  <a:lnTo>
                    <a:pt x="129584" y="459709"/>
                  </a:lnTo>
                  <a:lnTo>
                    <a:pt x="126870" y="485067"/>
                  </a:lnTo>
                  <a:lnTo>
                    <a:pt x="122680" y="509116"/>
                  </a:lnTo>
                  <a:lnTo>
                    <a:pt x="117505" y="532292"/>
                  </a:lnTo>
                  <a:lnTo>
                    <a:pt x="110880" y="553299"/>
                  </a:lnTo>
                  <a:lnTo>
                    <a:pt x="103289" y="572860"/>
                  </a:lnTo>
                  <a:lnTo>
                    <a:pt x="87182" y="607030"/>
                  </a:lnTo>
                  <a:lnTo>
                    <a:pt x="65518" y="641736"/>
                  </a:lnTo>
                  <a:lnTo>
                    <a:pt x="53991" y="653781"/>
                  </a:lnTo>
                  <a:lnTo>
                    <a:pt x="50281" y="655723"/>
                  </a:lnTo>
                  <a:lnTo>
                    <a:pt x="47808" y="655430"/>
                  </a:lnTo>
                  <a:lnTo>
                    <a:pt x="46160" y="653648"/>
                  </a:lnTo>
                  <a:lnTo>
                    <a:pt x="57150" y="6143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0" name="SMARTInkShape-1843"/>
            <p:cNvSpPr/>
            <p:nvPr/>
          </p:nvSpPr>
          <p:spPr bwMode="auto">
            <a:xfrm>
              <a:off x="5044114" y="5664995"/>
              <a:ext cx="227975" cy="258824"/>
            </a:xfrm>
            <a:custGeom>
              <a:avLst/>
              <a:gdLst/>
              <a:ahLst/>
              <a:cxnLst/>
              <a:rect l="0" t="0" r="0" b="0"/>
              <a:pathLst>
                <a:path w="227975" h="258824">
                  <a:moveTo>
                    <a:pt x="42236" y="0"/>
                  </a:moveTo>
                  <a:lnTo>
                    <a:pt x="38444" y="0"/>
                  </a:lnTo>
                  <a:lnTo>
                    <a:pt x="37326" y="793"/>
                  </a:lnTo>
                  <a:lnTo>
                    <a:pt x="36582" y="2116"/>
                  </a:lnTo>
                  <a:lnTo>
                    <a:pt x="25236" y="36678"/>
                  </a:lnTo>
                  <a:lnTo>
                    <a:pt x="15976" y="70185"/>
                  </a:lnTo>
                  <a:lnTo>
                    <a:pt x="8879" y="99552"/>
                  </a:lnTo>
                  <a:lnTo>
                    <a:pt x="4127" y="124414"/>
                  </a:lnTo>
                  <a:lnTo>
                    <a:pt x="1487" y="149221"/>
                  </a:lnTo>
                  <a:lnTo>
                    <a:pt x="0" y="183384"/>
                  </a:lnTo>
                  <a:lnTo>
                    <a:pt x="1676" y="213614"/>
                  </a:lnTo>
                  <a:lnTo>
                    <a:pt x="9353" y="244688"/>
                  </a:lnTo>
                  <a:lnTo>
                    <a:pt x="15980" y="253741"/>
                  </a:lnTo>
                  <a:lnTo>
                    <a:pt x="19969" y="257268"/>
                  </a:lnTo>
                  <a:lnTo>
                    <a:pt x="25010" y="258823"/>
                  </a:lnTo>
                  <a:lnTo>
                    <a:pt x="36961" y="258436"/>
                  </a:lnTo>
                  <a:lnTo>
                    <a:pt x="57077" y="253755"/>
                  </a:lnTo>
                  <a:lnTo>
                    <a:pt x="86002" y="233656"/>
                  </a:lnTo>
                  <a:lnTo>
                    <a:pt x="119349" y="208872"/>
                  </a:lnTo>
                  <a:lnTo>
                    <a:pt x="143931" y="195502"/>
                  </a:lnTo>
                  <a:lnTo>
                    <a:pt x="173096" y="187665"/>
                  </a:lnTo>
                  <a:lnTo>
                    <a:pt x="199054" y="186911"/>
                  </a:lnTo>
                  <a:lnTo>
                    <a:pt x="214466" y="191552"/>
                  </a:lnTo>
                  <a:lnTo>
                    <a:pt x="227974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1" name="SMARTInkShape-1844"/>
            <p:cNvSpPr/>
            <p:nvPr/>
          </p:nvSpPr>
          <p:spPr bwMode="auto">
            <a:xfrm>
              <a:off x="4900613" y="5686425"/>
              <a:ext cx="150018" cy="251928"/>
            </a:xfrm>
            <a:custGeom>
              <a:avLst/>
              <a:gdLst/>
              <a:ahLst/>
              <a:cxnLst/>
              <a:rect l="0" t="0" r="0" b="0"/>
              <a:pathLst>
                <a:path w="150018" h="251928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7056" y="37585"/>
                  </a:lnTo>
                  <a:lnTo>
                    <a:pt x="7126" y="66250"/>
                  </a:lnTo>
                  <a:lnTo>
                    <a:pt x="7138" y="97241"/>
                  </a:lnTo>
                  <a:lnTo>
                    <a:pt x="6348" y="131559"/>
                  </a:lnTo>
                  <a:lnTo>
                    <a:pt x="2233" y="166068"/>
                  </a:lnTo>
                  <a:lnTo>
                    <a:pt x="661" y="196755"/>
                  </a:lnTo>
                  <a:lnTo>
                    <a:pt x="130" y="231335"/>
                  </a:lnTo>
                  <a:lnTo>
                    <a:pt x="851" y="242515"/>
                  </a:lnTo>
                  <a:lnTo>
                    <a:pt x="3818" y="250130"/>
                  </a:lnTo>
                  <a:lnTo>
                    <a:pt x="6514" y="251685"/>
                  </a:lnTo>
                  <a:lnTo>
                    <a:pt x="9898" y="251927"/>
                  </a:lnTo>
                  <a:lnTo>
                    <a:pt x="22247" y="248476"/>
                  </a:lnTo>
                  <a:lnTo>
                    <a:pt x="51847" y="231423"/>
                  </a:lnTo>
                  <a:lnTo>
                    <a:pt x="82325" y="210549"/>
                  </a:lnTo>
                  <a:lnTo>
                    <a:pt x="114792" y="190798"/>
                  </a:lnTo>
                  <a:lnTo>
                    <a:pt x="150017" y="178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2" name="SMARTInkShape-1845"/>
            <p:cNvSpPr/>
            <p:nvPr/>
          </p:nvSpPr>
          <p:spPr bwMode="auto">
            <a:xfrm>
              <a:off x="4743450" y="5707855"/>
              <a:ext cx="128589" cy="290895"/>
            </a:xfrm>
            <a:custGeom>
              <a:avLst/>
              <a:gdLst/>
              <a:ahLst/>
              <a:cxnLst/>
              <a:rect l="0" t="0" r="0" b="0"/>
              <a:pathLst>
                <a:path w="128589" h="290895">
                  <a:moveTo>
                    <a:pt x="0" y="0"/>
                  </a:moveTo>
                  <a:lnTo>
                    <a:pt x="0" y="3793"/>
                  </a:lnTo>
                  <a:lnTo>
                    <a:pt x="2117" y="7772"/>
                  </a:lnTo>
                  <a:lnTo>
                    <a:pt x="3792" y="9944"/>
                  </a:lnTo>
                  <a:lnTo>
                    <a:pt x="5654" y="16592"/>
                  </a:lnTo>
                  <a:lnTo>
                    <a:pt x="6948" y="44902"/>
                  </a:lnTo>
                  <a:lnTo>
                    <a:pt x="6292" y="71160"/>
                  </a:lnTo>
                  <a:lnTo>
                    <a:pt x="3011" y="103724"/>
                  </a:lnTo>
                  <a:lnTo>
                    <a:pt x="5566" y="138508"/>
                  </a:lnTo>
                  <a:lnTo>
                    <a:pt x="6676" y="173950"/>
                  </a:lnTo>
                  <a:lnTo>
                    <a:pt x="7005" y="208792"/>
                  </a:lnTo>
                  <a:lnTo>
                    <a:pt x="7896" y="238783"/>
                  </a:lnTo>
                  <a:lnTo>
                    <a:pt x="17082" y="274274"/>
                  </a:lnTo>
                  <a:lnTo>
                    <a:pt x="23935" y="286143"/>
                  </a:lnTo>
                  <a:lnTo>
                    <a:pt x="27069" y="288394"/>
                  </a:lnTo>
                  <a:lnTo>
                    <a:pt x="34785" y="290894"/>
                  </a:lnTo>
                  <a:lnTo>
                    <a:pt x="39065" y="289180"/>
                  </a:lnTo>
                  <a:lnTo>
                    <a:pt x="65832" y="262890"/>
                  </a:lnTo>
                  <a:lnTo>
                    <a:pt x="82389" y="234881"/>
                  </a:lnTo>
                  <a:lnTo>
                    <a:pt x="97348" y="205238"/>
                  </a:lnTo>
                  <a:lnTo>
                    <a:pt x="111716" y="173274"/>
                  </a:lnTo>
                  <a:lnTo>
                    <a:pt x="127836" y="144869"/>
                  </a:lnTo>
                  <a:lnTo>
                    <a:pt x="128087" y="144999"/>
                  </a:lnTo>
                  <a:lnTo>
                    <a:pt x="128588" y="1643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3" name="SMARTInkShape-1846"/>
            <p:cNvSpPr/>
            <p:nvPr/>
          </p:nvSpPr>
          <p:spPr bwMode="auto">
            <a:xfrm>
              <a:off x="4493459" y="5722145"/>
              <a:ext cx="184843" cy="280318"/>
            </a:xfrm>
            <a:custGeom>
              <a:avLst/>
              <a:gdLst/>
              <a:ahLst/>
              <a:cxnLst/>
              <a:rect l="0" t="0" r="0" b="0"/>
              <a:pathLst>
                <a:path w="184843" h="280318">
                  <a:moveTo>
                    <a:pt x="28535" y="0"/>
                  </a:moveTo>
                  <a:lnTo>
                    <a:pt x="32327" y="0"/>
                  </a:lnTo>
                  <a:lnTo>
                    <a:pt x="33444" y="793"/>
                  </a:lnTo>
                  <a:lnTo>
                    <a:pt x="34189" y="2116"/>
                  </a:lnTo>
                  <a:lnTo>
                    <a:pt x="35384" y="9942"/>
                  </a:lnTo>
                  <a:lnTo>
                    <a:pt x="33523" y="39144"/>
                  </a:lnTo>
                  <a:lnTo>
                    <a:pt x="30013" y="67424"/>
                  </a:lnTo>
                  <a:lnTo>
                    <a:pt x="26856" y="100939"/>
                  </a:lnTo>
                  <a:lnTo>
                    <a:pt x="23820" y="125030"/>
                  </a:lnTo>
                  <a:lnTo>
                    <a:pt x="22471" y="151612"/>
                  </a:lnTo>
                  <a:lnTo>
                    <a:pt x="19754" y="177184"/>
                  </a:lnTo>
                  <a:lnTo>
                    <a:pt x="13762" y="211777"/>
                  </a:lnTo>
                  <a:lnTo>
                    <a:pt x="8419" y="244326"/>
                  </a:lnTo>
                  <a:lnTo>
                    <a:pt x="6569" y="264455"/>
                  </a:lnTo>
                  <a:lnTo>
                    <a:pt x="5160" y="266790"/>
                  </a:lnTo>
                  <a:lnTo>
                    <a:pt x="3426" y="268347"/>
                  </a:lnTo>
                  <a:lnTo>
                    <a:pt x="2271" y="267798"/>
                  </a:lnTo>
                  <a:lnTo>
                    <a:pt x="987" y="262954"/>
                  </a:lnTo>
                  <a:lnTo>
                    <a:pt x="95" y="236043"/>
                  </a:lnTo>
                  <a:lnTo>
                    <a:pt x="0" y="207257"/>
                  </a:lnTo>
                  <a:lnTo>
                    <a:pt x="2088" y="174385"/>
                  </a:lnTo>
                  <a:lnTo>
                    <a:pt x="4875" y="148148"/>
                  </a:lnTo>
                  <a:lnTo>
                    <a:pt x="6113" y="120612"/>
                  </a:lnTo>
                  <a:lnTo>
                    <a:pt x="8780" y="94615"/>
                  </a:lnTo>
                  <a:lnTo>
                    <a:pt x="14744" y="59783"/>
                  </a:lnTo>
                  <a:lnTo>
                    <a:pt x="23871" y="27154"/>
                  </a:lnTo>
                  <a:lnTo>
                    <a:pt x="28579" y="20005"/>
                  </a:lnTo>
                  <a:lnTo>
                    <a:pt x="30945" y="18099"/>
                  </a:lnTo>
                  <a:lnTo>
                    <a:pt x="32523" y="19208"/>
                  </a:lnTo>
                  <a:lnTo>
                    <a:pt x="39055" y="48242"/>
                  </a:lnTo>
                  <a:lnTo>
                    <a:pt x="41706" y="82291"/>
                  </a:lnTo>
                  <a:lnTo>
                    <a:pt x="44443" y="106688"/>
                  </a:lnTo>
                  <a:lnTo>
                    <a:pt x="49099" y="131554"/>
                  </a:lnTo>
                  <a:lnTo>
                    <a:pt x="56460" y="158481"/>
                  </a:lnTo>
                  <a:lnTo>
                    <a:pt x="65023" y="184205"/>
                  </a:lnTo>
                  <a:lnTo>
                    <a:pt x="78769" y="218885"/>
                  </a:lnTo>
                  <a:lnTo>
                    <a:pt x="92896" y="247152"/>
                  </a:lnTo>
                  <a:lnTo>
                    <a:pt x="103177" y="261451"/>
                  </a:lnTo>
                  <a:lnTo>
                    <a:pt x="132321" y="279982"/>
                  </a:lnTo>
                  <a:lnTo>
                    <a:pt x="138206" y="280317"/>
                  </a:lnTo>
                  <a:lnTo>
                    <a:pt x="151096" y="276455"/>
                  </a:lnTo>
                  <a:lnTo>
                    <a:pt x="162646" y="267330"/>
                  </a:lnTo>
                  <a:lnTo>
                    <a:pt x="172278" y="254544"/>
                  </a:lnTo>
                  <a:lnTo>
                    <a:pt x="179203" y="238278"/>
                  </a:lnTo>
                  <a:lnTo>
                    <a:pt x="183773" y="203686"/>
                  </a:lnTo>
                  <a:lnTo>
                    <a:pt x="184842" y="177045"/>
                  </a:lnTo>
                  <a:lnTo>
                    <a:pt x="184523" y="149330"/>
                  </a:lnTo>
                  <a:lnTo>
                    <a:pt x="181736" y="121137"/>
                  </a:lnTo>
                  <a:lnTo>
                    <a:pt x="177851" y="94848"/>
                  </a:lnTo>
                  <a:lnTo>
                    <a:pt x="173479" y="69935"/>
                  </a:lnTo>
                  <a:lnTo>
                    <a:pt x="167348" y="35979"/>
                  </a:lnTo>
                  <a:lnTo>
                    <a:pt x="164386" y="8360"/>
                  </a:lnTo>
                  <a:lnTo>
                    <a:pt x="164302" y="11297"/>
                  </a:lnTo>
                  <a:lnTo>
                    <a:pt x="166398" y="15074"/>
                  </a:lnTo>
                  <a:lnTo>
                    <a:pt x="178554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4" name="SMARTInkShape-1847"/>
            <p:cNvSpPr/>
            <p:nvPr/>
          </p:nvSpPr>
          <p:spPr bwMode="auto">
            <a:xfrm>
              <a:off x="4143375" y="5922170"/>
              <a:ext cx="92870" cy="21431"/>
            </a:xfrm>
            <a:custGeom>
              <a:avLst/>
              <a:gdLst/>
              <a:ahLst/>
              <a:cxnLst/>
              <a:rect l="0" t="0" r="0" b="0"/>
              <a:pathLst>
                <a:path w="92870" h="21431">
                  <a:moveTo>
                    <a:pt x="0" y="21430"/>
                  </a:moveTo>
                  <a:lnTo>
                    <a:pt x="3792" y="21430"/>
                  </a:lnTo>
                  <a:lnTo>
                    <a:pt x="35959" y="9073"/>
                  </a:lnTo>
                  <a:lnTo>
                    <a:pt x="71429" y="1105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5" name="SMARTInkShape-1848"/>
            <p:cNvSpPr/>
            <p:nvPr/>
          </p:nvSpPr>
          <p:spPr bwMode="auto">
            <a:xfrm>
              <a:off x="4108649" y="5836445"/>
              <a:ext cx="120452" cy="25546"/>
            </a:xfrm>
            <a:custGeom>
              <a:avLst/>
              <a:gdLst/>
              <a:ahLst/>
              <a:cxnLst/>
              <a:rect l="0" t="0" r="0" b="0"/>
              <a:pathLst>
                <a:path w="120452" h="25546">
                  <a:moveTo>
                    <a:pt x="6151" y="21430"/>
                  </a:moveTo>
                  <a:lnTo>
                    <a:pt x="0" y="21430"/>
                  </a:lnTo>
                  <a:lnTo>
                    <a:pt x="5245" y="21430"/>
                  </a:lnTo>
                  <a:lnTo>
                    <a:pt x="9675" y="25222"/>
                  </a:lnTo>
                  <a:lnTo>
                    <a:pt x="12469" y="25545"/>
                  </a:lnTo>
                  <a:lnTo>
                    <a:pt x="47754" y="21740"/>
                  </a:lnTo>
                  <a:lnTo>
                    <a:pt x="65045" y="19405"/>
                  </a:lnTo>
                  <a:lnTo>
                    <a:pt x="97662" y="14166"/>
                  </a:lnTo>
                  <a:lnTo>
                    <a:pt x="116739" y="7070"/>
                  </a:lnTo>
                  <a:lnTo>
                    <a:pt x="117976" y="5507"/>
                  </a:lnTo>
                  <a:lnTo>
                    <a:pt x="1204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6" name="SMARTInkShape-1849"/>
            <p:cNvSpPr/>
            <p:nvPr/>
          </p:nvSpPr>
          <p:spPr bwMode="auto">
            <a:xfrm>
              <a:off x="2646119" y="5636540"/>
              <a:ext cx="125657" cy="628531"/>
            </a:xfrm>
            <a:custGeom>
              <a:avLst/>
              <a:gdLst/>
              <a:ahLst/>
              <a:cxnLst/>
              <a:rect l="0" t="0" r="0" b="0"/>
              <a:pathLst>
                <a:path w="125657" h="628531">
                  <a:moveTo>
                    <a:pt x="104225" y="21310"/>
                  </a:moveTo>
                  <a:lnTo>
                    <a:pt x="104225" y="1253"/>
                  </a:lnTo>
                  <a:lnTo>
                    <a:pt x="103431" y="795"/>
                  </a:lnTo>
                  <a:lnTo>
                    <a:pt x="94282" y="0"/>
                  </a:lnTo>
                  <a:lnTo>
                    <a:pt x="92040" y="1547"/>
                  </a:lnTo>
                  <a:lnTo>
                    <a:pt x="80622" y="19670"/>
                  </a:lnTo>
                  <a:lnTo>
                    <a:pt x="65746" y="48605"/>
                  </a:lnTo>
                  <a:lnTo>
                    <a:pt x="52992" y="76304"/>
                  </a:lnTo>
                  <a:lnTo>
                    <a:pt x="46257" y="93691"/>
                  </a:lnTo>
                  <a:lnTo>
                    <a:pt x="39386" y="112427"/>
                  </a:lnTo>
                  <a:lnTo>
                    <a:pt x="33217" y="134442"/>
                  </a:lnTo>
                  <a:lnTo>
                    <a:pt x="27518" y="158644"/>
                  </a:lnTo>
                  <a:lnTo>
                    <a:pt x="22131" y="184304"/>
                  </a:lnTo>
                  <a:lnTo>
                    <a:pt x="16952" y="210935"/>
                  </a:lnTo>
                  <a:lnTo>
                    <a:pt x="11911" y="238214"/>
                  </a:lnTo>
                  <a:lnTo>
                    <a:pt x="6964" y="265925"/>
                  </a:lnTo>
                  <a:lnTo>
                    <a:pt x="3665" y="294718"/>
                  </a:lnTo>
                  <a:lnTo>
                    <a:pt x="1466" y="324232"/>
                  </a:lnTo>
                  <a:lnTo>
                    <a:pt x="0" y="354227"/>
                  </a:lnTo>
                  <a:lnTo>
                    <a:pt x="611" y="382955"/>
                  </a:lnTo>
                  <a:lnTo>
                    <a:pt x="2605" y="410838"/>
                  </a:lnTo>
                  <a:lnTo>
                    <a:pt x="5522" y="438158"/>
                  </a:lnTo>
                  <a:lnTo>
                    <a:pt x="10642" y="463515"/>
                  </a:lnTo>
                  <a:lnTo>
                    <a:pt x="17230" y="487564"/>
                  </a:lnTo>
                  <a:lnTo>
                    <a:pt x="24797" y="510739"/>
                  </a:lnTo>
                  <a:lnTo>
                    <a:pt x="33017" y="530953"/>
                  </a:lnTo>
                  <a:lnTo>
                    <a:pt x="50616" y="566112"/>
                  </a:lnTo>
                  <a:lnTo>
                    <a:pt x="78375" y="601304"/>
                  </a:lnTo>
                  <a:lnTo>
                    <a:pt x="113024" y="622328"/>
                  </a:lnTo>
                  <a:lnTo>
                    <a:pt x="125656" y="6285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7" name="SMARTInkShape-1850"/>
            <p:cNvSpPr/>
            <p:nvPr/>
          </p:nvSpPr>
          <p:spPr bwMode="auto">
            <a:xfrm>
              <a:off x="3036094" y="5886450"/>
              <a:ext cx="21432" cy="437787"/>
            </a:xfrm>
            <a:custGeom>
              <a:avLst/>
              <a:gdLst/>
              <a:ahLst/>
              <a:cxnLst/>
              <a:rect l="0" t="0" r="0" b="0"/>
              <a:pathLst>
                <a:path w="21432" h="437787">
                  <a:moveTo>
                    <a:pt x="0" y="7145"/>
                  </a:moveTo>
                  <a:lnTo>
                    <a:pt x="0" y="3352"/>
                  </a:lnTo>
                  <a:lnTo>
                    <a:pt x="794" y="2234"/>
                  </a:lnTo>
                  <a:lnTo>
                    <a:pt x="2116" y="1489"/>
                  </a:lnTo>
                  <a:lnTo>
                    <a:pt x="7136" y="2"/>
                  </a:lnTo>
                  <a:lnTo>
                    <a:pt x="26" y="0"/>
                  </a:lnTo>
                  <a:lnTo>
                    <a:pt x="6850" y="0"/>
                  </a:lnTo>
                  <a:lnTo>
                    <a:pt x="7118" y="27471"/>
                  </a:lnTo>
                  <a:lnTo>
                    <a:pt x="10928" y="61056"/>
                  </a:lnTo>
                  <a:lnTo>
                    <a:pt x="12794" y="91694"/>
                  </a:lnTo>
                  <a:lnTo>
                    <a:pt x="14417" y="127272"/>
                  </a:lnTo>
                  <a:lnTo>
                    <a:pt x="15962" y="146760"/>
                  </a:lnTo>
                  <a:lnTo>
                    <a:pt x="17785" y="166898"/>
                  </a:lnTo>
                  <a:lnTo>
                    <a:pt x="19000" y="188258"/>
                  </a:lnTo>
                  <a:lnTo>
                    <a:pt x="19811" y="210437"/>
                  </a:lnTo>
                  <a:lnTo>
                    <a:pt x="20350" y="233160"/>
                  </a:lnTo>
                  <a:lnTo>
                    <a:pt x="20711" y="255453"/>
                  </a:lnTo>
                  <a:lnTo>
                    <a:pt x="20951" y="277458"/>
                  </a:lnTo>
                  <a:lnTo>
                    <a:pt x="21111" y="299272"/>
                  </a:lnTo>
                  <a:lnTo>
                    <a:pt x="21218" y="318577"/>
                  </a:lnTo>
                  <a:lnTo>
                    <a:pt x="21336" y="352727"/>
                  </a:lnTo>
                  <a:lnTo>
                    <a:pt x="19272" y="381664"/>
                  </a:lnTo>
                  <a:lnTo>
                    <a:pt x="15764" y="416034"/>
                  </a:lnTo>
                  <a:lnTo>
                    <a:pt x="14579" y="437604"/>
                  </a:lnTo>
                  <a:lnTo>
                    <a:pt x="14482" y="437786"/>
                  </a:lnTo>
                  <a:lnTo>
                    <a:pt x="16442" y="420322"/>
                  </a:lnTo>
                  <a:lnTo>
                    <a:pt x="21431" y="3929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8" name="SMARTInkShape-1851"/>
            <p:cNvSpPr/>
            <p:nvPr/>
          </p:nvSpPr>
          <p:spPr bwMode="auto">
            <a:xfrm>
              <a:off x="3014663" y="5860459"/>
              <a:ext cx="251927" cy="208238"/>
            </a:xfrm>
            <a:custGeom>
              <a:avLst/>
              <a:gdLst/>
              <a:ahLst/>
              <a:cxnLst/>
              <a:rect l="0" t="0" r="0" b="0"/>
              <a:pathLst>
                <a:path w="251927" h="208238">
                  <a:moveTo>
                    <a:pt x="0" y="47421"/>
                  </a:moveTo>
                  <a:lnTo>
                    <a:pt x="0" y="43630"/>
                  </a:lnTo>
                  <a:lnTo>
                    <a:pt x="2381" y="42512"/>
                  </a:lnTo>
                  <a:lnTo>
                    <a:pt x="16315" y="39353"/>
                  </a:lnTo>
                  <a:lnTo>
                    <a:pt x="41998" y="26984"/>
                  </a:lnTo>
                  <a:lnTo>
                    <a:pt x="73298" y="17025"/>
                  </a:lnTo>
                  <a:lnTo>
                    <a:pt x="107707" y="6136"/>
                  </a:lnTo>
                  <a:lnTo>
                    <a:pt x="143038" y="0"/>
                  </a:lnTo>
                  <a:lnTo>
                    <a:pt x="176525" y="298"/>
                  </a:lnTo>
                  <a:lnTo>
                    <a:pt x="186739" y="1719"/>
                  </a:lnTo>
                  <a:lnTo>
                    <a:pt x="206555" y="11764"/>
                  </a:lnTo>
                  <a:lnTo>
                    <a:pt x="224358" y="26812"/>
                  </a:lnTo>
                  <a:lnTo>
                    <a:pt x="237563" y="44083"/>
                  </a:lnTo>
                  <a:lnTo>
                    <a:pt x="250129" y="79240"/>
                  </a:lnTo>
                  <a:lnTo>
                    <a:pt x="251926" y="103897"/>
                  </a:lnTo>
                  <a:lnTo>
                    <a:pt x="248492" y="128086"/>
                  </a:lnTo>
                  <a:lnTo>
                    <a:pt x="233171" y="162427"/>
                  </a:lnTo>
                  <a:lnTo>
                    <a:pt x="212756" y="187596"/>
                  </a:lnTo>
                  <a:lnTo>
                    <a:pt x="187745" y="203872"/>
                  </a:lnTo>
                  <a:lnTo>
                    <a:pt x="172342" y="208237"/>
                  </a:lnTo>
                  <a:lnTo>
                    <a:pt x="159675" y="208060"/>
                  </a:lnTo>
                  <a:lnTo>
                    <a:pt x="154075" y="206902"/>
                  </a:lnTo>
                  <a:lnTo>
                    <a:pt x="149548" y="203748"/>
                  </a:lnTo>
                  <a:lnTo>
                    <a:pt x="142401" y="193894"/>
                  </a:lnTo>
                  <a:lnTo>
                    <a:pt x="140812" y="181578"/>
                  </a:lnTo>
                  <a:lnTo>
                    <a:pt x="142875" y="1617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39" name="SMARTInkShape-1852"/>
            <p:cNvSpPr/>
            <p:nvPr/>
          </p:nvSpPr>
          <p:spPr bwMode="auto">
            <a:xfrm>
              <a:off x="3374880" y="5722145"/>
              <a:ext cx="54121" cy="369348"/>
            </a:xfrm>
            <a:custGeom>
              <a:avLst/>
              <a:gdLst/>
              <a:ahLst/>
              <a:cxnLst/>
              <a:rect l="0" t="0" r="0" b="0"/>
              <a:pathLst>
                <a:path w="54121" h="369348">
                  <a:moveTo>
                    <a:pt x="11258" y="0"/>
                  </a:moveTo>
                  <a:lnTo>
                    <a:pt x="7465" y="3791"/>
                  </a:lnTo>
                  <a:lnTo>
                    <a:pt x="5603" y="7770"/>
                  </a:lnTo>
                  <a:lnTo>
                    <a:pt x="4244" y="37027"/>
                  </a:lnTo>
                  <a:lnTo>
                    <a:pt x="4153" y="63887"/>
                  </a:lnTo>
                  <a:lnTo>
                    <a:pt x="4131" y="88718"/>
                  </a:lnTo>
                  <a:lnTo>
                    <a:pt x="4122" y="115630"/>
                  </a:lnTo>
                  <a:lnTo>
                    <a:pt x="2001" y="145582"/>
                  </a:lnTo>
                  <a:lnTo>
                    <a:pt x="0" y="177415"/>
                  </a:lnTo>
                  <a:lnTo>
                    <a:pt x="1756" y="210084"/>
                  </a:lnTo>
                  <a:lnTo>
                    <a:pt x="3066" y="241007"/>
                  </a:lnTo>
                  <a:lnTo>
                    <a:pt x="4442" y="269832"/>
                  </a:lnTo>
                  <a:lnTo>
                    <a:pt x="7699" y="295873"/>
                  </a:lnTo>
                  <a:lnTo>
                    <a:pt x="13996" y="329053"/>
                  </a:lnTo>
                  <a:lnTo>
                    <a:pt x="23234" y="356510"/>
                  </a:lnTo>
                  <a:lnTo>
                    <a:pt x="27958" y="364294"/>
                  </a:lnTo>
                  <a:lnTo>
                    <a:pt x="32703" y="368282"/>
                  </a:lnTo>
                  <a:lnTo>
                    <a:pt x="35079" y="369347"/>
                  </a:lnTo>
                  <a:lnTo>
                    <a:pt x="38251" y="368468"/>
                  </a:lnTo>
                  <a:lnTo>
                    <a:pt x="46009" y="363259"/>
                  </a:lnTo>
                  <a:lnTo>
                    <a:pt x="50515" y="355652"/>
                  </a:lnTo>
                  <a:lnTo>
                    <a:pt x="54120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40" name="SMARTInkShape-1853"/>
            <p:cNvSpPr/>
            <p:nvPr/>
          </p:nvSpPr>
          <p:spPr bwMode="auto">
            <a:xfrm>
              <a:off x="3250406" y="5915025"/>
              <a:ext cx="221458" cy="21431"/>
            </a:xfrm>
            <a:custGeom>
              <a:avLst/>
              <a:gdLst/>
              <a:ahLst/>
              <a:cxnLst/>
              <a:rect l="0" t="0" r="0" b="0"/>
              <a:pathLst>
                <a:path w="221458" h="21431">
                  <a:moveTo>
                    <a:pt x="0" y="21430"/>
                  </a:moveTo>
                  <a:lnTo>
                    <a:pt x="29830" y="21430"/>
                  </a:lnTo>
                  <a:lnTo>
                    <a:pt x="63895" y="21430"/>
                  </a:lnTo>
                  <a:lnTo>
                    <a:pt x="96543" y="20638"/>
                  </a:lnTo>
                  <a:lnTo>
                    <a:pt x="131352" y="15728"/>
                  </a:lnTo>
                  <a:lnTo>
                    <a:pt x="165214" y="10040"/>
                  </a:lnTo>
                  <a:lnTo>
                    <a:pt x="198794" y="5599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41" name="SMARTInkShape-1854"/>
            <p:cNvSpPr/>
            <p:nvPr/>
          </p:nvSpPr>
          <p:spPr bwMode="auto">
            <a:xfrm>
              <a:off x="3486150" y="5893595"/>
              <a:ext cx="142876" cy="155503"/>
            </a:xfrm>
            <a:custGeom>
              <a:avLst/>
              <a:gdLst/>
              <a:ahLst/>
              <a:cxnLst/>
              <a:rect l="0" t="0" r="0" b="0"/>
              <a:pathLst>
                <a:path w="142876" h="155503">
                  <a:moveTo>
                    <a:pt x="0" y="7143"/>
                  </a:moveTo>
                  <a:lnTo>
                    <a:pt x="0" y="10935"/>
                  </a:lnTo>
                  <a:lnTo>
                    <a:pt x="2117" y="14913"/>
                  </a:lnTo>
                  <a:lnTo>
                    <a:pt x="9943" y="27727"/>
                  </a:lnTo>
                  <a:lnTo>
                    <a:pt x="21486" y="57978"/>
                  </a:lnTo>
                  <a:lnTo>
                    <a:pt x="26475" y="78826"/>
                  </a:lnTo>
                  <a:lnTo>
                    <a:pt x="28298" y="114331"/>
                  </a:lnTo>
                  <a:lnTo>
                    <a:pt x="28559" y="148765"/>
                  </a:lnTo>
                  <a:lnTo>
                    <a:pt x="28572" y="155502"/>
                  </a:lnTo>
                  <a:lnTo>
                    <a:pt x="29368" y="145427"/>
                  </a:lnTo>
                  <a:lnTo>
                    <a:pt x="41554" y="113164"/>
                  </a:lnTo>
                  <a:lnTo>
                    <a:pt x="54204" y="93325"/>
                  </a:lnTo>
                  <a:lnTo>
                    <a:pt x="88328" y="58045"/>
                  </a:lnTo>
                  <a:lnTo>
                    <a:pt x="122319" y="32892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42" name="SMARTInkShape-1855"/>
            <p:cNvSpPr/>
            <p:nvPr/>
          </p:nvSpPr>
          <p:spPr bwMode="auto">
            <a:xfrm>
              <a:off x="3950494" y="6072188"/>
              <a:ext cx="7145" cy="7143"/>
            </a:xfrm>
            <a:custGeom>
              <a:avLst/>
              <a:gdLst/>
              <a:ahLst/>
              <a:cxnLst/>
              <a:rect l="0" t="0" r="0" b="0"/>
              <a:pathLst>
                <a:path w="7145" h="7143">
                  <a:moveTo>
                    <a:pt x="0" y="7142"/>
                  </a:moveTo>
                  <a:lnTo>
                    <a:pt x="0" y="3351"/>
                  </a:lnTo>
                  <a:lnTo>
                    <a:pt x="794" y="2233"/>
                  </a:lnTo>
                  <a:lnTo>
                    <a:pt x="2116" y="1489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43" name="SMARTInkShape-1856"/>
            <p:cNvSpPr/>
            <p:nvPr/>
          </p:nvSpPr>
          <p:spPr bwMode="auto">
            <a:xfrm>
              <a:off x="3950494" y="5700800"/>
              <a:ext cx="14288" cy="228514"/>
            </a:xfrm>
            <a:custGeom>
              <a:avLst/>
              <a:gdLst/>
              <a:ahLst/>
              <a:cxnLst/>
              <a:rect l="0" t="0" r="0" b="0"/>
              <a:pathLst>
                <a:path w="14288" h="228514">
                  <a:moveTo>
                    <a:pt x="0" y="7055"/>
                  </a:moveTo>
                  <a:lnTo>
                    <a:pt x="0" y="207"/>
                  </a:lnTo>
                  <a:lnTo>
                    <a:pt x="3792" y="0"/>
                  </a:lnTo>
                  <a:lnTo>
                    <a:pt x="4909" y="764"/>
                  </a:lnTo>
                  <a:lnTo>
                    <a:pt x="5654" y="2067"/>
                  </a:lnTo>
                  <a:lnTo>
                    <a:pt x="6482" y="6427"/>
                  </a:lnTo>
                  <a:lnTo>
                    <a:pt x="7105" y="37990"/>
                  </a:lnTo>
                  <a:lnTo>
                    <a:pt x="7136" y="68464"/>
                  </a:lnTo>
                  <a:lnTo>
                    <a:pt x="6348" y="99354"/>
                  </a:lnTo>
                  <a:lnTo>
                    <a:pt x="1489" y="128388"/>
                  </a:lnTo>
                  <a:lnTo>
                    <a:pt x="196" y="163410"/>
                  </a:lnTo>
                  <a:lnTo>
                    <a:pt x="852" y="179942"/>
                  </a:lnTo>
                  <a:lnTo>
                    <a:pt x="11396" y="213496"/>
                  </a:lnTo>
                  <a:lnTo>
                    <a:pt x="14287" y="2285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849" name="SMARTInkShape-Group374"/>
          <p:cNvGrpSpPr/>
          <p:nvPr/>
        </p:nvGrpSpPr>
        <p:grpSpPr>
          <a:xfrm>
            <a:off x="1957413" y="5722145"/>
            <a:ext cx="300013" cy="447598"/>
            <a:chOff x="1957413" y="5722145"/>
            <a:chExt cx="300013" cy="447598"/>
          </a:xfrm>
        </p:grpSpPr>
        <p:sp>
          <p:nvSpPr>
            <p:cNvPr id="2509845" name="SMARTInkShape-1857"/>
            <p:cNvSpPr/>
            <p:nvPr/>
          </p:nvSpPr>
          <p:spPr bwMode="auto">
            <a:xfrm>
              <a:off x="1957413" y="5893595"/>
              <a:ext cx="7119" cy="228439"/>
            </a:xfrm>
            <a:custGeom>
              <a:avLst/>
              <a:gdLst/>
              <a:ahLst/>
              <a:cxnLst/>
              <a:rect l="0" t="0" r="0" b="0"/>
              <a:pathLst>
                <a:path w="7119" h="228439">
                  <a:moveTo>
                    <a:pt x="7118" y="0"/>
                  </a:moveTo>
                  <a:lnTo>
                    <a:pt x="269" y="0"/>
                  </a:lnTo>
                  <a:lnTo>
                    <a:pt x="0" y="17527"/>
                  </a:lnTo>
                  <a:lnTo>
                    <a:pt x="4889" y="45089"/>
                  </a:lnTo>
                  <a:lnTo>
                    <a:pt x="6458" y="75889"/>
                  </a:lnTo>
                  <a:lnTo>
                    <a:pt x="6923" y="110944"/>
                  </a:lnTo>
                  <a:lnTo>
                    <a:pt x="7031" y="137414"/>
                  </a:lnTo>
                  <a:lnTo>
                    <a:pt x="7080" y="162937"/>
                  </a:lnTo>
                  <a:lnTo>
                    <a:pt x="7107" y="195385"/>
                  </a:lnTo>
                  <a:lnTo>
                    <a:pt x="7118" y="228438"/>
                  </a:lnTo>
                  <a:lnTo>
                    <a:pt x="7118" y="195988"/>
                  </a:lnTo>
                  <a:lnTo>
                    <a:pt x="7118" y="1857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46" name="SMARTInkShape-1858"/>
            <p:cNvSpPr/>
            <p:nvPr/>
          </p:nvSpPr>
          <p:spPr bwMode="auto">
            <a:xfrm>
              <a:off x="1964534" y="5722145"/>
              <a:ext cx="14286" cy="46504"/>
            </a:xfrm>
            <a:custGeom>
              <a:avLst/>
              <a:gdLst/>
              <a:ahLst/>
              <a:cxnLst/>
              <a:rect l="0" t="0" r="0" b="0"/>
              <a:pathLst>
                <a:path w="14286" h="46504">
                  <a:moveTo>
                    <a:pt x="14285" y="0"/>
                  </a:moveTo>
                  <a:lnTo>
                    <a:pt x="7435" y="0"/>
                  </a:lnTo>
                  <a:lnTo>
                    <a:pt x="3436" y="3791"/>
                  </a:lnTo>
                  <a:lnTo>
                    <a:pt x="1525" y="7770"/>
                  </a:lnTo>
                  <a:lnTo>
                    <a:pt x="57" y="27010"/>
                  </a:lnTo>
                  <a:lnTo>
                    <a:pt x="0" y="45942"/>
                  </a:lnTo>
                  <a:lnTo>
                    <a:pt x="793" y="46503"/>
                  </a:lnTo>
                  <a:lnTo>
                    <a:pt x="2115" y="46083"/>
                  </a:lnTo>
                  <a:lnTo>
                    <a:pt x="7141" y="42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47" name="SMARTInkShape-1859"/>
            <p:cNvSpPr/>
            <p:nvPr/>
          </p:nvSpPr>
          <p:spPr bwMode="auto">
            <a:xfrm>
              <a:off x="2107406" y="5723801"/>
              <a:ext cx="100014" cy="445942"/>
            </a:xfrm>
            <a:custGeom>
              <a:avLst/>
              <a:gdLst/>
              <a:ahLst/>
              <a:cxnLst/>
              <a:rect l="0" t="0" r="0" b="0"/>
              <a:pathLst>
                <a:path w="100014" h="445942">
                  <a:moveTo>
                    <a:pt x="100013" y="119787"/>
                  </a:moveTo>
                  <a:lnTo>
                    <a:pt x="100013" y="109844"/>
                  </a:lnTo>
                  <a:lnTo>
                    <a:pt x="97896" y="105314"/>
                  </a:lnTo>
                  <a:lnTo>
                    <a:pt x="96220" y="102994"/>
                  </a:lnTo>
                  <a:lnTo>
                    <a:pt x="93531" y="82162"/>
                  </a:lnTo>
                  <a:lnTo>
                    <a:pt x="92956" y="48098"/>
                  </a:lnTo>
                  <a:lnTo>
                    <a:pt x="86726" y="13049"/>
                  </a:lnTo>
                  <a:lnTo>
                    <a:pt x="84053" y="6731"/>
                  </a:lnTo>
                  <a:lnTo>
                    <a:pt x="82229" y="3935"/>
                  </a:lnTo>
                  <a:lnTo>
                    <a:pt x="78086" y="828"/>
                  </a:lnTo>
                  <a:lnTo>
                    <a:pt x="75870" y="0"/>
                  </a:lnTo>
                  <a:lnTo>
                    <a:pt x="73599" y="241"/>
                  </a:lnTo>
                  <a:lnTo>
                    <a:pt x="68959" y="2625"/>
                  </a:lnTo>
                  <a:lnTo>
                    <a:pt x="58091" y="16016"/>
                  </a:lnTo>
                  <a:lnTo>
                    <a:pt x="45106" y="43462"/>
                  </a:lnTo>
                  <a:lnTo>
                    <a:pt x="32591" y="75829"/>
                  </a:lnTo>
                  <a:lnTo>
                    <a:pt x="23481" y="104484"/>
                  </a:lnTo>
                  <a:lnTo>
                    <a:pt x="16257" y="135739"/>
                  </a:lnTo>
                  <a:lnTo>
                    <a:pt x="11194" y="168945"/>
                  </a:lnTo>
                  <a:lnTo>
                    <a:pt x="9844" y="186690"/>
                  </a:lnTo>
                  <a:lnTo>
                    <a:pt x="8944" y="204870"/>
                  </a:lnTo>
                  <a:lnTo>
                    <a:pt x="9138" y="223340"/>
                  </a:lnTo>
                  <a:lnTo>
                    <a:pt x="10061" y="242003"/>
                  </a:lnTo>
                  <a:lnTo>
                    <a:pt x="11470" y="260796"/>
                  </a:lnTo>
                  <a:lnTo>
                    <a:pt x="15152" y="296493"/>
                  </a:lnTo>
                  <a:lnTo>
                    <a:pt x="19434" y="330085"/>
                  </a:lnTo>
                  <a:lnTo>
                    <a:pt x="23983" y="360890"/>
                  </a:lnTo>
                  <a:lnTo>
                    <a:pt x="28651" y="386223"/>
                  </a:lnTo>
                  <a:lnTo>
                    <a:pt x="35741" y="416218"/>
                  </a:lnTo>
                  <a:lnTo>
                    <a:pt x="42446" y="445941"/>
                  </a:lnTo>
                  <a:lnTo>
                    <a:pt x="9965" y="410957"/>
                  </a:lnTo>
                  <a:lnTo>
                    <a:pt x="0" y="3983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48" name="SMARTInkShape-1860"/>
            <p:cNvSpPr/>
            <p:nvPr/>
          </p:nvSpPr>
          <p:spPr bwMode="auto">
            <a:xfrm>
              <a:off x="1978819" y="5986463"/>
              <a:ext cx="278607" cy="14119"/>
            </a:xfrm>
            <a:custGeom>
              <a:avLst/>
              <a:gdLst/>
              <a:ahLst/>
              <a:cxnLst/>
              <a:rect l="0" t="0" r="0" b="0"/>
              <a:pathLst>
                <a:path w="278607" h="14119">
                  <a:moveTo>
                    <a:pt x="0" y="0"/>
                  </a:moveTo>
                  <a:lnTo>
                    <a:pt x="34320" y="3792"/>
                  </a:lnTo>
                  <a:lnTo>
                    <a:pt x="64320" y="9942"/>
                  </a:lnTo>
                  <a:lnTo>
                    <a:pt x="88912" y="12356"/>
                  </a:lnTo>
                  <a:lnTo>
                    <a:pt x="116510" y="13429"/>
                  </a:lnTo>
                  <a:lnTo>
                    <a:pt x="147297" y="13906"/>
                  </a:lnTo>
                  <a:lnTo>
                    <a:pt x="175267" y="14118"/>
                  </a:lnTo>
                  <a:lnTo>
                    <a:pt x="200928" y="13418"/>
                  </a:lnTo>
                  <a:lnTo>
                    <a:pt x="225561" y="10461"/>
                  </a:lnTo>
                  <a:lnTo>
                    <a:pt x="257950" y="4334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860" name="SMARTInkShape-Group375"/>
          <p:cNvGrpSpPr/>
          <p:nvPr/>
        </p:nvGrpSpPr>
        <p:grpSpPr>
          <a:xfrm>
            <a:off x="5307805" y="428625"/>
            <a:ext cx="2107409" cy="363131"/>
            <a:chOff x="5307805" y="428625"/>
            <a:chExt cx="2107409" cy="363131"/>
          </a:xfrm>
        </p:grpSpPr>
        <p:sp>
          <p:nvSpPr>
            <p:cNvPr id="2509850" name="SMARTInkShape-1861"/>
            <p:cNvSpPr/>
            <p:nvPr/>
          </p:nvSpPr>
          <p:spPr bwMode="auto">
            <a:xfrm>
              <a:off x="5422105" y="457200"/>
              <a:ext cx="32635" cy="266174"/>
            </a:xfrm>
            <a:custGeom>
              <a:avLst/>
              <a:gdLst/>
              <a:ahLst/>
              <a:cxnLst/>
              <a:rect l="0" t="0" r="0" b="0"/>
              <a:pathLst>
                <a:path w="32635" h="266174">
                  <a:moveTo>
                    <a:pt x="28575" y="0"/>
                  </a:moveTo>
                  <a:lnTo>
                    <a:pt x="27783" y="24836"/>
                  </a:lnTo>
                  <a:lnTo>
                    <a:pt x="22922" y="47298"/>
                  </a:lnTo>
                  <a:lnTo>
                    <a:pt x="21874" y="74868"/>
                  </a:lnTo>
                  <a:lnTo>
                    <a:pt x="21563" y="110289"/>
                  </a:lnTo>
                  <a:lnTo>
                    <a:pt x="21491" y="136330"/>
                  </a:lnTo>
                  <a:lnTo>
                    <a:pt x="21458" y="161133"/>
                  </a:lnTo>
                  <a:lnTo>
                    <a:pt x="21444" y="185385"/>
                  </a:lnTo>
                  <a:lnTo>
                    <a:pt x="23553" y="219235"/>
                  </a:lnTo>
                  <a:lnTo>
                    <a:pt x="27584" y="251533"/>
                  </a:lnTo>
                  <a:lnTo>
                    <a:pt x="28282" y="264323"/>
                  </a:lnTo>
                  <a:lnTo>
                    <a:pt x="29174" y="265909"/>
                  </a:lnTo>
                  <a:lnTo>
                    <a:pt x="30562" y="266173"/>
                  </a:lnTo>
                  <a:lnTo>
                    <a:pt x="32281" y="265555"/>
                  </a:lnTo>
                  <a:lnTo>
                    <a:pt x="32634" y="263555"/>
                  </a:lnTo>
                  <a:lnTo>
                    <a:pt x="27450" y="233524"/>
                  </a:lnTo>
                  <a:lnTo>
                    <a:pt x="17306" y="207393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1" name="SMARTInkShape-1862"/>
            <p:cNvSpPr/>
            <p:nvPr/>
          </p:nvSpPr>
          <p:spPr bwMode="auto">
            <a:xfrm>
              <a:off x="5307805" y="447797"/>
              <a:ext cx="334188" cy="279287"/>
            </a:xfrm>
            <a:custGeom>
              <a:avLst/>
              <a:gdLst/>
              <a:ahLst/>
              <a:cxnLst/>
              <a:rect l="0" t="0" r="0" b="0"/>
              <a:pathLst>
                <a:path w="334188" h="279287">
                  <a:moveTo>
                    <a:pt x="0" y="66553"/>
                  </a:moveTo>
                  <a:lnTo>
                    <a:pt x="3793" y="66553"/>
                  </a:lnTo>
                  <a:lnTo>
                    <a:pt x="38609" y="54368"/>
                  </a:lnTo>
                  <a:lnTo>
                    <a:pt x="69737" y="46627"/>
                  </a:lnTo>
                  <a:lnTo>
                    <a:pt x="95288" y="38911"/>
                  </a:lnTo>
                  <a:lnTo>
                    <a:pt x="124637" y="30191"/>
                  </a:lnTo>
                  <a:lnTo>
                    <a:pt x="156201" y="21023"/>
                  </a:lnTo>
                  <a:lnTo>
                    <a:pt x="188749" y="11657"/>
                  </a:lnTo>
                  <a:lnTo>
                    <a:pt x="215387" y="4319"/>
                  </a:lnTo>
                  <a:lnTo>
                    <a:pt x="237016" y="0"/>
                  </a:lnTo>
                  <a:lnTo>
                    <a:pt x="254566" y="726"/>
                  </a:lnTo>
                  <a:lnTo>
                    <a:pt x="259405" y="2825"/>
                  </a:lnTo>
                  <a:lnTo>
                    <a:pt x="261837" y="5811"/>
                  </a:lnTo>
                  <a:lnTo>
                    <a:pt x="262664" y="9390"/>
                  </a:lnTo>
                  <a:lnTo>
                    <a:pt x="257234" y="21832"/>
                  </a:lnTo>
                  <a:lnTo>
                    <a:pt x="245296" y="37946"/>
                  </a:lnTo>
                  <a:lnTo>
                    <a:pt x="215468" y="65662"/>
                  </a:lnTo>
                  <a:lnTo>
                    <a:pt x="190221" y="87323"/>
                  </a:lnTo>
                  <a:lnTo>
                    <a:pt x="165241" y="108063"/>
                  </a:lnTo>
                  <a:lnTo>
                    <a:pt x="130982" y="135473"/>
                  </a:lnTo>
                  <a:lnTo>
                    <a:pt x="98546" y="162276"/>
                  </a:lnTo>
                  <a:lnTo>
                    <a:pt x="84937" y="174773"/>
                  </a:lnTo>
                  <a:lnTo>
                    <a:pt x="102889" y="160375"/>
                  </a:lnTo>
                  <a:lnTo>
                    <a:pt x="133674" y="147092"/>
                  </a:lnTo>
                  <a:lnTo>
                    <a:pt x="159423" y="137803"/>
                  </a:lnTo>
                  <a:lnTo>
                    <a:pt x="187537" y="129176"/>
                  </a:lnTo>
                  <a:lnTo>
                    <a:pt x="218552" y="122696"/>
                  </a:lnTo>
                  <a:lnTo>
                    <a:pt x="248741" y="121403"/>
                  </a:lnTo>
                  <a:lnTo>
                    <a:pt x="276446" y="124268"/>
                  </a:lnTo>
                  <a:lnTo>
                    <a:pt x="309100" y="135600"/>
                  </a:lnTo>
                  <a:lnTo>
                    <a:pt x="326291" y="147247"/>
                  </a:lnTo>
                  <a:lnTo>
                    <a:pt x="331034" y="153686"/>
                  </a:lnTo>
                  <a:lnTo>
                    <a:pt x="333403" y="160361"/>
                  </a:lnTo>
                  <a:lnTo>
                    <a:pt x="334187" y="167191"/>
                  </a:lnTo>
                  <a:lnTo>
                    <a:pt x="328710" y="181131"/>
                  </a:lnTo>
                  <a:lnTo>
                    <a:pt x="308005" y="204483"/>
                  </a:lnTo>
                  <a:lnTo>
                    <a:pt x="274618" y="229394"/>
                  </a:lnTo>
                  <a:lnTo>
                    <a:pt x="249053" y="243702"/>
                  </a:lnTo>
                  <a:lnTo>
                    <a:pt x="224462" y="255352"/>
                  </a:lnTo>
                  <a:lnTo>
                    <a:pt x="192097" y="267044"/>
                  </a:lnTo>
                  <a:lnTo>
                    <a:pt x="167113" y="279286"/>
                  </a:lnTo>
                  <a:lnTo>
                    <a:pt x="207170" y="2594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2" name="SMARTInkShape-1863"/>
            <p:cNvSpPr/>
            <p:nvPr/>
          </p:nvSpPr>
          <p:spPr bwMode="auto">
            <a:xfrm>
              <a:off x="5667424" y="648496"/>
              <a:ext cx="109525" cy="79073"/>
            </a:xfrm>
            <a:custGeom>
              <a:avLst/>
              <a:gdLst/>
              <a:ahLst/>
              <a:cxnLst/>
              <a:rect l="0" t="0" r="0" b="0"/>
              <a:pathLst>
                <a:path w="109525" h="79073">
                  <a:moveTo>
                    <a:pt x="33289" y="23017"/>
                  </a:moveTo>
                  <a:lnTo>
                    <a:pt x="17195" y="32960"/>
                  </a:lnTo>
                  <a:lnTo>
                    <a:pt x="5854" y="43601"/>
                  </a:lnTo>
                  <a:lnTo>
                    <a:pt x="1252" y="52274"/>
                  </a:lnTo>
                  <a:lnTo>
                    <a:pt x="24" y="56809"/>
                  </a:lnTo>
                  <a:lnTo>
                    <a:pt x="0" y="60626"/>
                  </a:lnTo>
                  <a:lnTo>
                    <a:pt x="2089" y="66984"/>
                  </a:lnTo>
                  <a:lnTo>
                    <a:pt x="7728" y="75026"/>
                  </a:lnTo>
                  <a:lnTo>
                    <a:pt x="16372" y="77882"/>
                  </a:lnTo>
                  <a:lnTo>
                    <a:pt x="48964" y="79072"/>
                  </a:lnTo>
                  <a:lnTo>
                    <a:pt x="74093" y="73580"/>
                  </a:lnTo>
                  <a:lnTo>
                    <a:pt x="95385" y="62252"/>
                  </a:lnTo>
                  <a:lnTo>
                    <a:pt x="104014" y="53419"/>
                  </a:lnTo>
                  <a:lnTo>
                    <a:pt x="108378" y="42085"/>
                  </a:lnTo>
                  <a:lnTo>
                    <a:pt x="109524" y="30698"/>
                  </a:lnTo>
                  <a:lnTo>
                    <a:pt x="107387" y="22991"/>
                  </a:lnTo>
                  <a:lnTo>
                    <a:pt x="94137" y="10397"/>
                  </a:lnTo>
                  <a:lnTo>
                    <a:pt x="71338" y="404"/>
                  </a:lnTo>
                  <a:lnTo>
                    <a:pt x="44474" y="0"/>
                  </a:lnTo>
                  <a:lnTo>
                    <a:pt x="23991" y="4908"/>
                  </a:lnTo>
                  <a:lnTo>
                    <a:pt x="13016" y="13381"/>
                  </a:lnTo>
                  <a:lnTo>
                    <a:pt x="7868" y="18974"/>
                  </a:lnTo>
                  <a:lnTo>
                    <a:pt x="5229" y="24290"/>
                  </a:lnTo>
                  <a:lnTo>
                    <a:pt x="4414" y="34431"/>
                  </a:lnTo>
                  <a:lnTo>
                    <a:pt x="8812" y="44229"/>
                  </a:lnTo>
                  <a:lnTo>
                    <a:pt x="12209" y="49064"/>
                  </a:lnTo>
                  <a:lnTo>
                    <a:pt x="24449" y="56554"/>
                  </a:lnTo>
                  <a:lnTo>
                    <a:pt x="47576" y="658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3" name="SMARTInkShape-1864"/>
            <p:cNvSpPr/>
            <p:nvPr/>
          </p:nvSpPr>
          <p:spPr bwMode="auto">
            <a:xfrm>
              <a:off x="5821683" y="580951"/>
              <a:ext cx="116469" cy="160096"/>
            </a:xfrm>
            <a:custGeom>
              <a:avLst/>
              <a:gdLst/>
              <a:ahLst/>
              <a:cxnLst/>
              <a:rect l="0" t="0" r="0" b="0"/>
              <a:pathLst>
                <a:path w="116469" h="160096">
                  <a:moveTo>
                    <a:pt x="71912" y="26268"/>
                  </a:moveTo>
                  <a:lnTo>
                    <a:pt x="49667" y="56283"/>
                  </a:lnTo>
                  <a:lnTo>
                    <a:pt x="31269" y="87495"/>
                  </a:lnTo>
                  <a:lnTo>
                    <a:pt x="18050" y="118531"/>
                  </a:lnTo>
                  <a:lnTo>
                    <a:pt x="11855" y="138801"/>
                  </a:lnTo>
                  <a:lnTo>
                    <a:pt x="12940" y="147191"/>
                  </a:lnTo>
                  <a:lnTo>
                    <a:pt x="18014" y="156377"/>
                  </a:lnTo>
                  <a:lnTo>
                    <a:pt x="26525" y="159500"/>
                  </a:lnTo>
                  <a:lnTo>
                    <a:pt x="38245" y="160095"/>
                  </a:lnTo>
                  <a:lnTo>
                    <a:pt x="58232" y="155173"/>
                  </a:lnTo>
                  <a:lnTo>
                    <a:pt x="72181" y="148117"/>
                  </a:lnTo>
                  <a:lnTo>
                    <a:pt x="93422" y="127635"/>
                  </a:lnTo>
                  <a:lnTo>
                    <a:pt x="107212" y="101458"/>
                  </a:lnTo>
                  <a:lnTo>
                    <a:pt x="116325" y="69801"/>
                  </a:lnTo>
                  <a:lnTo>
                    <a:pt x="116468" y="42871"/>
                  </a:lnTo>
                  <a:lnTo>
                    <a:pt x="107691" y="19810"/>
                  </a:lnTo>
                  <a:lnTo>
                    <a:pt x="95222" y="9375"/>
                  </a:lnTo>
                  <a:lnTo>
                    <a:pt x="79890" y="2885"/>
                  </a:lnTo>
                  <a:lnTo>
                    <a:pt x="65138" y="0"/>
                  </a:lnTo>
                  <a:lnTo>
                    <a:pt x="32150" y="3852"/>
                  </a:lnTo>
                  <a:lnTo>
                    <a:pt x="3577" y="14545"/>
                  </a:lnTo>
                  <a:lnTo>
                    <a:pt x="955" y="16865"/>
                  </a:lnTo>
                  <a:lnTo>
                    <a:pt x="0" y="19206"/>
                  </a:lnTo>
                  <a:lnTo>
                    <a:pt x="158" y="21560"/>
                  </a:lnTo>
                  <a:lnTo>
                    <a:pt x="1057" y="22335"/>
                  </a:lnTo>
                  <a:lnTo>
                    <a:pt x="2450" y="22059"/>
                  </a:lnTo>
                  <a:lnTo>
                    <a:pt x="7617" y="191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4" name="SMARTInkShape-1865"/>
            <p:cNvSpPr/>
            <p:nvPr/>
          </p:nvSpPr>
          <p:spPr bwMode="auto">
            <a:xfrm>
              <a:off x="5965536" y="442913"/>
              <a:ext cx="56645" cy="310325"/>
            </a:xfrm>
            <a:custGeom>
              <a:avLst/>
              <a:gdLst/>
              <a:ahLst/>
              <a:cxnLst/>
              <a:rect l="0" t="0" r="0" b="0"/>
              <a:pathLst>
                <a:path w="56645" h="310325">
                  <a:moveTo>
                    <a:pt x="42359" y="0"/>
                  </a:moveTo>
                  <a:lnTo>
                    <a:pt x="38566" y="0"/>
                  </a:lnTo>
                  <a:lnTo>
                    <a:pt x="34587" y="2116"/>
                  </a:lnTo>
                  <a:lnTo>
                    <a:pt x="30173" y="6496"/>
                  </a:lnTo>
                  <a:lnTo>
                    <a:pt x="11230" y="37020"/>
                  </a:lnTo>
                  <a:lnTo>
                    <a:pt x="3324" y="59123"/>
                  </a:lnTo>
                  <a:lnTo>
                    <a:pt x="630" y="90895"/>
                  </a:lnTo>
                  <a:lnTo>
                    <a:pt x="0" y="116598"/>
                  </a:lnTo>
                  <a:lnTo>
                    <a:pt x="3952" y="143896"/>
                  </a:lnTo>
                  <a:lnTo>
                    <a:pt x="10207" y="171903"/>
                  </a:lnTo>
                  <a:lnTo>
                    <a:pt x="15633" y="200226"/>
                  </a:lnTo>
                  <a:lnTo>
                    <a:pt x="20690" y="226572"/>
                  </a:lnTo>
                  <a:lnTo>
                    <a:pt x="28000" y="261601"/>
                  </a:lnTo>
                  <a:lnTo>
                    <a:pt x="35194" y="289971"/>
                  </a:lnTo>
                  <a:lnTo>
                    <a:pt x="39966" y="303501"/>
                  </a:lnTo>
                  <a:lnTo>
                    <a:pt x="44735" y="309514"/>
                  </a:lnTo>
                  <a:lnTo>
                    <a:pt x="46324" y="310324"/>
                  </a:lnTo>
                  <a:lnTo>
                    <a:pt x="47383" y="310070"/>
                  </a:lnTo>
                  <a:lnTo>
                    <a:pt x="56644" y="292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5" name="SMARTInkShape-1866"/>
            <p:cNvSpPr/>
            <p:nvPr/>
          </p:nvSpPr>
          <p:spPr bwMode="auto">
            <a:xfrm>
              <a:off x="6000750" y="625746"/>
              <a:ext cx="142876" cy="138050"/>
            </a:xfrm>
            <a:custGeom>
              <a:avLst/>
              <a:gdLst/>
              <a:ahLst/>
              <a:cxnLst/>
              <a:rect l="0" t="0" r="0" b="0"/>
              <a:pathLst>
                <a:path w="142876" h="138050">
                  <a:moveTo>
                    <a:pt x="0" y="52910"/>
                  </a:moveTo>
                  <a:lnTo>
                    <a:pt x="0" y="56703"/>
                  </a:lnTo>
                  <a:lnTo>
                    <a:pt x="794" y="57820"/>
                  </a:lnTo>
                  <a:lnTo>
                    <a:pt x="2117" y="58564"/>
                  </a:lnTo>
                  <a:lnTo>
                    <a:pt x="3792" y="59061"/>
                  </a:lnTo>
                  <a:lnTo>
                    <a:pt x="12979" y="64767"/>
                  </a:lnTo>
                  <a:lnTo>
                    <a:pt x="20586" y="66118"/>
                  </a:lnTo>
                  <a:lnTo>
                    <a:pt x="51552" y="57160"/>
                  </a:lnTo>
                  <a:lnTo>
                    <a:pt x="85928" y="37928"/>
                  </a:lnTo>
                  <a:lnTo>
                    <a:pt x="118718" y="12103"/>
                  </a:lnTo>
                  <a:lnTo>
                    <a:pt x="124201" y="6199"/>
                  </a:lnTo>
                  <a:lnTo>
                    <a:pt x="126638" y="929"/>
                  </a:lnTo>
                  <a:lnTo>
                    <a:pt x="125700" y="0"/>
                  </a:lnTo>
                  <a:lnTo>
                    <a:pt x="120424" y="1084"/>
                  </a:lnTo>
                  <a:lnTo>
                    <a:pt x="91159" y="32574"/>
                  </a:lnTo>
                  <a:lnTo>
                    <a:pt x="68866" y="61064"/>
                  </a:lnTo>
                  <a:lnTo>
                    <a:pt x="46588" y="94326"/>
                  </a:lnTo>
                  <a:lnTo>
                    <a:pt x="41343" y="108624"/>
                  </a:lnTo>
                  <a:lnTo>
                    <a:pt x="41658" y="120270"/>
                  </a:lnTo>
                  <a:lnTo>
                    <a:pt x="43647" y="124804"/>
                  </a:lnTo>
                  <a:lnTo>
                    <a:pt x="50091" y="131959"/>
                  </a:lnTo>
                  <a:lnTo>
                    <a:pt x="58246" y="135668"/>
                  </a:lnTo>
                  <a:lnTo>
                    <a:pt x="84001" y="138049"/>
                  </a:lnTo>
                  <a:lnTo>
                    <a:pt x="99246" y="134141"/>
                  </a:lnTo>
                  <a:lnTo>
                    <a:pt x="133249" y="115818"/>
                  </a:lnTo>
                  <a:lnTo>
                    <a:pt x="142875" y="1100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6" name="SMARTInkShape-1867"/>
            <p:cNvSpPr/>
            <p:nvPr/>
          </p:nvSpPr>
          <p:spPr bwMode="auto">
            <a:xfrm>
              <a:off x="6172945" y="628650"/>
              <a:ext cx="306436" cy="163106"/>
            </a:xfrm>
            <a:custGeom>
              <a:avLst/>
              <a:gdLst/>
              <a:ahLst/>
              <a:cxnLst/>
              <a:rect l="0" t="0" r="0" b="0"/>
              <a:pathLst>
                <a:path w="306436" h="163106">
                  <a:moveTo>
                    <a:pt x="56405" y="35719"/>
                  </a:moveTo>
                  <a:lnTo>
                    <a:pt x="49908" y="41422"/>
                  </a:lnTo>
                  <a:lnTo>
                    <a:pt x="25881" y="55645"/>
                  </a:lnTo>
                  <a:lnTo>
                    <a:pt x="4911" y="81248"/>
                  </a:lnTo>
                  <a:lnTo>
                    <a:pt x="931" y="95335"/>
                  </a:lnTo>
                  <a:lnTo>
                    <a:pt x="0" y="104813"/>
                  </a:lnTo>
                  <a:lnTo>
                    <a:pt x="1703" y="112200"/>
                  </a:lnTo>
                  <a:lnTo>
                    <a:pt x="9264" y="123410"/>
                  </a:lnTo>
                  <a:lnTo>
                    <a:pt x="19860" y="130846"/>
                  </a:lnTo>
                  <a:lnTo>
                    <a:pt x="23310" y="131681"/>
                  </a:lnTo>
                  <a:lnTo>
                    <a:pt x="26404" y="131443"/>
                  </a:lnTo>
                  <a:lnTo>
                    <a:pt x="44458" y="123260"/>
                  </a:lnTo>
                  <a:lnTo>
                    <a:pt x="50566" y="118812"/>
                  </a:lnTo>
                  <a:lnTo>
                    <a:pt x="58468" y="104260"/>
                  </a:lnTo>
                  <a:lnTo>
                    <a:pt x="68534" y="73173"/>
                  </a:lnTo>
                  <a:lnTo>
                    <a:pt x="70608" y="40696"/>
                  </a:lnTo>
                  <a:lnTo>
                    <a:pt x="70636" y="40624"/>
                  </a:lnTo>
                  <a:lnTo>
                    <a:pt x="70655" y="41370"/>
                  </a:lnTo>
                  <a:lnTo>
                    <a:pt x="65034" y="58208"/>
                  </a:lnTo>
                  <a:lnTo>
                    <a:pt x="63679" y="93589"/>
                  </a:lnTo>
                  <a:lnTo>
                    <a:pt x="64360" y="122185"/>
                  </a:lnTo>
                  <a:lnTo>
                    <a:pt x="69702" y="137583"/>
                  </a:lnTo>
                  <a:lnTo>
                    <a:pt x="70826" y="139347"/>
                  </a:lnTo>
                  <a:lnTo>
                    <a:pt x="72368" y="140523"/>
                  </a:lnTo>
                  <a:lnTo>
                    <a:pt x="74191" y="141307"/>
                  </a:lnTo>
                  <a:lnTo>
                    <a:pt x="76200" y="141036"/>
                  </a:lnTo>
                  <a:lnTo>
                    <a:pt x="80548" y="138618"/>
                  </a:lnTo>
                  <a:lnTo>
                    <a:pt x="90602" y="129011"/>
                  </a:lnTo>
                  <a:lnTo>
                    <a:pt x="111600" y="95335"/>
                  </a:lnTo>
                  <a:lnTo>
                    <a:pt x="129514" y="59871"/>
                  </a:lnTo>
                  <a:lnTo>
                    <a:pt x="139403" y="31229"/>
                  </a:lnTo>
                  <a:lnTo>
                    <a:pt x="141322" y="21424"/>
                  </a:lnTo>
                  <a:lnTo>
                    <a:pt x="141591" y="21426"/>
                  </a:lnTo>
                  <a:lnTo>
                    <a:pt x="141970" y="29015"/>
                  </a:lnTo>
                  <a:lnTo>
                    <a:pt x="134338" y="63803"/>
                  </a:lnTo>
                  <a:lnTo>
                    <a:pt x="125333" y="96564"/>
                  </a:lnTo>
                  <a:lnTo>
                    <a:pt x="121309" y="127506"/>
                  </a:lnTo>
                  <a:lnTo>
                    <a:pt x="120820" y="139839"/>
                  </a:lnTo>
                  <a:lnTo>
                    <a:pt x="121573" y="140851"/>
                  </a:lnTo>
                  <a:lnTo>
                    <a:pt x="124527" y="141975"/>
                  </a:lnTo>
                  <a:lnTo>
                    <a:pt x="126426" y="141482"/>
                  </a:lnTo>
                  <a:lnTo>
                    <a:pt x="130652" y="138816"/>
                  </a:lnTo>
                  <a:lnTo>
                    <a:pt x="149957" y="110708"/>
                  </a:lnTo>
                  <a:lnTo>
                    <a:pt x="168459" y="75490"/>
                  </a:lnTo>
                  <a:lnTo>
                    <a:pt x="186607" y="44457"/>
                  </a:lnTo>
                  <a:lnTo>
                    <a:pt x="193118" y="32723"/>
                  </a:lnTo>
                  <a:lnTo>
                    <a:pt x="195965" y="29753"/>
                  </a:lnTo>
                  <a:lnTo>
                    <a:pt x="198658" y="28567"/>
                  </a:lnTo>
                  <a:lnTo>
                    <a:pt x="201247" y="28569"/>
                  </a:lnTo>
                  <a:lnTo>
                    <a:pt x="203767" y="30159"/>
                  </a:lnTo>
                  <a:lnTo>
                    <a:pt x="208683" y="36158"/>
                  </a:lnTo>
                  <a:lnTo>
                    <a:pt x="212120" y="56045"/>
                  </a:lnTo>
                  <a:lnTo>
                    <a:pt x="214075" y="91210"/>
                  </a:lnTo>
                  <a:lnTo>
                    <a:pt x="219166" y="124497"/>
                  </a:lnTo>
                  <a:lnTo>
                    <a:pt x="221612" y="137088"/>
                  </a:lnTo>
                  <a:lnTo>
                    <a:pt x="231121" y="155183"/>
                  </a:lnTo>
                  <a:lnTo>
                    <a:pt x="236715" y="160252"/>
                  </a:lnTo>
                  <a:lnTo>
                    <a:pt x="243963" y="162504"/>
                  </a:lnTo>
                  <a:lnTo>
                    <a:pt x="248119" y="163105"/>
                  </a:lnTo>
                  <a:lnTo>
                    <a:pt x="251683" y="161124"/>
                  </a:lnTo>
                  <a:lnTo>
                    <a:pt x="257760" y="152573"/>
                  </a:lnTo>
                  <a:lnTo>
                    <a:pt x="268921" y="120390"/>
                  </a:lnTo>
                  <a:lnTo>
                    <a:pt x="276799" y="96369"/>
                  </a:lnTo>
                  <a:lnTo>
                    <a:pt x="283474" y="69818"/>
                  </a:lnTo>
                  <a:lnTo>
                    <a:pt x="289881" y="43730"/>
                  </a:lnTo>
                  <a:lnTo>
                    <a:pt x="30643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7" name="SMARTInkShape-1868"/>
            <p:cNvSpPr/>
            <p:nvPr/>
          </p:nvSpPr>
          <p:spPr bwMode="auto">
            <a:xfrm>
              <a:off x="6736556" y="607219"/>
              <a:ext cx="232373" cy="138830"/>
            </a:xfrm>
            <a:custGeom>
              <a:avLst/>
              <a:gdLst/>
              <a:ahLst/>
              <a:cxnLst/>
              <a:rect l="0" t="0" r="0" b="0"/>
              <a:pathLst>
                <a:path w="232373" h="138830">
                  <a:moveTo>
                    <a:pt x="0" y="0"/>
                  </a:moveTo>
                  <a:lnTo>
                    <a:pt x="0" y="34320"/>
                  </a:lnTo>
                  <a:lnTo>
                    <a:pt x="5704" y="64017"/>
                  </a:lnTo>
                  <a:lnTo>
                    <a:pt x="12357" y="92814"/>
                  </a:lnTo>
                  <a:lnTo>
                    <a:pt x="15833" y="112167"/>
                  </a:lnTo>
                  <a:lnTo>
                    <a:pt x="20326" y="129136"/>
                  </a:lnTo>
                  <a:lnTo>
                    <a:pt x="22282" y="131334"/>
                  </a:lnTo>
                  <a:lnTo>
                    <a:pt x="28688" y="133777"/>
                  </a:lnTo>
                  <a:lnTo>
                    <a:pt x="31825" y="133635"/>
                  </a:lnTo>
                  <a:lnTo>
                    <a:pt x="37428" y="131360"/>
                  </a:lnTo>
                  <a:lnTo>
                    <a:pt x="45046" y="121824"/>
                  </a:lnTo>
                  <a:lnTo>
                    <a:pt x="63306" y="87489"/>
                  </a:lnTo>
                  <a:lnTo>
                    <a:pt x="80667" y="52960"/>
                  </a:lnTo>
                  <a:lnTo>
                    <a:pt x="85594" y="47350"/>
                  </a:lnTo>
                  <a:lnTo>
                    <a:pt x="90430" y="44857"/>
                  </a:lnTo>
                  <a:lnTo>
                    <a:pt x="95225" y="43749"/>
                  </a:lnTo>
                  <a:lnTo>
                    <a:pt x="97614" y="45041"/>
                  </a:lnTo>
                  <a:lnTo>
                    <a:pt x="102386" y="50710"/>
                  </a:lnTo>
                  <a:lnTo>
                    <a:pt x="105036" y="58521"/>
                  </a:lnTo>
                  <a:lnTo>
                    <a:pt x="112624" y="93616"/>
                  </a:lnTo>
                  <a:lnTo>
                    <a:pt x="112762" y="106694"/>
                  </a:lnTo>
                  <a:lnTo>
                    <a:pt x="107422" y="137583"/>
                  </a:lnTo>
                  <a:lnTo>
                    <a:pt x="108127" y="138553"/>
                  </a:lnTo>
                  <a:lnTo>
                    <a:pt x="109391" y="138406"/>
                  </a:lnTo>
                  <a:lnTo>
                    <a:pt x="114962" y="134407"/>
                  </a:lnTo>
                  <a:lnTo>
                    <a:pt x="127748" y="118360"/>
                  </a:lnTo>
                  <a:lnTo>
                    <a:pt x="148766" y="88253"/>
                  </a:lnTo>
                  <a:lnTo>
                    <a:pt x="157664" y="82880"/>
                  </a:lnTo>
                  <a:lnTo>
                    <a:pt x="162259" y="81447"/>
                  </a:lnTo>
                  <a:lnTo>
                    <a:pt x="166910" y="82079"/>
                  </a:lnTo>
                  <a:lnTo>
                    <a:pt x="176312" y="87015"/>
                  </a:lnTo>
                  <a:lnTo>
                    <a:pt x="194488" y="103119"/>
                  </a:lnTo>
                  <a:lnTo>
                    <a:pt x="208663" y="119470"/>
                  </a:lnTo>
                  <a:lnTo>
                    <a:pt x="222722" y="130579"/>
                  </a:lnTo>
                  <a:lnTo>
                    <a:pt x="225987" y="135558"/>
                  </a:lnTo>
                  <a:lnTo>
                    <a:pt x="226858" y="137997"/>
                  </a:lnTo>
                  <a:lnTo>
                    <a:pt x="228233" y="138829"/>
                  </a:lnTo>
                  <a:lnTo>
                    <a:pt x="229943" y="138590"/>
                  </a:lnTo>
                  <a:lnTo>
                    <a:pt x="231877" y="137637"/>
                  </a:lnTo>
                  <a:lnTo>
                    <a:pt x="232372" y="134620"/>
                  </a:lnTo>
                  <a:lnTo>
                    <a:pt x="225462" y="102277"/>
                  </a:lnTo>
                  <a:lnTo>
                    <a:pt x="221457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8" name="SMARTInkShape-1869"/>
            <p:cNvSpPr/>
            <p:nvPr/>
          </p:nvSpPr>
          <p:spPr bwMode="auto">
            <a:xfrm>
              <a:off x="6761677" y="428625"/>
              <a:ext cx="153474" cy="20352"/>
            </a:xfrm>
            <a:custGeom>
              <a:avLst/>
              <a:gdLst/>
              <a:ahLst/>
              <a:cxnLst/>
              <a:rect l="0" t="0" r="0" b="0"/>
              <a:pathLst>
                <a:path w="153474" h="20352">
                  <a:moveTo>
                    <a:pt x="10598" y="7144"/>
                  </a:moveTo>
                  <a:lnTo>
                    <a:pt x="6805" y="10936"/>
                  </a:lnTo>
                  <a:lnTo>
                    <a:pt x="2827" y="12798"/>
                  </a:lnTo>
                  <a:lnTo>
                    <a:pt x="655" y="13294"/>
                  </a:lnTo>
                  <a:lnTo>
                    <a:pt x="0" y="14419"/>
                  </a:lnTo>
                  <a:lnTo>
                    <a:pt x="358" y="15963"/>
                  </a:lnTo>
                  <a:lnTo>
                    <a:pt x="1391" y="17786"/>
                  </a:lnTo>
                  <a:lnTo>
                    <a:pt x="2872" y="19001"/>
                  </a:lnTo>
                  <a:lnTo>
                    <a:pt x="6635" y="20351"/>
                  </a:lnTo>
                  <a:lnTo>
                    <a:pt x="41160" y="15635"/>
                  </a:lnTo>
                  <a:lnTo>
                    <a:pt x="70453" y="12570"/>
                  </a:lnTo>
                  <a:lnTo>
                    <a:pt x="94350" y="8762"/>
                  </a:lnTo>
                  <a:lnTo>
                    <a:pt x="123492" y="4423"/>
                  </a:lnTo>
                  <a:lnTo>
                    <a:pt x="15347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59" name="SMARTInkShape-1870"/>
            <p:cNvSpPr/>
            <p:nvPr/>
          </p:nvSpPr>
          <p:spPr bwMode="auto">
            <a:xfrm>
              <a:off x="7140222" y="458193"/>
              <a:ext cx="274992" cy="235696"/>
            </a:xfrm>
            <a:custGeom>
              <a:avLst/>
              <a:gdLst/>
              <a:ahLst/>
              <a:cxnLst/>
              <a:rect l="0" t="0" r="0" b="0"/>
              <a:pathLst>
                <a:path w="274992" h="235696">
                  <a:moveTo>
                    <a:pt x="124972" y="6151"/>
                  </a:moveTo>
                  <a:lnTo>
                    <a:pt x="121179" y="2358"/>
                  </a:lnTo>
                  <a:lnTo>
                    <a:pt x="117201" y="496"/>
                  </a:lnTo>
                  <a:lnTo>
                    <a:pt x="115029" y="0"/>
                  </a:lnTo>
                  <a:lnTo>
                    <a:pt x="100594" y="3094"/>
                  </a:lnTo>
                  <a:lnTo>
                    <a:pt x="65317" y="23407"/>
                  </a:lnTo>
                  <a:lnTo>
                    <a:pt x="38505" y="46982"/>
                  </a:lnTo>
                  <a:lnTo>
                    <a:pt x="14685" y="79103"/>
                  </a:lnTo>
                  <a:lnTo>
                    <a:pt x="4518" y="102074"/>
                  </a:lnTo>
                  <a:lnTo>
                    <a:pt x="0" y="125513"/>
                  </a:lnTo>
                  <a:lnTo>
                    <a:pt x="5040" y="161021"/>
                  </a:lnTo>
                  <a:lnTo>
                    <a:pt x="18752" y="182667"/>
                  </a:lnTo>
                  <a:lnTo>
                    <a:pt x="39663" y="202078"/>
                  </a:lnTo>
                  <a:lnTo>
                    <a:pt x="67478" y="218642"/>
                  </a:lnTo>
                  <a:lnTo>
                    <a:pt x="98360" y="229708"/>
                  </a:lnTo>
                  <a:lnTo>
                    <a:pt x="130607" y="235685"/>
                  </a:lnTo>
                  <a:lnTo>
                    <a:pt x="163460" y="235695"/>
                  </a:lnTo>
                  <a:lnTo>
                    <a:pt x="194465" y="233054"/>
                  </a:lnTo>
                  <a:lnTo>
                    <a:pt x="222532" y="228440"/>
                  </a:lnTo>
                  <a:lnTo>
                    <a:pt x="245591" y="221098"/>
                  </a:lnTo>
                  <a:lnTo>
                    <a:pt x="260072" y="210427"/>
                  </a:lnTo>
                  <a:lnTo>
                    <a:pt x="268360" y="198540"/>
                  </a:lnTo>
                  <a:lnTo>
                    <a:pt x="274991" y="1776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0060" name="SMARTInkShape-Group376"/>
          <p:cNvGrpSpPr/>
          <p:nvPr/>
        </p:nvGrpSpPr>
        <p:grpSpPr>
          <a:xfrm>
            <a:off x="5968409" y="858243"/>
            <a:ext cx="1811136" cy="757990"/>
            <a:chOff x="5968409" y="858243"/>
            <a:chExt cx="1811136" cy="757990"/>
          </a:xfrm>
        </p:grpSpPr>
        <p:sp>
          <p:nvSpPr>
            <p:cNvPr id="2509861" name="SMARTInkShape-1871"/>
            <p:cNvSpPr/>
            <p:nvPr/>
          </p:nvSpPr>
          <p:spPr bwMode="auto">
            <a:xfrm>
              <a:off x="5968409" y="964406"/>
              <a:ext cx="203058" cy="247618"/>
            </a:xfrm>
            <a:custGeom>
              <a:avLst/>
              <a:gdLst/>
              <a:ahLst/>
              <a:cxnLst/>
              <a:rect l="0" t="0" r="0" b="0"/>
              <a:pathLst>
                <a:path w="203058" h="247618">
                  <a:moveTo>
                    <a:pt x="82346" y="0"/>
                  </a:moveTo>
                  <a:lnTo>
                    <a:pt x="78555" y="0"/>
                  </a:lnTo>
                  <a:lnTo>
                    <a:pt x="74576" y="2117"/>
                  </a:lnTo>
                  <a:lnTo>
                    <a:pt x="70163" y="6497"/>
                  </a:lnTo>
                  <a:lnTo>
                    <a:pt x="45516" y="38609"/>
                  </a:lnTo>
                  <a:lnTo>
                    <a:pt x="30336" y="68942"/>
                  </a:lnTo>
                  <a:lnTo>
                    <a:pt x="15784" y="103860"/>
                  </a:lnTo>
                  <a:lnTo>
                    <a:pt x="6197" y="130297"/>
                  </a:lnTo>
                  <a:lnTo>
                    <a:pt x="879" y="155806"/>
                  </a:lnTo>
                  <a:lnTo>
                    <a:pt x="0" y="190363"/>
                  </a:lnTo>
                  <a:lnTo>
                    <a:pt x="3680" y="210018"/>
                  </a:lnTo>
                  <a:lnTo>
                    <a:pt x="10607" y="226692"/>
                  </a:lnTo>
                  <a:lnTo>
                    <a:pt x="23211" y="237806"/>
                  </a:lnTo>
                  <a:lnTo>
                    <a:pt x="39396" y="244598"/>
                  </a:lnTo>
                  <a:lnTo>
                    <a:pt x="57172" y="247617"/>
                  </a:lnTo>
                  <a:lnTo>
                    <a:pt x="88823" y="241731"/>
                  </a:lnTo>
                  <a:lnTo>
                    <a:pt x="113800" y="232055"/>
                  </a:lnTo>
                  <a:lnTo>
                    <a:pt x="139189" y="219023"/>
                  </a:lnTo>
                  <a:lnTo>
                    <a:pt x="170538" y="193042"/>
                  </a:lnTo>
                  <a:lnTo>
                    <a:pt x="193674" y="160562"/>
                  </a:lnTo>
                  <a:lnTo>
                    <a:pt x="202734" y="137507"/>
                  </a:lnTo>
                  <a:lnTo>
                    <a:pt x="203057" y="116148"/>
                  </a:lnTo>
                  <a:lnTo>
                    <a:pt x="200920" y="106007"/>
                  </a:lnTo>
                  <a:lnTo>
                    <a:pt x="187963" y="86273"/>
                  </a:lnTo>
                  <a:lnTo>
                    <a:pt x="158355" y="59429"/>
                  </a:lnTo>
                  <a:lnTo>
                    <a:pt x="135179" y="45463"/>
                  </a:lnTo>
                  <a:lnTo>
                    <a:pt x="109003" y="36610"/>
                  </a:lnTo>
                  <a:lnTo>
                    <a:pt x="83611" y="32146"/>
                  </a:lnTo>
                  <a:lnTo>
                    <a:pt x="60684" y="31750"/>
                  </a:lnTo>
                  <a:lnTo>
                    <a:pt x="42557" y="36865"/>
                  </a:lnTo>
                  <a:lnTo>
                    <a:pt x="22756" y="48670"/>
                  </a:lnTo>
                  <a:lnTo>
                    <a:pt x="19601" y="53878"/>
                  </a:lnTo>
                  <a:lnTo>
                    <a:pt x="18212" y="66015"/>
                  </a:lnTo>
                  <a:lnTo>
                    <a:pt x="22357" y="77230"/>
                  </a:lnTo>
                  <a:lnTo>
                    <a:pt x="25686" y="82443"/>
                  </a:lnTo>
                  <a:lnTo>
                    <a:pt x="39966" y="90352"/>
                  </a:lnTo>
                  <a:lnTo>
                    <a:pt x="72435" y="97150"/>
                  </a:lnTo>
                  <a:lnTo>
                    <a:pt x="99373" y="97153"/>
                  </a:lnTo>
                  <a:lnTo>
                    <a:pt x="129866" y="91863"/>
                  </a:lnTo>
                  <a:lnTo>
                    <a:pt x="160929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62" name="SMARTInkShape-1872"/>
            <p:cNvSpPr/>
            <p:nvPr/>
          </p:nvSpPr>
          <p:spPr bwMode="auto">
            <a:xfrm>
              <a:off x="6343650" y="1028814"/>
              <a:ext cx="159778" cy="21318"/>
            </a:xfrm>
            <a:custGeom>
              <a:avLst/>
              <a:gdLst/>
              <a:ahLst/>
              <a:cxnLst/>
              <a:rect l="0" t="0" r="0" b="0"/>
              <a:pathLst>
                <a:path w="159778" h="21318">
                  <a:moveTo>
                    <a:pt x="0" y="21317"/>
                  </a:moveTo>
                  <a:lnTo>
                    <a:pt x="10642" y="21317"/>
                  </a:lnTo>
                  <a:lnTo>
                    <a:pt x="14784" y="19201"/>
                  </a:lnTo>
                  <a:lnTo>
                    <a:pt x="17000" y="17525"/>
                  </a:lnTo>
                  <a:lnTo>
                    <a:pt x="36871" y="14835"/>
                  </a:lnTo>
                  <a:lnTo>
                    <a:pt x="69335" y="10468"/>
                  </a:lnTo>
                  <a:lnTo>
                    <a:pt x="99597" y="2799"/>
                  </a:lnTo>
                  <a:lnTo>
                    <a:pt x="128505" y="462"/>
                  </a:lnTo>
                  <a:lnTo>
                    <a:pt x="149562" y="0"/>
                  </a:lnTo>
                  <a:lnTo>
                    <a:pt x="155901" y="2053"/>
                  </a:lnTo>
                  <a:lnTo>
                    <a:pt x="158703" y="3712"/>
                  </a:lnTo>
                  <a:lnTo>
                    <a:pt x="159777" y="5612"/>
                  </a:lnTo>
                  <a:lnTo>
                    <a:pt x="159699" y="7672"/>
                  </a:lnTo>
                  <a:lnTo>
                    <a:pt x="157163" y="141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63" name="SMARTInkShape-1873"/>
            <p:cNvSpPr/>
            <p:nvPr/>
          </p:nvSpPr>
          <p:spPr bwMode="auto">
            <a:xfrm>
              <a:off x="6386513" y="1100138"/>
              <a:ext cx="85726" cy="7144"/>
            </a:xfrm>
            <a:custGeom>
              <a:avLst/>
              <a:gdLst/>
              <a:ahLst/>
              <a:cxnLst/>
              <a:rect l="0" t="0" r="0" b="0"/>
              <a:pathLst>
                <a:path w="85726" h="7144">
                  <a:moveTo>
                    <a:pt x="0" y="0"/>
                  </a:moveTo>
                  <a:lnTo>
                    <a:pt x="9942" y="0"/>
                  </a:lnTo>
                  <a:lnTo>
                    <a:pt x="14472" y="2116"/>
                  </a:lnTo>
                  <a:lnTo>
                    <a:pt x="16792" y="3792"/>
                  </a:lnTo>
                  <a:lnTo>
                    <a:pt x="27641" y="6150"/>
                  </a:lnTo>
                  <a:lnTo>
                    <a:pt x="59616" y="7085"/>
                  </a:lnTo>
                  <a:lnTo>
                    <a:pt x="85725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64" name="SMARTInkShape-1874"/>
            <p:cNvSpPr/>
            <p:nvPr/>
          </p:nvSpPr>
          <p:spPr bwMode="auto">
            <a:xfrm>
              <a:off x="6365080" y="1178719"/>
              <a:ext cx="114301" cy="14288"/>
            </a:xfrm>
            <a:custGeom>
              <a:avLst/>
              <a:gdLst/>
              <a:ahLst/>
              <a:cxnLst/>
              <a:rect l="0" t="0" r="0" b="0"/>
              <a:pathLst>
                <a:path w="114301" h="14288">
                  <a:moveTo>
                    <a:pt x="0" y="14287"/>
                  </a:moveTo>
                  <a:lnTo>
                    <a:pt x="9944" y="14287"/>
                  </a:lnTo>
                  <a:lnTo>
                    <a:pt x="45183" y="5468"/>
                  </a:lnTo>
                  <a:lnTo>
                    <a:pt x="78094" y="72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65" name="SMARTInkShape-1875"/>
            <p:cNvSpPr/>
            <p:nvPr/>
          </p:nvSpPr>
          <p:spPr bwMode="auto">
            <a:xfrm>
              <a:off x="6766877" y="921544"/>
              <a:ext cx="212568" cy="212322"/>
            </a:xfrm>
            <a:custGeom>
              <a:avLst/>
              <a:gdLst/>
              <a:ahLst/>
              <a:cxnLst/>
              <a:rect l="0" t="0" r="0" b="0"/>
              <a:pathLst>
                <a:path w="212568" h="212322">
                  <a:moveTo>
                    <a:pt x="19686" y="21431"/>
                  </a:moveTo>
                  <a:lnTo>
                    <a:pt x="19686" y="51970"/>
                  </a:lnTo>
                  <a:lnTo>
                    <a:pt x="21802" y="83202"/>
                  </a:lnTo>
                  <a:lnTo>
                    <a:pt x="25340" y="113552"/>
                  </a:lnTo>
                  <a:lnTo>
                    <a:pt x="28504" y="142653"/>
                  </a:lnTo>
                  <a:lnTo>
                    <a:pt x="32892" y="177139"/>
                  </a:lnTo>
                  <a:lnTo>
                    <a:pt x="40794" y="212321"/>
                  </a:lnTo>
                  <a:lnTo>
                    <a:pt x="40901" y="212191"/>
                  </a:lnTo>
                  <a:lnTo>
                    <a:pt x="41021" y="209930"/>
                  </a:lnTo>
                  <a:lnTo>
                    <a:pt x="33041" y="176463"/>
                  </a:lnTo>
                  <a:lnTo>
                    <a:pt x="23554" y="150269"/>
                  </a:lnTo>
                  <a:lnTo>
                    <a:pt x="15364" y="118519"/>
                  </a:lnTo>
                  <a:lnTo>
                    <a:pt x="7910" y="88651"/>
                  </a:lnTo>
                  <a:lnTo>
                    <a:pt x="1468" y="60486"/>
                  </a:lnTo>
                  <a:lnTo>
                    <a:pt x="0" y="37501"/>
                  </a:lnTo>
                  <a:lnTo>
                    <a:pt x="2470" y="25663"/>
                  </a:lnTo>
                  <a:lnTo>
                    <a:pt x="8330" y="17226"/>
                  </a:lnTo>
                  <a:lnTo>
                    <a:pt x="12115" y="13865"/>
                  </a:lnTo>
                  <a:lnTo>
                    <a:pt x="24788" y="10131"/>
                  </a:lnTo>
                  <a:lnTo>
                    <a:pt x="58793" y="3941"/>
                  </a:lnTo>
                  <a:lnTo>
                    <a:pt x="90451" y="1168"/>
                  </a:lnTo>
                  <a:lnTo>
                    <a:pt x="124967" y="346"/>
                  </a:lnTo>
                  <a:lnTo>
                    <a:pt x="160330" y="102"/>
                  </a:lnTo>
                  <a:lnTo>
                    <a:pt x="195634" y="20"/>
                  </a:lnTo>
                  <a:lnTo>
                    <a:pt x="2125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66" name="SMARTInkShape-1876"/>
            <p:cNvSpPr/>
            <p:nvPr/>
          </p:nvSpPr>
          <p:spPr bwMode="auto">
            <a:xfrm>
              <a:off x="6743700" y="1000125"/>
              <a:ext cx="278607" cy="50007"/>
            </a:xfrm>
            <a:custGeom>
              <a:avLst/>
              <a:gdLst/>
              <a:ahLst/>
              <a:cxnLst/>
              <a:rect l="0" t="0" r="0" b="0"/>
              <a:pathLst>
                <a:path w="278607" h="50007">
                  <a:moveTo>
                    <a:pt x="0" y="50006"/>
                  </a:moveTo>
                  <a:lnTo>
                    <a:pt x="7291" y="49213"/>
                  </a:lnTo>
                  <a:lnTo>
                    <a:pt x="40471" y="40063"/>
                  </a:lnTo>
                  <a:lnTo>
                    <a:pt x="74962" y="33214"/>
                  </a:lnTo>
                  <a:lnTo>
                    <a:pt x="103696" y="28520"/>
                  </a:lnTo>
                  <a:lnTo>
                    <a:pt x="134193" y="23788"/>
                  </a:lnTo>
                  <a:lnTo>
                    <a:pt x="163623" y="19039"/>
                  </a:lnTo>
                  <a:lnTo>
                    <a:pt x="190460" y="14283"/>
                  </a:lnTo>
                  <a:lnTo>
                    <a:pt x="225766" y="9259"/>
                  </a:lnTo>
                  <a:lnTo>
                    <a:pt x="258555" y="7562"/>
                  </a:lnTo>
                  <a:lnTo>
                    <a:pt x="267843" y="5213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67" name="SMARTInkShape-1877"/>
            <p:cNvSpPr/>
            <p:nvPr/>
          </p:nvSpPr>
          <p:spPr bwMode="auto">
            <a:xfrm>
              <a:off x="7029592" y="942975"/>
              <a:ext cx="121303" cy="164170"/>
            </a:xfrm>
            <a:custGeom>
              <a:avLst/>
              <a:gdLst/>
              <a:ahLst/>
              <a:cxnLst/>
              <a:rect l="0" t="0" r="0" b="0"/>
              <a:pathLst>
                <a:path w="121303" h="164170">
                  <a:moveTo>
                    <a:pt x="14146" y="0"/>
                  </a:moveTo>
                  <a:lnTo>
                    <a:pt x="13352" y="17888"/>
                  </a:lnTo>
                  <a:lnTo>
                    <a:pt x="6870" y="51054"/>
                  </a:lnTo>
                  <a:lnTo>
                    <a:pt x="939" y="85863"/>
                  </a:lnTo>
                  <a:lnTo>
                    <a:pt x="0" y="115808"/>
                  </a:lnTo>
                  <a:lnTo>
                    <a:pt x="670" y="143720"/>
                  </a:lnTo>
                  <a:lnTo>
                    <a:pt x="6011" y="159028"/>
                  </a:lnTo>
                  <a:lnTo>
                    <a:pt x="7135" y="160787"/>
                  </a:lnTo>
                  <a:lnTo>
                    <a:pt x="8678" y="161960"/>
                  </a:lnTo>
                  <a:lnTo>
                    <a:pt x="13303" y="163264"/>
                  </a:lnTo>
                  <a:lnTo>
                    <a:pt x="33712" y="164169"/>
                  </a:lnTo>
                  <a:lnTo>
                    <a:pt x="65608" y="154351"/>
                  </a:lnTo>
                  <a:lnTo>
                    <a:pt x="92221" y="144378"/>
                  </a:lnTo>
                  <a:lnTo>
                    <a:pt x="121302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68" name="SMARTInkShape-1878"/>
            <p:cNvSpPr/>
            <p:nvPr/>
          </p:nvSpPr>
          <p:spPr bwMode="auto">
            <a:xfrm>
              <a:off x="7193759" y="964406"/>
              <a:ext cx="28573" cy="98487"/>
            </a:xfrm>
            <a:custGeom>
              <a:avLst/>
              <a:gdLst/>
              <a:ahLst/>
              <a:cxnLst/>
              <a:rect l="0" t="0" r="0" b="0"/>
              <a:pathLst>
                <a:path w="28573" h="98487">
                  <a:moveTo>
                    <a:pt x="28572" y="0"/>
                  </a:moveTo>
                  <a:lnTo>
                    <a:pt x="28572" y="3793"/>
                  </a:lnTo>
                  <a:lnTo>
                    <a:pt x="27779" y="4910"/>
                  </a:lnTo>
                  <a:lnTo>
                    <a:pt x="26455" y="5654"/>
                  </a:lnTo>
                  <a:lnTo>
                    <a:pt x="24779" y="6151"/>
                  </a:lnTo>
                  <a:lnTo>
                    <a:pt x="23662" y="8069"/>
                  </a:lnTo>
                  <a:lnTo>
                    <a:pt x="11573" y="40703"/>
                  </a:lnTo>
                  <a:lnTo>
                    <a:pt x="1660" y="71888"/>
                  </a:lnTo>
                  <a:lnTo>
                    <a:pt x="27" y="98486"/>
                  </a:lnTo>
                  <a:lnTo>
                    <a:pt x="0" y="89936"/>
                  </a:lnTo>
                  <a:lnTo>
                    <a:pt x="12354" y="56943"/>
                  </a:lnTo>
                  <a:lnTo>
                    <a:pt x="14220" y="48327"/>
                  </a:lnTo>
                  <a:lnTo>
                    <a:pt x="2142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69" name="SMARTInkShape-1879"/>
            <p:cNvSpPr/>
            <p:nvPr/>
          </p:nvSpPr>
          <p:spPr bwMode="auto">
            <a:xfrm>
              <a:off x="7030443" y="928803"/>
              <a:ext cx="127469" cy="201951"/>
            </a:xfrm>
            <a:custGeom>
              <a:avLst/>
              <a:gdLst/>
              <a:ahLst/>
              <a:cxnLst/>
              <a:rect l="0" t="0" r="0" b="0"/>
              <a:pathLst>
                <a:path w="127469" h="201951">
                  <a:moveTo>
                    <a:pt x="6151" y="28460"/>
                  </a:moveTo>
                  <a:lnTo>
                    <a:pt x="6151" y="24667"/>
                  </a:lnTo>
                  <a:lnTo>
                    <a:pt x="4034" y="20689"/>
                  </a:lnTo>
                  <a:lnTo>
                    <a:pt x="0" y="15459"/>
                  </a:lnTo>
                  <a:lnTo>
                    <a:pt x="463" y="14236"/>
                  </a:lnTo>
                  <a:lnTo>
                    <a:pt x="9037" y="4342"/>
                  </a:lnTo>
                  <a:lnTo>
                    <a:pt x="13519" y="1866"/>
                  </a:lnTo>
                  <a:lnTo>
                    <a:pt x="22622" y="471"/>
                  </a:lnTo>
                  <a:lnTo>
                    <a:pt x="36127" y="0"/>
                  </a:lnTo>
                  <a:lnTo>
                    <a:pt x="47753" y="3711"/>
                  </a:lnTo>
                  <a:lnTo>
                    <a:pt x="65043" y="13630"/>
                  </a:lnTo>
                  <a:lnTo>
                    <a:pt x="74130" y="26367"/>
                  </a:lnTo>
                  <a:lnTo>
                    <a:pt x="86430" y="56621"/>
                  </a:lnTo>
                  <a:lnTo>
                    <a:pt x="97847" y="85928"/>
                  </a:lnTo>
                  <a:lnTo>
                    <a:pt x="107491" y="115955"/>
                  </a:lnTo>
                  <a:lnTo>
                    <a:pt x="115376" y="144960"/>
                  </a:lnTo>
                  <a:lnTo>
                    <a:pt x="124358" y="176708"/>
                  </a:lnTo>
                  <a:lnTo>
                    <a:pt x="127310" y="201779"/>
                  </a:lnTo>
                  <a:lnTo>
                    <a:pt x="127405" y="201950"/>
                  </a:lnTo>
                  <a:lnTo>
                    <a:pt x="127468" y="201270"/>
                  </a:lnTo>
                  <a:lnTo>
                    <a:pt x="106163" y="1713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0" name="SMARTInkShape-1880"/>
            <p:cNvSpPr/>
            <p:nvPr/>
          </p:nvSpPr>
          <p:spPr bwMode="auto">
            <a:xfrm>
              <a:off x="7000875" y="1050131"/>
              <a:ext cx="150020" cy="57151"/>
            </a:xfrm>
            <a:custGeom>
              <a:avLst/>
              <a:gdLst/>
              <a:ahLst/>
              <a:cxnLst/>
              <a:rect l="0" t="0" r="0" b="0"/>
              <a:pathLst>
                <a:path w="150020" h="57151">
                  <a:moveTo>
                    <a:pt x="0" y="57150"/>
                  </a:moveTo>
                  <a:lnTo>
                    <a:pt x="0" y="53358"/>
                  </a:lnTo>
                  <a:lnTo>
                    <a:pt x="2117" y="49379"/>
                  </a:lnTo>
                  <a:lnTo>
                    <a:pt x="6497" y="44965"/>
                  </a:lnTo>
                  <a:lnTo>
                    <a:pt x="24361" y="35664"/>
                  </a:lnTo>
                  <a:lnTo>
                    <a:pt x="54377" y="26183"/>
                  </a:lnTo>
                  <a:lnTo>
                    <a:pt x="90087" y="16667"/>
                  </a:lnTo>
                  <a:lnTo>
                    <a:pt x="120894" y="9260"/>
                  </a:lnTo>
                  <a:lnTo>
                    <a:pt x="133900" y="7291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1" name="SMARTInkShape-1881"/>
            <p:cNvSpPr/>
            <p:nvPr/>
          </p:nvSpPr>
          <p:spPr bwMode="auto">
            <a:xfrm>
              <a:off x="7188328" y="928688"/>
              <a:ext cx="119729" cy="169582"/>
            </a:xfrm>
            <a:custGeom>
              <a:avLst/>
              <a:gdLst/>
              <a:ahLst/>
              <a:cxnLst/>
              <a:rect l="0" t="0" r="0" b="0"/>
              <a:pathLst>
                <a:path w="119729" h="169582">
                  <a:moveTo>
                    <a:pt x="34003" y="0"/>
                  </a:moveTo>
                  <a:lnTo>
                    <a:pt x="27154" y="0"/>
                  </a:lnTo>
                  <a:lnTo>
                    <a:pt x="26124" y="6496"/>
                  </a:lnTo>
                  <a:lnTo>
                    <a:pt x="21968" y="18681"/>
                  </a:lnTo>
                  <a:lnTo>
                    <a:pt x="16220" y="50584"/>
                  </a:lnTo>
                  <a:lnTo>
                    <a:pt x="7589" y="83605"/>
                  </a:lnTo>
                  <a:lnTo>
                    <a:pt x="358" y="113881"/>
                  </a:lnTo>
                  <a:lnTo>
                    <a:pt x="0" y="127607"/>
                  </a:lnTo>
                  <a:lnTo>
                    <a:pt x="6238" y="149354"/>
                  </a:lnTo>
                  <a:lnTo>
                    <a:pt x="12812" y="161992"/>
                  </a:lnTo>
                  <a:lnTo>
                    <a:pt x="15113" y="165145"/>
                  </a:lnTo>
                  <a:lnTo>
                    <a:pt x="18234" y="167246"/>
                  </a:lnTo>
                  <a:lnTo>
                    <a:pt x="25936" y="169581"/>
                  </a:lnTo>
                  <a:lnTo>
                    <a:pt x="56254" y="165549"/>
                  </a:lnTo>
                  <a:lnTo>
                    <a:pt x="63125" y="165135"/>
                  </a:lnTo>
                  <a:lnTo>
                    <a:pt x="74992" y="160441"/>
                  </a:lnTo>
                  <a:lnTo>
                    <a:pt x="95546" y="144492"/>
                  </a:lnTo>
                  <a:lnTo>
                    <a:pt x="106301" y="130742"/>
                  </a:lnTo>
                  <a:lnTo>
                    <a:pt x="116252" y="106964"/>
                  </a:lnTo>
                  <a:lnTo>
                    <a:pt x="11972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2" name="SMARTInkShape-1882"/>
            <p:cNvSpPr/>
            <p:nvPr/>
          </p:nvSpPr>
          <p:spPr bwMode="auto">
            <a:xfrm>
              <a:off x="7358627" y="901807"/>
              <a:ext cx="124756" cy="168602"/>
            </a:xfrm>
            <a:custGeom>
              <a:avLst/>
              <a:gdLst/>
              <a:ahLst/>
              <a:cxnLst/>
              <a:rect l="0" t="0" r="0" b="0"/>
              <a:pathLst>
                <a:path w="124756" h="168602">
                  <a:moveTo>
                    <a:pt x="78017" y="34024"/>
                  </a:moveTo>
                  <a:lnTo>
                    <a:pt x="78017" y="13439"/>
                  </a:lnTo>
                  <a:lnTo>
                    <a:pt x="75900" y="6884"/>
                  </a:lnTo>
                  <a:lnTo>
                    <a:pt x="74224" y="4024"/>
                  </a:lnTo>
                  <a:lnTo>
                    <a:pt x="72313" y="2118"/>
                  </a:lnTo>
                  <a:lnTo>
                    <a:pt x="68074" y="0"/>
                  </a:lnTo>
                  <a:lnTo>
                    <a:pt x="65832" y="229"/>
                  </a:lnTo>
                  <a:lnTo>
                    <a:pt x="33314" y="15142"/>
                  </a:lnTo>
                  <a:lnTo>
                    <a:pt x="16971" y="25960"/>
                  </a:lnTo>
                  <a:lnTo>
                    <a:pt x="5865" y="43012"/>
                  </a:lnTo>
                  <a:lnTo>
                    <a:pt x="1341" y="55561"/>
                  </a:lnTo>
                  <a:lnTo>
                    <a:pt x="0" y="68099"/>
                  </a:lnTo>
                  <a:lnTo>
                    <a:pt x="1400" y="71822"/>
                  </a:lnTo>
                  <a:lnTo>
                    <a:pt x="7187" y="78075"/>
                  </a:lnTo>
                  <a:lnTo>
                    <a:pt x="26956" y="86058"/>
                  </a:lnTo>
                  <a:lnTo>
                    <a:pt x="61287" y="90957"/>
                  </a:lnTo>
                  <a:lnTo>
                    <a:pt x="91821" y="98745"/>
                  </a:lnTo>
                  <a:lnTo>
                    <a:pt x="105583" y="104064"/>
                  </a:lnTo>
                  <a:lnTo>
                    <a:pt x="116992" y="111720"/>
                  </a:lnTo>
                  <a:lnTo>
                    <a:pt x="123120" y="120414"/>
                  </a:lnTo>
                  <a:lnTo>
                    <a:pt x="124755" y="124955"/>
                  </a:lnTo>
                  <a:lnTo>
                    <a:pt x="124257" y="129570"/>
                  </a:lnTo>
                  <a:lnTo>
                    <a:pt x="119470" y="138931"/>
                  </a:lnTo>
                  <a:lnTo>
                    <a:pt x="104058" y="153126"/>
                  </a:lnTo>
                  <a:lnTo>
                    <a:pt x="84409" y="163593"/>
                  </a:lnTo>
                  <a:lnTo>
                    <a:pt x="51528" y="168538"/>
                  </a:lnTo>
                  <a:lnTo>
                    <a:pt x="29422" y="168601"/>
                  </a:lnTo>
                  <a:lnTo>
                    <a:pt x="17790" y="165803"/>
                  </a:lnTo>
                  <a:lnTo>
                    <a:pt x="14053" y="163152"/>
                  </a:lnTo>
                  <a:lnTo>
                    <a:pt x="11562" y="159797"/>
                  </a:lnTo>
                  <a:lnTo>
                    <a:pt x="9902" y="155973"/>
                  </a:lnTo>
                  <a:lnTo>
                    <a:pt x="10172" y="145373"/>
                  </a:lnTo>
                  <a:lnTo>
                    <a:pt x="13723" y="126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3" name="SMARTInkShape-1883"/>
            <p:cNvSpPr/>
            <p:nvPr/>
          </p:nvSpPr>
          <p:spPr bwMode="auto">
            <a:xfrm>
              <a:off x="7529658" y="914400"/>
              <a:ext cx="192737" cy="139562"/>
            </a:xfrm>
            <a:custGeom>
              <a:avLst/>
              <a:gdLst/>
              <a:ahLst/>
              <a:cxnLst/>
              <a:rect l="0" t="0" r="0" b="0"/>
              <a:pathLst>
                <a:path w="192737" h="139562">
                  <a:moveTo>
                    <a:pt x="21286" y="0"/>
                  </a:moveTo>
                  <a:lnTo>
                    <a:pt x="17493" y="0"/>
                  </a:lnTo>
                  <a:lnTo>
                    <a:pt x="13515" y="2117"/>
                  </a:lnTo>
                  <a:lnTo>
                    <a:pt x="11343" y="3792"/>
                  </a:lnTo>
                  <a:lnTo>
                    <a:pt x="8929" y="9888"/>
                  </a:lnTo>
                  <a:lnTo>
                    <a:pt x="5453" y="22244"/>
                  </a:lnTo>
                  <a:lnTo>
                    <a:pt x="1513" y="35960"/>
                  </a:lnTo>
                  <a:lnTo>
                    <a:pt x="0" y="66432"/>
                  </a:lnTo>
                  <a:lnTo>
                    <a:pt x="713" y="78738"/>
                  </a:lnTo>
                  <a:lnTo>
                    <a:pt x="9806" y="104482"/>
                  </a:lnTo>
                  <a:lnTo>
                    <a:pt x="16448" y="112053"/>
                  </a:lnTo>
                  <a:lnTo>
                    <a:pt x="33647" y="123381"/>
                  </a:lnTo>
                  <a:lnTo>
                    <a:pt x="58829" y="132469"/>
                  </a:lnTo>
                  <a:lnTo>
                    <a:pt x="91437" y="137203"/>
                  </a:lnTo>
                  <a:lnTo>
                    <a:pt x="107232" y="139561"/>
                  </a:lnTo>
                  <a:lnTo>
                    <a:pt x="139010" y="136723"/>
                  </a:lnTo>
                  <a:lnTo>
                    <a:pt x="155915" y="133908"/>
                  </a:lnTo>
                  <a:lnTo>
                    <a:pt x="175850" y="125846"/>
                  </a:lnTo>
                  <a:lnTo>
                    <a:pt x="183379" y="119167"/>
                  </a:lnTo>
                  <a:lnTo>
                    <a:pt x="192736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4" name="SMARTInkShape-1884"/>
            <p:cNvSpPr/>
            <p:nvPr/>
          </p:nvSpPr>
          <p:spPr bwMode="auto">
            <a:xfrm>
              <a:off x="7530887" y="935831"/>
              <a:ext cx="134358" cy="57151"/>
            </a:xfrm>
            <a:custGeom>
              <a:avLst/>
              <a:gdLst/>
              <a:ahLst/>
              <a:cxnLst/>
              <a:rect l="0" t="0" r="0" b="0"/>
              <a:pathLst>
                <a:path w="134358" h="57151">
                  <a:moveTo>
                    <a:pt x="20057" y="57150"/>
                  </a:moveTo>
                  <a:lnTo>
                    <a:pt x="0" y="57150"/>
                  </a:lnTo>
                  <a:lnTo>
                    <a:pt x="335" y="56357"/>
                  </a:lnTo>
                  <a:lnTo>
                    <a:pt x="2825" y="53358"/>
                  </a:lnTo>
                  <a:lnTo>
                    <a:pt x="34349" y="42677"/>
                  </a:lnTo>
                  <a:lnTo>
                    <a:pt x="66712" y="33301"/>
                  </a:lnTo>
                  <a:lnTo>
                    <a:pt x="102092" y="23805"/>
                  </a:lnTo>
                  <a:lnTo>
                    <a:pt x="114989" y="19047"/>
                  </a:lnTo>
                  <a:lnTo>
                    <a:pt x="123897" y="12170"/>
                  </a:lnTo>
                  <a:lnTo>
                    <a:pt x="134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5" name="SMARTInkShape-1885"/>
            <p:cNvSpPr/>
            <p:nvPr/>
          </p:nvSpPr>
          <p:spPr bwMode="auto">
            <a:xfrm>
              <a:off x="7550944" y="858243"/>
              <a:ext cx="178595" cy="13296"/>
            </a:xfrm>
            <a:custGeom>
              <a:avLst/>
              <a:gdLst/>
              <a:ahLst/>
              <a:cxnLst/>
              <a:rect l="0" t="0" r="0" b="0"/>
              <a:pathLst>
                <a:path w="178595" h="13296">
                  <a:moveTo>
                    <a:pt x="0" y="6151"/>
                  </a:moveTo>
                  <a:lnTo>
                    <a:pt x="30015" y="4034"/>
                  </a:lnTo>
                  <a:lnTo>
                    <a:pt x="65019" y="0"/>
                  </a:lnTo>
                  <a:lnTo>
                    <a:pt x="98551" y="3094"/>
                  </a:lnTo>
                  <a:lnTo>
                    <a:pt x="129831" y="5245"/>
                  </a:lnTo>
                  <a:lnTo>
                    <a:pt x="159206" y="9675"/>
                  </a:lnTo>
                  <a:lnTo>
                    <a:pt x="178594" y="13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6" name="SMARTInkShape-1886"/>
            <p:cNvSpPr/>
            <p:nvPr/>
          </p:nvSpPr>
          <p:spPr bwMode="auto">
            <a:xfrm>
              <a:off x="6079651" y="1400175"/>
              <a:ext cx="35400" cy="197742"/>
            </a:xfrm>
            <a:custGeom>
              <a:avLst/>
              <a:gdLst/>
              <a:ahLst/>
              <a:cxnLst/>
              <a:rect l="0" t="0" r="0" b="0"/>
              <a:pathLst>
                <a:path w="35400" h="197742">
                  <a:moveTo>
                    <a:pt x="13969" y="0"/>
                  </a:moveTo>
                  <a:lnTo>
                    <a:pt x="13174" y="31333"/>
                  </a:lnTo>
                  <a:lnTo>
                    <a:pt x="8313" y="65309"/>
                  </a:lnTo>
                  <a:lnTo>
                    <a:pt x="5149" y="93170"/>
                  </a:lnTo>
                  <a:lnTo>
                    <a:pt x="1300" y="121533"/>
                  </a:lnTo>
                  <a:lnTo>
                    <a:pt x="0" y="155769"/>
                  </a:lnTo>
                  <a:lnTo>
                    <a:pt x="537" y="183875"/>
                  </a:lnTo>
                  <a:lnTo>
                    <a:pt x="3501" y="192318"/>
                  </a:lnTo>
                  <a:lnTo>
                    <a:pt x="5402" y="194887"/>
                  </a:lnTo>
                  <a:lnTo>
                    <a:pt x="9632" y="197741"/>
                  </a:lnTo>
                  <a:lnTo>
                    <a:pt x="16274" y="196893"/>
                  </a:lnTo>
                  <a:lnTo>
                    <a:pt x="20267" y="195556"/>
                  </a:lnTo>
                  <a:lnTo>
                    <a:pt x="26822" y="189837"/>
                  </a:lnTo>
                  <a:lnTo>
                    <a:pt x="35399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7" name="SMARTInkShape-1887"/>
            <p:cNvSpPr/>
            <p:nvPr/>
          </p:nvSpPr>
          <p:spPr bwMode="auto">
            <a:xfrm>
              <a:off x="6057900" y="1458508"/>
              <a:ext cx="142876" cy="157725"/>
            </a:xfrm>
            <a:custGeom>
              <a:avLst/>
              <a:gdLst/>
              <a:ahLst/>
              <a:cxnLst/>
              <a:rect l="0" t="0" r="0" b="0"/>
              <a:pathLst>
                <a:path w="142876" h="157725">
                  <a:moveTo>
                    <a:pt x="0" y="55967"/>
                  </a:moveTo>
                  <a:lnTo>
                    <a:pt x="0" y="38967"/>
                  </a:lnTo>
                  <a:lnTo>
                    <a:pt x="794" y="37490"/>
                  </a:lnTo>
                  <a:lnTo>
                    <a:pt x="2117" y="36505"/>
                  </a:lnTo>
                  <a:lnTo>
                    <a:pt x="3792" y="35849"/>
                  </a:lnTo>
                  <a:lnTo>
                    <a:pt x="14473" y="23400"/>
                  </a:lnTo>
                  <a:lnTo>
                    <a:pt x="19926" y="20062"/>
                  </a:lnTo>
                  <a:lnTo>
                    <a:pt x="31921" y="10844"/>
                  </a:lnTo>
                  <a:lnTo>
                    <a:pt x="48080" y="4809"/>
                  </a:lnTo>
                  <a:lnTo>
                    <a:pt x="51104" y="2812"/>
                  </a:lnTo>
                  <a:lnTo>
                    <a:pt x="62943" y="0"/>
                  </a:lnTo>
                  <a:lnTo>
                    <a:pt x="71896" y="1460"/>
                  </a:lnTo>
                  <a:lnTo>
                    <a:pt x="81166" y="5548"/>
                  </a:lnTo>
                  <a:lnTo>
                    <a:pt x="90578" y="12656"/>
                  </a:lnTo>
                  <a:lnTo>
                    <a:pt x="101009" y="29376"/>
                  </a:lnTo>
                  <a:lnTo>
                    <a:pt x="111645" y="62062"/>
                  </a:lnTo>
                  <a:lnTo>
                    <a:pt x="118187" y="89699"/>
                  </a:lnTo>
                  <a:lnTo>
                    <a:pt x="119685" y="117203"/>
                  </a:lnTo>
                  <a:lnTo>
                    <a:pt x="114877" y="151448"/>
                  </a:lnTo>
                  <a:lnTo>
                    <a:pt x="114557" y="157405"/>
                  </a:lnTo>
                  <a:lnTo>
                    <a:pt x="115265" y="157724"/>
                  </a:lnTo>
                  <a:lnTo>
                    <a:pt x="118168" y="153844"/>
                  </a:lnTo>
                  <a:lnTo>
                    <a:pt x="126955" y="118262"/>
                  </a:lnTo>
                  <a:lnTo>
                    <a:pt x="135879" y="83677"/>
                  </a:lnTo>
                  <a:lnTo>
                    <a:pt x="142875" y="559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8" name="SMARTInkShape-1888"/>
            <p:cNvSpPr/>
            <p:nvPr/>
          </p:nvSpPr>
          <p:spPr bwMode="auto">
            <a:xfrm>
              <a:off x="6209718" y="1485900"/>
              <a:ext cx="61989" cy="70985"/>
            </a:xfrm>
            <a:custGeom>
              <a:avLst/>
              <a:gdLst/>
              <a:ahLst/>
              <a:cxnLst/>
              <a:rect l="0" t="0" r="0" b="0"/>
              <a:pathLst>
                <a:path w="61989" h="70985">
                  <a:moveTo>
                    <a:pt x="19632" y="0"/>
                  </a:moveTo>
                  <a:lnTo>
                    <a:pt x="15840" y="0"/>
                  </a:lnTo>
                  <a:lnTo>
                    <a:pt x="11861" y="2117"/>
                  </a:lnTo>
                  <a:lnTo>
                    <a:pt x="9689" y="3792"/>
                  </a:lnTo>
                  <a:lnTo>
                    <a:pt x="7275" y="7771"/>
                  </a:lnTo>
                  <a:lnTo>
                    <a:pt x="5917" y="16590"/>
                  </a:lnTo>
                  <a:lnTo>
                    <a:pt x="5378" y="47760"/>
                  </a:lnTo>
                  <a:lnTo>
                    <a:pt x="7476" y="55093"/>
                  </a:lnTo>
                  <a:lnTo>
                    <a:pt x="9147" y="58160"/>
                  </a:lnTo>
                  <a:lnTo>
                    <a:pt x="19082" y="66269"/>
                  </a:lnTo>
                  <a:lnTo>
                    <a:pt x="28289" y="69906"/>
                  </a:lnTo>
                  <a:lnTo>
                    <a:pt x="36043" y="70984"/>
                  </a:lnTo>
                  <a:lnTo>
                    <a:pt x="47161" y="67511"/>
                  </a:lnTo>
                  <a:lnTo>
                    <a:pt x="56717" y="61455"/>
                  </a:lnTo>
                  <a:lnTo>
                    <a:pt x="59926" y="56947"/>
                  </a:lnTo>
                  <a:lnTo>
                    <a:pt x="61353" y="51503"/>
                  </a:lnTo>
                  <a:lnTo>
                    <a:pt x="61988" y="43792"/>
                  </a:lnTo>
                  <a:lnTo>
                    <a:pt x="58552" y="30526"/>
                  </a:lnTo>
                  <a:lnTo>
                    <a:pt x="52540" y="23357"/>
                  </a:lnTo>
                  <a:lnTo>
                    <a:pt x="28000" y="4875"/>
                  </a:lnTo>
                  <a:lnTo>
                    <a:pt x="23623" y="4044"/>
                  </a:lnTo>
                  <a:lnTo>
                    <a:pt x="14526" y="5237"/>
                  </a:lnTo>
                  <a:lnTo>
                    <a:pt x="7309" y="10530"/>
                  </a:lnTo>
                  <a:lnTo>
                    <a:pt x="2249" y="17380"/>
                  </a:lnTo>
                  <a:lnTo>
                    <a:pt x="0" y="23070"/>
                  </a:lnTo>
                  <a:lnTo>
                    <a:pt x="1117" y="30362"/>
                  </a:lnTo>
                  <a:lnTo>
                    <a:pt x="2526" y="34529"/>
                  </a:lnTo>
                  <a:lnTo>
                    <a:pt x="5848" y="37307"/>
                  </a:lnTo>
                  <a:lnTo>
                    <a:pt x="26777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79" name="SMARTInkShape-1889"/>
            <p:cNvSpPr/>
            <p:nvPr/>
          </p:nvSpPr>
          <p:spPr bwMode="auto">
            <a:xfrm>
              <a:off x="6351088" y="1343025"/>
              <a:ext cx="42440" cy="213722"/>
            </a:xfrm>
            <a:custGeom>
              <a:avLst/>
              <a:gdLst/>
              <a:ahLst/>
              <a:cxnLst/>
              <a:rect l="0" t="0" r="0" b="0"/>
              <a:pathLst>
                <a:path w="42440" h="213722">
                  <a:moveTo>
                    <a:pt x="13992" y="0"/>
                  </a:moveTo>
                  <a:lnTo>
                    <a:pt x="7842" y="0"/>
                  </a:lnTo>
                  <a:lnTo>
                    <a:pt x="7511" y="794"/>
                  </a:lnTo>
                  <a:lnTo>
                    <a:pt x="4744" y="31374"/>
                  </a:lnTo>
                  <a:lnTo>
                    <a:pt x="701" y="61495"/>
                  </a:lnTo>
                  <a:lnTo>
                    <a:pt x="0" y="88688"/>
                  </a:lnTo>
                  <a:lnTo>
                    <a:pt x="3585" y="120646"/>
                  </a:lnTo>
                  <a:lnTo>
                    <a:pt x="5882" y="151458"/>
                  </a:lnTo>
                  <a:lnTo>
                    <a:pt x="11568" y="183817"/>
                  </a:lnTo>
                  <a:lnTo>
                    <a:pt x="12915" y="195732"/>
                  </a:lnTo>
                  <a:lnTo>
                    <a:pt x="14862" y="200338"/>
                  </a:lnTo>
                  <a:lnTo>
                    <a:pt x="21259" y="207572"/>
                  </a:lnTo>
                  <a:lnTo>
                    <a:pt x="27277" y="211317"/>
                  </a:lnTo>
                  <a:lnTo>
                    <a:pt x="35127" y="213425"/>
                  </a:lnTo>
                  <a:lnTo>
                    <a:pt x="37607" y="213721"/>
                  </a:lnTo>
                  <a:lnTo>
                    <a:pt x="39261" y="212330"/>
                  </a:lnTo>
                  <a:lnTo>
                    <a:pt x="41099" y="206553"/>
                  </a:lnTo>
                  <a:lnTo>
                    <a:pt x="42439" y="180712"/>
                  </a:lnTo>
                  <a:lnTo>
                    <a:pt x="2828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80" name="SMARTInkShape-1890"/>
            <p:cNvSpPr/>
            <p:nvPr/>
          </p:nvSpPr>
          <p:spPr bwMode="auto">
            <a:xfrm>
              <a:off x="6257925" y="1450181"/>
              <a:ext cx="157164" cy="14289"/>
            </a:xfrm>
            <a:custGeom>
              <a:avLst/>
              <a:gdLst/>
              <a:ahLst/>
              <a:cxnLst/>
              <a:rect l="0" t="0" r="0" b="0"/>
              <a:pathLst>
                <a:path w="157164" h="14289">
                  <a:moveTo>
                    <a:pt x="0" y="14288"/>
                  </a:moveTo>
                  <a:lnTo>
                    <a:pt x="30073" y="14288"/>
                  </a:lnTo>
                  <a:lnTo>
                    <a:pt x="61679" y="12171"/>
                  </a:lnTo>
                  <a:lnTo>
                    <a:pt x="89977" y="8633"/>
                  </a:lnTo>
                  <a:lnTo>
                    <a:pt x="120873" y="7438"/>
                  </a:lnTo>
                  <a:lnTo>
                    <a:pt x="143409" y="6408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48" name="SMARTInkShape-1891"/>
            <p:cNvSpPr/>
            <p:nvPr/>
          </p:nvSpPr>
          <p:spPr bwMode="auto">
            <a:xfrm>
              <a:off x="6506470" y="1396059"/>
              <a:ext cx="134250" cy="173407"/>
            </a:xfrm>
            <a:custGeom>
              <a:avLst/>
              <a:gdLst/>
              <a:ahLst/>
              <a:cxnLst/>
              <a:rect l="0" t="0" r="0" b="0"/>
              <a:pathLst>
                <a:path w="134250" h="173407">
                  <a:moveTo>
                    <a:pt x="80068" y="4116"/>
                  </a:moveTo>
                  <a:lnTo>
                    <a:pt x="76275" y="324"/>
                  </a:lnTo>
                  <a:lnTo>
                    <a:pt x="75158" y="0"/>
                  </a:lnTo>
                  <a:lnTo>
                    <a:pt x="74413" y="578"/>
                  </a:lnTo>
                  <a:lnTo>
                    <a:pt x="73917" y="1758"/>
                  </a:lnTo>
                  <a:lnTo>
                    <a:pt x="44016" y="28385"/>
                  </a:lnTo>
                  <a:lnTo>
                    <a:pt x="25233" y="58475"/>
                  </a:lnTo>
                  <a:lnTo>
                    <a:pt x="10991" y="85663"/>
                  </a:lnTo>
                  <a:lnTo>
                    <a:pt x="4302" y="110034"/>
                  </a:lnTo>
                  <a:lnTo>
                    <a:pt x="2321" y="136129"/>
                  </a:lnTo>
                  <a:lnTo>
                    <a:pt x="6091" y="150366"/>
                  </a:lnTo>
                  <a:lnTo>
                    <a:pt x="13058" y="161191"/>
                  </a:lnTo>
                  <a:lnTo>
                    <a:pt x="21445" y="168648"/>
                  </a:lnTo>
                  <a:lnTo>
                    <a:pt x="32582" y="172491"/>
                  </a:lnTo>
                  <a:lnTo>
                    <a:pt x="46263" y="173406"/>
                  </a:lnTo>
                  <a:lnTo>
                    <a:pt x="78799" y="167525"/>
                  </a:lnTo>
                  <a:lnTo>
                    <a:pt x="101123" y="158896"/>
                  </a:lnTo>
                  <a:lnTo>
                    <a:pt x="114825" y="149901"/>
                  </a:lnTo>
                  <a:lnTo>
                    <a:pt x="126207" y="137966"/>
                  </a:lnTo>
                  <a:lnTo>
                    <a:pt x="132324" y="124723"/>
                  </a:lnTo>
                  <a:lnTo>
                    <a:pt x="134249" y="110900"/>
                  </a:lnTo>
                  <a:lnTo>
                    <a:pt x="132458" y="96819"/>
                  </a:lnTo>
                  <a:lnTo>
                    <a:pt x="122667" y="82624"/>
                  </a:lnTo>
                  <a:lnTo>
                    <a:pt x="94303" y="54108"/>
                  </a:lnTo>
                  <a:lnTo>
                    <a:pt x="69116" y="36479"/>
                  </a:lnTo>
                  <a:lnTo>
                    <a:pt x="41545" y="28786"/>
                  </a:lnTo>
                  <a:lnTo>
                    <a:pt x="17060" y="26507"/>
                  </a:lnTo>
                  <a:lnTo>
                    <a:pt x="11075" y="27775"/>
                  </a:lnTo>
                  <a:lnTo>
                    <a:pt x="2308" y="33416"/>
                  </a:lnTo>
                  <a:lnTo>
                    <a:pt x="447" y="37143"/>
                  </a:lnTo>
                  <a:lnTo>
                    <a:pt x="0" y="41215"/>
                  </a:lnTo>
                  <a:lnTo>
                    <a:pt x="495" y="45518"/>
                  </a:lnTo>
                  <a:lnTo>
                    <a:pt x="7396" y="54531"/>
                  </a:lnTo>
                  <a:lnTo>
                    <a:pt x="19194" y="63035"/>
                  </a:lnTo>
                  <a:lnTo>
                    <a:pt x="44481" y="71492"/>
                  </a:lnTo>
                  <a:lnTo>
                    <a:pt x="87211" y="755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49" name="SMARTInkShape-1892"/>
            <p:cNvSpPr/>
            <p:nvPr/>
          </p:nvSpPr>
          <p:spPr bwMode="auto">
            <a:xfrm>
              <a:off x="6757988" y="1393031"/>
              <a:ext cx="164307" cy="28576"/>
            </a:xfrm>
            <a:custGeom>
              <a:avLst/>
              <a:gdLst/>
              <a:ahLst/>
              <a:cxnLst/>
              <a:rect l="0" t="0" r="0" b="0"/>
              <a:pathLst>
                <a:path w="164307" h="28576">
                  <a:moveTo>
                    <a:pt x="0" y="28575"/>
                  </a:moveTo>
                  <a:lnTo>
                    <a:pt x="3792" y="28575"/>
                  </a:lnTo>
                  <a:lnTo>
                    <a:pt x="7770" y="26459"/>
                  </a:lnTo>
                  <a:lnTo>
                    <a:pt x="9942" y="24783"/>
                  </a:lnTo>
                  <a:lnTo>
                    <a:pt x="16589" y="22921"/>
                  </a:lnTo>
                  <a:lnTo>
                    <a:pt x="49015" y="16718"/>
                  </a:lnTo>
                  <a:lnTo>
                    <a:pt x="80502" y="12651"/>
                  </a:lnTo>
                  <a:lnTo>
                    <a:pt x="107725" y="8776"/>
                  </a:lnTo>
                  <a:lnTo>
                    <a:pt x="142655" y="7359"/>
                  </a:lnTo>
                  <a:lnTo>
                    <a:pt x="150186" y="7240"/>
                  </a:lnTo>
                  <a:lnTo>
                    <a:pt x="156178" y="5070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0" name="SMARTInkShape-1893"/>
            <p:cNvSpPr/>
            <p:nvPr/>
          </p:nvSpPr>
          <p:spPr bwMode="auto">
            <a:xfrm>
              <a:off x="6815138" y="1450239"/>
              <a:ext cx="107157" cy="7087"/>
            </a:xfrm>
            <a:custGeom>
              <a:avLst/>
              <a:gdLst/>
              <a:ahLst/>
              <a:cxnLst/>
              <a:rect l="0" t="0" r="0" b="0"/>
              <a:pathLst>
                <a:path w="107157" h="7087">
                  <a:moveTo>
                    <a:pt x="0" y="7086"/>
                  </a:moveTo>
                  <a:lnTo>
                    <a:pt x="3792" y="7086"/>
                  </a:lnTo>
                  <a:lnTo>
                    <a:pt x="32111" y="604"/>
                  </a:lnTo>
                  <a:lnTo>
                    <a:pt x="66044" y="0"/>
                  </a:lnTo>
                  <a:lnTo>
                    <a:pt x="80775" y="753"/>
                  </a:lnTo>
                  <a:lnTo>
                    <a:pt x="107156" y="70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1" name="SMARTInkShape-1894"/>
            <p:cNvSpPr/>
            <p:nvPr/>
          </p:nvSpPr>
          <p:spPr bwMode="auto">
            <a:xfrm>
              <a:off x="6786563" y="1514475"/>
              <a:ext cx="142876" cy="28576"/>
            </a:xfrm>
            <a:custGeom>
              <a:avLst/>
              <a:gdLst/>
              <a:ahLst/>
              <a:cxnLst/>
              <a:rect l="0" t="0" r="0" b="0"/>
              <a:pathLst>
                <a:path w="142876" h="28576">
                  <a:moveTo>
                    <a:pt x="0" y="28575"/>
                  </a:moveTo>
                  <a:lnTo>
                    <a:pt x="11406" y="27781"/>
                  </a:lnTo>
                  <a:lnTo>
                    <a:pt x="33585" y="22424"/>
                  </a:lnTo>
                  <a:lnTo>
                    <a:pt x="63048" y="20834"/>
                  </a:lnTo>
                  <a:lnTo>
                    <a:pt x="92623" y="15816"/>
                  </a:lnTo>
                  <a:lnTo>
                    <a:pt x="122058" y="13695"/>
                  </a:lnTo>
                  <a:lnTo>
                    <a:pt x="139335" y="7030"/>
                  </a:lnTo>
                  <a:lnTo>
                    <a:pt x="140515" y="5480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2" name="SMARTInkShape-1895"/>
            <p:cNvSpPr/>
            <p:nvPr/>
          </p:nvSpPr>
          <p:spPr bwMode="auto">
            <a:xfrm>
              <a:off x="7136606" y="1335881"/>
              <a:ext cx="14289" cy="163729"/>
            </a:xfrm>
            <a:custGeom>
              <a:avLst/>
              <a:gdLst/>
              <a:ahLst/>
              <a:cxnLst/>
              <a:rect l="0" t="0" r="0" b="0"/>
              <a:pathLst>
                <a:path w="14289" h="163729">
                  <a:moveTo>
                    <a:pt x="14288" y="0"/>
                  </a:moveTo>
                  <a:lnTo>
                    <a:pt x="13494" y="32716"/>
                  </a:lnTo>
                  <a:lnTo>
                    <a:pt x="8137" y="64839"/>
                  </a:lnTo>
                  <a:lnTo>
                    <a:pt x="7275" y="100085"/>
                  </a:lnTo>
                  <a:lnTo>
                    <a:pt x="7161" y="134947"/>
                  </a:lnTo>
                  <a:lnTo>
                    <a:pt x="7144" y="163728"/>
                  </a:lnTo>
                  <a:lnTo>
                    <a:pt x="6350" y="152786"/>
                  </a:lnTo>
                  <a:lnTo>
                    <a:pt x="0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3" name="SMARTInkShape-1896"/>
            <p:cNvSpPr/>
            <p:nvPr/>
          </p:nvSpPr>
          <p:spPr bwMode="auto">
            <a:xfrm>
              <a:off x="7008019" y="1293019"/>
              <a:ext cx="235745" cy="27086"/>
            </a:xfrm>
            <a:custGeom>
              <a:avLst/>
              <a:gdLst/>
              <a:ahLst/>
              <a:cxnLst/>
              <a:rect l="0" t="0" r="0" b="0"/>
              <a:pathLst>
                <a:path w="235745" h="27086">
                  <a:moveTo>
                    <a:pt x="0" y="21431"/>
                  </a:moveTo>
                  <a:lnTo>
                    <a:pt x="33490" y="21431"/>
                  </a:lnTo>
                  <a:lnTo>
                    <a:pt x="60722" y="21431"/>
                  </a:lnTo>
                  <a:lnTo>
                    <a:pt x="91810" y="21431"/>
                  </a:lnTo>
                  <a:lnTo>
                    <a:pt x="123246" y="23548"/>
                  </a:lnTo>
                  <a:lnTo>
                    <a:pt x="155580" y="27085"/>
                  </a:lnTo>
                  <a:lnTo>
                    <a:pt x="183152" y="26017"/>
                  </a:lnTo>
                  <a:lnTo>
                    <a:pt x="213802" y="22337"/>
                  </a:lnTo>
                  <a:lnTo>
                    <a:pt x="224140" y="19717"/>
                  </a:lnTo>
                  <a:lnTo>
                    <a:pt x="233451" y="15360"/>
                  </a:lnTo>
                  <a:lnTo>
                    <a:pt x="234725" y="10531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4" name="SMARTInkShape-1897"/>
            <p:cNvSpPr/>
            <p:nvPr/>
          </p:nvSpPr>
          <p:spPr bwMode="auto">
            <a:xfrm>
              <a:off x="7237612" y="1350169"/>
              <a:ext cx="170458" cy="142003"/>
            </a:xfrm>
            <a:custGeom>
              <a:avLst/>
              <a:gdLst/>
              <a:ahLst/>
              <a:cxnLst/>
              <a:rect l="0" t="0" r="0" b="0"/>
              <a:pathLst>
                <a:path w="170458" h="142003">
                  <a:moveTo>
                    <a:pt x="6151" y="0"/>
                  </a:moveTo>
                  <a:lnTo>
                    <a:pt x="1241" y="11406"/>
                  </a:lnTo>
                  <a:lnTo>
                    <a:pt x="0" y="19886"/>
                  </a:lnTo>
                  <a:lnTo>
                    <a:pt x="4792" y="50743"/>
                  </a:lnTo>
                  <a:lnTo>
                    <a:pt x="11674" y="85822"/>
                  </a:lnTo>
                  <a:lnTo>
                    <a:pt x="22919" y="117664"/>
                  </a:lnTo>
                  <a:lnTo>
                    <a:pt x="27455" y="136249"/>
                  </a:lnTo>
                  <a:lnTo>
                    <a:pt x="29085" y="138457"/>
                  </a:lnTo>
                  <a:lnTo>
                    <a:pt x="33612" y="142002"/>
                  </a:lnTo>
                  <a:lnTo>
                    <a:pt x="36347" y="140370"/>
                  </a:lnTo>
                  <a:lnTo>
                    <a:pt x="40209" y="136205"/>
                  </a:lnTo>
                  <a:lnTo>
                    <a:pt x="51490" y="112324"/>
                  </a:lnTo>
                  <a:lnTo>
                    <a:pt x="61732" y="80425"/>
                  </a:lnTo>
                  <a:lnTo>
                    <a:pt x="80336" y="50370"/>
                  </a:lnTo>
                  <a:lnTo>
                    <a:pt x="112875" y="15923"/>
                  </a:lnTo>
                  <a:lnTo>
                    <a:pt x="129141" y="5071"/>
                  </a:lnTo>
                  <a:lnTo>
                    <a:pt x="149886" y="667"/>
                  </a:lnTo>
                  <a:lnTo>
                    <a:pt x="155493" y="2413"/>
                  </a:lnTo>
                  <a:lnTo>
                    <a:pt x="160631" y="5041"/>
                  </a:lnTo>
                  <a:lnTo>
                    <a:pt x="17045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5" name="SMARTInkShape-1898"/>
            <p:cNvSpPr/>
            <p:nvPr/>
          </p:nvSpPr>
          <p:spPr bwMode="auto">
            <a:xfrm>
              <a:off x="7418298" y="1343025"/>
              <a:ext cx="196941" cy="142298"/>
            </a:xfrm>
            <a:custGeom>
              <a:avLst/>
              <a:gdLst/>
              <a:ahLst/>
              <a:cxnLst/>
              <a:rect l="0" t="0" r="0" b="0"/>
              <a:pathLst>
                <a:path w="196941" h="142298">
                  <a:moveTo>
                    <a:pt x="11202" y="0"/>
                  </a:moveTo>
                  <a:lnTo>
                    <a:pt x="7409" y="3792"/>
                  </a:lnTo>
                  <a:lnTo>
                    <a:pt x="5547" y="7771"/>
                  </a:lnTo>
                  <a:lnTo>
                    <a:pt x="0" y="39197"/>
                  </a:lnTo>
                  <a:lnTo>
                    <a:pt x="3368" y="71895"/>
                  </a:lnTo>
                  <a:lnTo>
                    <a:pt x="9621" y="101562"/>
                  </a:lnTo>
                  <a:lnTo>
                    <a:pt x="10149" y="108190"/>
                  </a:lnTo>
                  <a:lnTo>
                    <a:pt x="12087" y="113401"/>
                  </a:lnTo>
                  <a:lnTo>
                    <a:pt x="27203" y="130223"/>
                  </a:lnTo>
                  <a:lnTo>
                    <a:pt x="32336" y="133283"/>
                  </a:lnTo>
                  <a:lnTo>
                    <a:pt x="34817" y="134099"/>
                  </a:lnTo>
                  <a:lnTo>
                    <a:pt x="37264" y="133849"/>
                  </a:lnTo>
                  <a:lnTo>
                    <a:pt x="42100" y="131455"/>
                  </a:lnTo>
                  <a:lnTo>
                    <a:pt x="56581" y="117747"/>
                  </a:lnTo>
                  <a:lnTo>
                    <a:pt x="77827" y="84669"/>
                  </a:lnTo>
                  <a:lnTo>
                    <a:pt x="91844" y="49867"/>
                  </a:lnTo>
                  <a:lnTo>
                    <a:pt x="103644" y="22388"/>
                  </a:lnTo>
                  <a:lnTo>
                    <a:pt x="103944" y="29299"/>
                  </a:lnTo>
                  <a:lnTo>
                    <a:pt x="94116" y="64985"/>
                  </a:lnTo>
                  <a:lnTo>
                    <a:pt x="88237" y="100103"/>
                  </a:lnTo>
                  <a:lnTo>
                    <a:pt x="85921" y="113547"/>
                  </a:lnTo>
                  <a:lnTo>
                    <a:pt x="87538" y="124813"/>
                  </a:lnTo>
                  <a:lnTo>
                    <a:pt x="92910" y="136289"/>
                  </a:lnTo>
                  <a:lnTo>
                    <a:pt x="95836" y="138484"/>
                  </a:lnTo>
                  <a:lnTo>
                    <a:pt x="103321" y="140923"/>
                  </a:lnTo>
                  <a:lnTo>
                    <a:pt x="116461" y="142297"/>
                  </a:lnTo>
                  <a:lnTo>
                    <a:pt x="140032" y="137058"/>
                  </a:lnTo>
                  <a:lnTo>
                    <a:pt x="150745" y="132881"/>
                  </a:lnTo>
                  <a:lnTo>
                    <a:pt x="183980" y="99135"/>
                  </a:lnTo>
                  <a:lnTo>
                    <a:pt x="19694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6" name="SMARTInkShape-1899"/>
            <p:cNvSpPr/>
            <p:nvPr/>
          </p:nvSpPr>
          <p:spPr bwMode="auto">
            <a:xfrm>
              <a:off x="7589690" y="1371600"/>
              <a:ext cx="4117" cy="7145"/>
            </a:xfrm>
            <a:custGeom>
              <a:avLst/>
              <a:gdLst/>
              <a:ahLst/>
              <a:cxnLst/>
              <a:rect l="0" t="0" r="0" b="0"/>
              <a:pathLst>
                <a:path w="4117" h="7145">
                  <a:moveTo>
                    <a:pt x="4116" y="7144"/>
                  </a:moveTo>
                  <a:lnTo>
                    <a:pt x="4116" y="3351"/>
                  </a:lnTo>
                  <a:lnTo>
                    <a:pt x="3323" y="2234"/>
                  </a:lnTo>
                  <a:lnTo>
                    <a:pt x="1999" y="1490"/>
                  </a:lnTo>
                  <a:lnTo>
                    <a:pt x="323" y="993"/>
                  </a:lnTo>
                  <a:lnTo>
                    <a:pt x="0" y="662"/>
                  </a:lnTo>
                  <a:lnTo>
                    <a:pt x="578" y="441"/>
                  </a:lnTo>
                  <a:lnTo>
                    <a:pt x="41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7" name="SMARTInkShape-1900"/>
            <p:cNvSpPr/>
            <p:nvPr/>
          </p:nvSpPr>
          <p:spPr bwMode="auto">
            <a:xfrm>
              <a:off x="7616756" y="1343051"/>
              <a:ext cx="162789" cy="106182"/>
            </a:xfrm>
            <a:custGeom>
              <a:avLst/>
              <a:gdLst/>
              <a:ahLst/>
              <a:cxnLst/>
              <a:rect l="0" t="0" r="0" b="0"/>
              <a:pathLst>
                <a:path w="162789" h="106182">
                  <a:moveTo>
                    <a:pt x="5625" y="7118"/>
                  </a:moveTo>
                  <a:lnTo>
                    <a:pt x="11776" y="967"/>
                  </a:lnTo>
                  <a:lnTo>
                    <a:pt x="18832" y="61"/>
                  </a:lnTo>
                  <a:lnTo>
                    <a:pt x="15800" y="0"/>
                  </a:lnTo>
                  <a:lnTo>
                    <a:pt x="14790" y="785"/>
                  </a:lnTo>
                  <a:lnTo>
                    <a:pt x="8037" y="12954"/>
                  </a:lnTo>
                  <a:lnTo>
                    <a:pt x="112" y="45155"/>
                  </a:lnTo>
                  <a:lnTo>
                    <a:pt x="0" y="57361"/>
                  </a:lnTo>
                  <a:lnTo>
                    <a:pt x="4400" y="72364"/>
                  </a:lnTo>
                  <a:lnTo>
                    <a:pt x="15302" y="87579"/>
                  </a:lnTo>
                  <a:lnTo>
                    <a:pt x="25499" y="97506"/>
                  </a:lnTo>
                  <a:lnTo>
                    <a:pt x="36737" y="103926"/>
                  </a:lnTo>
                  <a:lnTo>
                    <a:pt x="46241" y="106181"/>
                  </a:lnTo>
                  <a:lnTo>
                    <a:pt x="59552" y="106055"/>
                  </a:lnTo>
                  <a:lnTo>
                    <a:pt x="94722" y="95714"/>
                  </a:lnTo>
                  <a:lnTo>
                    <a:pt x="129767" y="89428"/>
                  </a:lnTo>
                  <a:lnTo>
                    <a:pt x="158552" y="78642"/>
                  </a:lnTo>
                  <a:lnTo>
                    <a:pt x="159963" y="77025"/>
                  </a:lnTo>
                  <a:lnTo>
                    <a:pt x="162788" y="714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8" name="SMARTInkShape-1901"/>
            <p:cNvSpPr/>
            <p:nvPr/>
          </p:nvSpPr>
          <p:spPr bwMode="auto">
            <a:xfrm>
              <a:off x="7600950" y="1364456"/>
              <a:ext cx="112465" cy="14289"/>
            </a:xfrm>
            <a:custGeom>
              <a:avLst/>
              <a:gdLst/>
              <a:ahLst/>
              <a:cxnLst/>
              <a:rect l="0" t="0" r="0" b="0"/>
              <a:pathLst>
                <a:path w="112465" h="14289">
                  <a:moveTo>
                    <a:pt x="0" y="14288"/>
                  </a:moveTo>
                  <a:lnTo>
                    <a:pt x="33792" y="14288"/>
                  </a:lnTo>
                  <a:lnTo>
                    <a:pt x="68104" y="14288"/>
                  </a:lnTo>
                  <a:lnTo>
                    <a:pt x="101544" y="14288"/>
                  </a:lnTo>
                  <a:lnTo>
                    <a:pt x="108102" y="14288"/>
                  </a:lnTo>
                  <a:lnTo>
                    <a:pt x="110168" y="13494"/>
                  </a:lnTo>
                  <a:lnTo>
                    <a:pt x="111545" y="12171"/>
                  </a:lnTo>
                  <a:lnTo>
                    <a:pt x="112464" y="10495"/>
                  </a:lnTo>
                  <a:lnTo>
                    <a:pt x="112282" y="8584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59" name="SMARTInkShape-1902"/>
            <p:cNvSpPr/>
            <p:nvPr/>
          </p:nvSpPr>
          <p:spPr bwMode="auto">
            <a:xfrm>
              <a:off x="7658100" y="1293019"/>
              <a:ext cx="92870" cy="6152"/>
            </a:xfrm>
            <a:custGeom>
              <a:avLst/>
              <a:gdLst/>
              <a:ahLst/>
              <a:cxnLst/>
              <a:rect l="0" t="0" r="0" b="0"/>
              <a:pathLst>
                <a:path w="92870" h="6152">
                  <a:moveTo>
                    <a:pt x="0" y="0"/>
                  </a:moveTo>
                  <a:lnTo>
                    <a:pt x="32111" y="0"/>
                  </a:lnTo>
                  <a:lnTo>
                    <a:pt x="50260" y="794"/>
                  </a:lnTo>
                  <a:lnTo>
                    <a:pt x="75919" y="6151"/>
                  </a:lnTo>
                  <a:lnTo>
                    <a:pt x="83484" y="4586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61" name="SMARTInkShape-1903"/>
          <p:cNvSpPr/>
          <p:nvPr/>
        </p:nvSpPr>
        <p:spPr bwMode="auto">
          <a:xfrm>
            <a:off x="2794616" y="1350169"/>
            <a:ext cx="770116" cy="56158"/>
          </a:xfrm>
          <a:custGeom>
            <a:avLst/>
            <a:gdLst/>
            <a:ahLst/>
            <a:cxnLst/>
            <a:rect l="0" t="0" r="0" b="0"/>
            <a:pathLst>
              <a:path w="770116" h="56158">
                <a:moveTo>
                  <a:pt x="41453" y="50006"/>
                </a:moveTo>
                <a:lnTo>
                  <a:pt x="8108" y="50006"/>
                </a:lnTo>
                <a:lnTo>
                  <a:pt x="3350" y="50006"/>
                </a:lnTo>
                <a:lnTo>
                  <a:pt x="1763" y="50800"/>
                </a:lnTo>
                <a:lnTo>
                  <a:pt x="706" y="52123"/>
                </a:lnTo>
                <a:lnTo>
                  <a:pt x="0" y="53798"/>
                </a:lnTo>
                <a:lnTo>
                  <a:pt x="324" y="54916"/>
                </a:lnTo>
                <a:lnTo>
                  <a:pt x="1334" y="55660"/>
                </a:lnTo>
                <a:lnTo>
                  <a:pt x="2800" y="56157"/>
                </a:lnTo>
                <a:lnTo>
                  <a:pt x="32894" y="51365"/>
                </a:lnTo>
                <a:lnTo>
                  <a:pt x="55905" y="49816"/>
                </a:lnTo>
                <a:lnTo>
                  <a:pt x="87299" y="46482"/>
                </a:lnTo>
                <a:lnTo>
                  <a:pt x="106148" y="44482"/>
                </a:lnTo>
                <a:lnTo>
                  <a:pt x="126652" y="42354"/>
                </a:lnTo>
                <a:lnTo>
                  <a:pt x="148258" y="40142"/>
                </a:lnTo>
                <a:lnTo>
                  <a:pt x="172982" y="37874"/>
                </a:lnTo>
                <a:lnTo>
                  <a:pt x="199782" y="35568"/>
                </a:lnTo>
                <a:lnTo>
                  <a:pt x="227968" y="33237"/>
                </a:lnTo>
                <a:lnTo>
                  <a:pt x="257872" y="30889"/>
                </a:lnTo>
                <a:lnTo>
                  <a:pt x="288919" y="28530"/>
                </a:lnTo>
                <a:lnTo>
                  <a:pt x="320730" y="26164"/>
                </a:lnTo>
                <a:lnTo>
                  <a:pt x="353844" y="23792"/>
                </a:lnTo>
                <a:lnTo>
                  <a:pt x="387826" y="21418"/>
                </a:lnTo>
                <a:lnTo>
                  <a:pt x="422387" y="19041"/>
                </a:lnTo>
                <a:lnTo>
                  <a:pt x="456540" y="17456"/>
                </a:lnTo>
                <a:lnTo>
                  <a:pt x="490421" y="16400"/>
                </a:lnTo>
                <a:lnTo>
                  <a:pt x="524122" y="15696"/>
                </a:lnTo>
                <a:lnTo>
                  <a:pt x="556907" y="14432"/>
                </a:lnTo>
                <a:lnTo>
                  <a:pt x="589083" y="12796"/>
                </a:lnTo>
                <a:lnTo>
                  <a:pt x="620851" y="10912"/>
                </a:lnTo>
                <a:lnTo>
                  <a:pt x="651556" y="8862"/>
                </a:lnTo>
                <a:lnTo>
                  <a:pt x="681551" y="6702"/>
                </a:lnTo>
                <a:lnTo>
                  <a:pt x="711072" y="4468"/>
                </a:lnTo>
                <a:lnTo>
                  <a:pt x="77011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0062" name="SMARTInkShape-1904"/>
          <p:cNvSpPr/>
          <p:nvPr/>
        </p:nvSpPr>
        <p:spPr bwMode="auto">
          <a:xfrm>
            <a:off x="2286000" y="1893094"/>
            <a:ext cx="478632" cy="85726"/>
          </a:xfrm>
          <a:custGeom>
            <a:avLst/>
            <a:gdLst/>
            <a:ahLst/>
            <a:cxnLst/>
            <a:rect l="0" t="0" r="0" b="0"/>
            <a:pathLst>
              <a:path w="478632" h="85726">
                <a:moveTo>
                  <a:pt x="0" y="85725"/>
                </a:moveTo>
                <a:lnTo>
                  <a:pt x="32132" y="83608"/>
                </a:lnTo>
                <a:lnTo>
                  <a:pt x="66671" y="80070"/>
                </a:lnTo>
                <a:lnTo>
                  <a:pt x="100275" y="77655"/>
                </a:lnTo>
                <a:lnTo>
                  <a:pt x="119237" y="74789"/>
                </a:lnTo>
                <a:lnTo>
                  <a:pt x="139023" y="71290"/>
                </a:lnTo>
                <a:lnTo>
                  <a:pt x="160944" y="67371"/>
                </a:lnTo>
                <a:lnTo>
                  <a:pt x="184290" y="63170"/>
                </a:lnTo>
                <a:lnTo>
                  <a:pt x="208585" y="58782"/>
                </a:lnTo>
                <a:lnTo>
                  <a:pt x="234307" y="54269"/>
                </a:lnTo>
                <a:lnTo>
                  <a:pt x="260979" y="49673"/>
                </a:lnTo>
                <a:lnTo>
                  <a:pt x="288286" y="45022"/>
                </a:lnTo>
                <a:lnTo>
                  <a:pt x="314428" y="40333"/>
                </a:lnTo>
                <a:lnTo>
                  <a:pt x="339794" y="35620"/>
                </a:lnTo>
                <a:lnTo>
                  <a:pt x="364642" y="30890"/>
                </a:lnTo>
                <a:lnTo>
                  <a:pt x="388351" y="25356"/>
                </a:lnTo>
                <a:lnTo>
                  <a:pt x="411300" y="19285"/>
                </a:lnTo>
                <a:lnTo>
                  <a:pt x="433744" y="12857"/>
                </a:lnTo>
                <a:lnTo>
                  <a:pt x="4786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0083" name="SMARTInkShape-Group379"/>
          <p:cNvGrpSpPr/>
          <p:nvPr/>
        </p:nvGrpSpPr>
        <p:grpSpPr>
          <a:xfrm>
            <a:off x="3650667" y="2843990"/>
            <a:ext cx="3070080" cy="1909020"/>
            <a:chOff x="3650667" y="2843990"/>
            <a:chExt cx="3070080" cy="1909020"/>
          </a:xfrm>
        </p:grpSpPr>
        <p:sp>
          <p:nvSpPr>
            <p:cNvPr id="2510063" name="SMARTInkShape-1905"/>
            <p:cNvSpPr/>
            <p:nvPr/>
          </p:nvSpPr>
          <p:spPr bwMode="auto">
            <a:xfrm>
              <a:off x="4014751" y="3529602"/>
              <a:ext cx="299902" cy="682113"/>
            </a:xfrm>
            <a:custGeom>
              <a:avLst/>
              <a:gdLst/>
              <a:ahLst/>
              <a:cxnLst/>
              <a:rect l="0" t="0" r="0" b="0"/>
              <a:pathLst>
                <a:path w="299902" h="682113">
                  <a:moveTo>
                    <a:pt x="85762" y="42273"/>
                  </a:moveTo>
                  <a:lnTo>
                    <a:pt x="85762" y="76522"/>
                  </a:lnTo>
                  <a:lnTo>
                    <a:pt x="86555" y="99563"/>
                  </a:lnTo>
                  <a:lnTo>
                    <a:pt x="89554" y="130971"/>
                  </a:lnTo>
                  <a:lnTo>
                    <a:pt x="90671" y="149030"/>
                  </a:lnTo>
                  <a:lnTo>
                    <a:pt x="91416" y="168213"/>
                  </a:lnTo>
                  <a:lnTo>
                    <a:pt x="91912" y="188145"/>
                  </a:lnTo>
                  <a:lnTo>
                    <a:pt x="93037" y="210959"/>
                  </a:lnTo>
                  <a:lnTo>
                    <a:pt x="94581" y="235693"/>
                  </a:lnTo>
                  <a:lnTo>
                    <a:pt x="96403" y="261707"/>
                  </a:lnTo>
                  <a:lnTo>
                    <a:pt x="98413" y="287781"/>
                  </a:lnTo>
                  <a:lnTo>
                    <a:pt x="100545" y="313895"/>
                  </a:lnTo>
                  <a:lnTo>
                    <a:pt x="102761" y="340035"/>
                  </a:lnTo>
                  <a:lnTo>
                    <a:pt x="105826" y="366194"/>
                  </a:lnTo>
                  <a:lnTo>
                    <a:pt x="109457" y="392364"/>
                  </a:lnTo>
                  <a:lnTo>
                    <a:pt x="113464" y="418542"/>
                  </a:lnTo>
                  <a:lnTo>
                    <a:pt x="116930" y="443931"/>
                  </a:lnTo>
                  <a:lnTo>
                    <a:pt x="120034" y="468795"/>
                  </a:lnTo>
                  <a:lnTo>
                    <a:pt x="122898" y="493309"/>
                  </a:lnTo>
                  <a:lnTo>
                    <a:pt x="126394" y="516001"/>
                  </a:lnTo>
                  <a:lnTo>
                    <a:pt x="130312" y="537479"/>
                  </a:lnTo>
                  <a:lnTo>
                    <a:pt x="134512" y="558148"/>
                  </a:lnTo>
                  <a:lnTo>
                    <a:pt x="138106" y="577483"/>
                  </a:lnTo>
                  <a:lnTo>
                    <a:pt x="141295" y="595930"/>
                  </a:lnTo>
                  <a:lnTo>
                    <a:pt x="146955" y="628862"/>
                  </a:lnTo>
                  <a:lnTo>
                    <a:pt x="153811" y="662870"/>
                  </a:lnTo>
                  <a:lnTo>
                    <a:pt x="155693" y="674752"/>
                  </a:lnTo>
                  <a:lnTo>
                    <a:pt x="155401" y="678238"/>
                  </a:lnTo>
                  <a:lnTo>
                    <a:pt x="154413" y="680562"/>
                  </a:lnTo>
                  <a:lnTo>
                    <a:pt x="152960" y="682112"/>
                  </a:lnTo>
                  <a:lnTo>
                    <a:pt x="151198" y="680763"/>
                  </a:lnTo>
                  <a:lnTo>
                    <a:pt x="132783" y="651316"/>
                  </a:lnTo>
                  <a:lnTo>
                    <a:pt x="113452" y="617224"/>
                  </a:lnTo>
                  <a:lnTo>
                    <a:pt x="99656" y="584351"/>
                  </a:lnTo>
                  <a:lnTo>
                    <a:pt x="92643" y="565583"/>
                  </a:lnTo>
                  <a:lnTo>
                    <a:pt x="85587" y="545928"/>
                  </a:lnTo>
                  <a:lnTo>
                    <a:pt x="78501" y="525680"/>
                  </a:lnTo>
                  <a:lnTo>
                    <a:pt x="71396" y="505039"/>
                  </a:lnTo>
                  <a:lnTo>
                    <a:pt x="63485" y="482546"/>
                  </a:lnTo>
                  <a:lnTo>
                    <a:pt x="55035" y="458819"/>
                  </a:lnTo>
                  <a:lnTo>
                    <a:pt x="46227" y="434271"/>
                  </a:lnTo>
                  <a:lnTo>
                    <a:pt x="37974" y="408380"/>
                  </a:lnTo>
                  <a:lnTo>
                    <a:pt x="30091" y="381594"/>
                  </a:lnTo>
                  <a:lnTo>
                    <a:pt x="22454" y="354212"/>
                  </a:lnTo>
                  <a:lnTo>
                    <a:pt x="15775" y="328020"/>
                  </a:lnTo>
                  <a:lnTo>
                    <a:pt x="9735" y="302621"/>
                  </a:lnTo>
                  <a:lnTo>
                    <a:pt x="4121" y="277751"/>
                  </a:lnTo>
                  <a:lnTo>
                    <a:pt x="1172" y="253233"/>
                  </a:lnTo>
                  <a:lnTo>
                    <a:pt x="0" y="228951"/>
                  </a:lnTo>
                  <a:lnTo>
                    <a:pt x="12" y="204825"/>
                  </a:lnTo>
                  <a:lnTo>
                    <a:pt x="1608" y="183185"/>
                  </a:lnTo>
                  <a:lnTo>
                    <a:pt x="4259" y="163202"/>
                  </a:lnTo>
                  <a:lnTo>
                    <a:pt x="7614" y="144323"/>
                  </a:lnTo>
                  <a:lnTo>
                    <a:pt x="17692" y="110648"/>
                  </a:lnTo>
                  <a:lnTo>
                    <a:pt x="30902" y="82186"/>
                  </a:lnTo>
                  <a:lnTo>
                    <a:pt x="47356" y="61600"/>
                  </a:lnTo>
                  <a:lnTo>
                    <a:pt x="82056" y="36623"/>
                  </a:lnTo>
                  <a:lnTo>
                    <a:pt x="108721" y="23622"/>
                  </a:lnTo>
                  <a:lnTo>
                    <a:pt x="136447" y="13346"/>
                  </a:lnTo>
                  <a:lnTo>
                    <a:pt x="164644" y="6133"/>
                  </a:lnTo>
                  <a:lnTo>
                    <a:pt x="193052" y="2398"/>
                  </a:lnTo>
                  <a:lnTo>
                    <a:pt x="220759" y="738"/>
                  </a:lnTo>
                  <a:lnTo>
                    <a:pt x="246302" y="0"/>
                  </a:lnTo>
                  <a:lnTo>
                    <a:pt x="266650" y="3906"/>
                  </a:lnTo>
                  <a:lnTo>
                    <a:pt x="289377" y="15030"/>
                  </a:lnTo>
                  <a:lnTo>
                    <a:pt x="295324" y="19348"/>
                  </a:lnTo>
                  <a:lnTo>
                    <a:pt x="298495" y="24609"/>
                  </a:lnTo>
                  <a:lnTo>
                    <a:pt x="299901" y="36804"/>
                  </a:lnTo>
                  <a:lnTo>
                    <a:pt x="292438" y="64641"/>
                  </a:lnTo>
                  <a:lnTo>
                    <a:pt x="272588" y="94233"/>
                  </a:lnTo>
                  <a:lnTo>
                    <a:pt x="242806" y="126901"/>
                  </a:lnTo>
                  <a:lnTo>
                    <a:pt x="212638" y="154131"/>
                  </a:lnTo>
                  <a:lnTo>
                    <a:pt x="183592" y="177281"/>
                  </a:lnTo>
                  <a:lnTo>
                    <a:pt x="159120" y="194236"/>
                  </a:lnTo>
                  <a:lnTo>
                    <a:pt x="157686" y="195969"/>
                  </a:lnTo>
                  <a:lnTo>
                    <a:pt x="157523" y="197125"/>
                  </a:lnTo>
                  <a:lnTo>
                    <a:pt x="164343" y="1851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64" name="SMARTInkShape-1906"/>
            <p:cNvSpPr/>
            <p:nvPr/>
          </p:nvSpPr>
          <p:spPr bwMode="auto">
            <a:xfrm>
              <a:off x="4287373" y="3507850"/>
              <a:ext cx="175412" cy="198216"/>
            </a:xfrm>
            <a:custGeom>
              <a:avLst/>
              <a:gdLst/>
              <a:ahLst/>
              <a:cxnLst/>
              <a:rect l="0" t="0" r="0" b="0"/>
              <a:pathLst>
                <a:path w="175412" h="198216">
                  <a:moveTo>
                    <a:pt x="98890" y="114031"/>
                  </a:moveTo>
                  <a:lnTo>
                    <a:pt x="93186" y="120528"/>
                  </a:lnTo>
                  <a:lnTo>
                    <a:pt x="82097" y="144559"/>
                  </a:lnTo>
                  <a:lnTo>
                    <a:pt x="77866" y="175697"/>
                  </a:lnTo>
                  <a:lnTo>
                    <a:pt x="79756" y="183243"/>
                  </a:lnTo>
                  <a:lnTo>
                    <a:pt x="81371" y="186366"/>
                  </a:lnTo>
                  <a:lnTo>
                    <a:pt x="87400" y="191953"/>
                  </a:lnTo>
                  <a:lnTo>
                    <a:pt x="94577" y="196288"/>
                  </a:lnTo>
                  <a:lnTo>
                    <a:pt x="100412" y="198215"/>
                  </a:lnTo>
                  <a:lnTo>
                    <a:pt x="107768" y="196954"/>
                  </a:lnTo>
                  <a:lnTo>
                    <a:pt x="134190" y="186687"/>
                  </a:lnTo>
                  <a:lnTo>
                    <a:pt x="158180" y="162160"/>
                  </a:lnTo>
                  <a:lnTo>
                    <a:pt x="170520" y="138257"/>
                  </a:lnTo>
                  <a:lnTo>
                    <a:pt x="175411" y="107275"/>
                  </a:lnTo>
                  <a:lnTo>
                    <a:pt x="173068" y="72959"/>
                  </a:lnTo>
                  <a:lnTo>
                    <a:pt x="155970" y="37656"/>
                  </a:lnTo>
                  <a:lnTo>
                    <a:pt x="137488" y="20291"/>
                  </a:lnTo>
                  <a:lnTo>
                    <a:pt x="104770" y="3706"/>
                  </a:lnTo>
                  <a:lnTo>
                    <a:pt x="93284" y="0"/>
                  </a:lnTo>
                  <a:lnTo>
                    <a:pt x="69940" y="115"/>
                  </a:lnTo>
                  <a:lnTo>
                    <a:pt x="47923" y="6252"/>
                  </a:lnTo>
                  <a:lnTo>
                    <a:pt x="14386" y="29594"/>
                  </a:lnTo>
                  <a:lnTo>
                    <a:pt x="6835" y="36309"/>
                  </a:lnTo>
                  <a:lnTo>
                    <a:pt x="2595" y="43166"/>
                  </a:lnTo>
                  <a:lnTo>
                    <a:pt x="0" y="57136"/>
                  </a:lnTo>
                  <a:lnTo>
                    <a:pt x="3610" y="69165"/>
                  </a:lnTo>
                  <a:lnTo>
                    <a:pt x="6794" y="74596"/>
                  </a:lnTo>
                  <a:lnTo>
                    <a:pt x="18800" y="82746"/>
                  </a:lnTo>
                  <a:lnTo>
                    <a:pt x="26447" y="86031"/>
                  </a:lnTo>
                  <a:lnTo>
                    <a:pt x="59962" y="86861"/>
                  </a:lnTo>
                  <a:lnTo>
                    <a:pt x="84602" y="85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65" name="SMARTInkShape-1907"/>
            <p:cNvSpPr/>
            <p:nvPr/>
          </p:nvSpPr>
          <p:spPr bwMode="auto">
            <a:xfrm>
              <a:off x="4493419" y="3443288"/>
              <a:ext cx="168543" cy="233370"/>
            </a:xfrm>
            <a:custGeom>
              <a:avLst/>
              <a:gdLst/>
              <a:ahLst/>
              <a:cxnLst/>
              <a:rect l="0" t="0" r="0" b="0"/>
              <a:pathLst>
                <a:path w="168543" h="233370">
                  <a:moveTo>
                    <a:pt x="107156" y="0"/>
                  </a:moveTo>
                  <a:lnTo>
                    <a:pt x="85670" y="23602"/>
                  </a:lnTo>
                  <a:lnTo>
                    <a:pt x="73549" y="42426"/>
                  </a:lnTo>
                  <a:lnTo>
                    <a:pt x="72845" y="44952"/>
                  </a:lnTo>
                  <a:lnTo>
                    <a:pt x="73170" y="47431"/>
                  </a:lnTo>
                  <a:lnTo>
                    <a:pt x="75647" y="52301"/>
                  </a:lnTo>
                  <a:lnTo>
                    <a:pt x="78212" y="53917"/>
                  </a:lnTo>
                  <a:lnTo>
                    <a:pt x="98209" y="60516"/>
                  </a:lnTo>
                  <a:lnTo>
                    <a:pt x="130049" y="83848"/>
                  </a:lnTo>
                  <a:lnTo>
                    <a:pt x="146659" y="101573"/>
                  </a:lnTo>
                  <a:lnTo>
                    <a:pt x="161635" y="129490"/>
                  </a:lnTo>
                  <a:lnTo>
                    <a:pt x="168542" y="159105"/>
                  </a:lnTo>
                  <a:lnTo>
                    <a:pt x="165924" y="178399"/>
                  </a:lnTo>
                  <a:lnTo>
                    <a:pt x="158675" y="196763"/>
                  </a:lnTo>
                  <a:lnTo>
                    <a:pt x="147516" y="212862"/>
                  </a:lnTo>
                  <a:lnTo>
                    <a:pt x="132502" y="223722"/>
                  </a:lnTo>
                  <a:lnTo>
                    <a:pt x="115246" y="230401"/>
                  </a:lnTo>
                  <a:lnTo>
                    <a:pt x="96993" y="233369"/>
                  </a:lnTo>
                  <a:lnTo>
                    <a:pt x="65074" y="227455"/>
                  </a:lnTo>
                  <a:lnTo>
                    <a:pt x="38066" y="215648"/>
                  </a:lnTo>
                  <a:lnTo>
                    <a:pt x="18775" y="198304"/>
                  </a:lnTo>
                  <a:lnTo>
                    <a:pt x="6798" y="174291"/>
                  </a:lnTo>
                  <a:lnTo>
                    <a:pt x="1342" y="140908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66" name="SMARTInkShape-1908"/>
            <p:cNvSpPr/>
            <p:nvPr/>
          </p:nvSpPr>
          <p:spPr bwMode="auto">
            <a:xfrm>
              <a:off x="4757858" y="3278981"/>
              <a:ext cx="85606" cy="335128"/>
            </a:xfrm>
            <a:custGeom>
              <a:avLst/>
              <a:gdLst/>
              <a:ahLst/>
              <a:cxnLst/>
              <a:rect l="0" t="0" r="0" b="0"/>
              <a:pathLst>
                <a:path w="85606" h="335128">
                  <a:moveTo>
                    <a:pt x="21311" y="0"/>
                  </a:moveTo>
                  <a:lnTo>
                    <a:pt x="20517" y="31661"/>
                  </a:lnTo>
                  <a:lnTo>
                    <a:pt x="15608" y="62651"/>
                  </a:lnTo>
                  <a:lnTo>
                    <a:pt x="11368" y="88170"/>
                  </a:lnTo>
                  <a:lnTo>
                    <a:pt x="6838" y="117504"/>
                  </a:lnTo>
                  <a:lnTo>
                    <a:pt x="2972" y="148268"/>
                  </a:lnTo>
                  <a:lnTo>
                    <a:pt x="1254" y="177816"/>
                  </a:lnTo>
                  <a:lnTo>
                    <a:pt x="490" y="206823"/>
                  </a:lnTo>
                  <a:lnTo>
                    <a:pt x="151" y="234797"/>
                  </a:lnTo>
                  <a:lnTo>
                    <a:pt x="0" y="260458"/>
                  </a:lnTo>
                  <a:lnTo>
                    <a:pt x="7500" y="293426"/>
                  </a:lnTo>
                  <a:lnTo>
                    <a:pt x="19776" y="315717"/>
                  </a:lnTo>
                  <a:lnTo>
                    <a:pt x="33468" y="328584"/>
                  </a:lnTo>
                  <a:lnTo>
                    <a:pt x="44970" y="332569"/>
                  </a:lnTo>
                  <a:lnTo>
                    <a:pt x="67965" y="335127"/>
                  </a:lnTo>
                  <a:lnTo>
                    <a:pt x="72257" y="333749"/>
                  </a:lnTo>
                  <a:lnTo>
                    <a:pt x="85605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67" name="SMARTInkShape-1909"/>
            <p:cNvSpPr/>
            <p:nvPr/>
          </p:nvSpPr>
          <p:spPr bwMode="auto">
            <a:xfrm>
              <a:off x="4657725" y="3436144"/>
              <a:ext cx="107157" cy="7145"/>
            </a:xfrm>
            <a:custGeom>
              <a:avLst/>
              <a:gdLst/>
              <a:ahLst/>
              <a:cxnLst/>
              <a:rect l="0" t="0" r="0" b="0"/>
              <a:pathLst>
                <a:path w="107157" h="7145">
                  <a:moveTo>
                    <a:pt x="0" y="0"/>
                  </a:moveTo>
                  <a:lnTo>
                    <a:pt x="12200" y="794"/>
                  </a:lnTo>
                  <a:lnTo>
                    <a:pt x="43528" y="6151"/>
                  </a:lnTo>
                  <a:lnTo>
                    <a:pt x="76478" y="6947"/>
                  </a:lnTo>
                  <a:lnTo>
                    <a:pt x="107156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68" name="SMARTInkShape-1910"/>
            <p:cNvSpPr/>
            <p:nvPr/>
          </p:nvSpPr>
          <p:spPr bwMode="auto">
            <a:xfrm>
              <a:off x="4886325" y="3265198"/>
              <a:ext cx="185739" cy="342397"/>
            </a:xfrm>
            <a:custGeom>
              <a:avLst/>
              <a:gdLst/>
              <a:ahLst/>
              <a:cxnLst/>
              <a:rect l="0" t="0" r="0" b="0"/>
              <a:pathLst>
                <a:path w="185739" h="342397">
                  <a:moveTo>
                    <a:pt x="185738" y="42358"/>
                  </a:moveTo>
                  <a:lnTo>
                    <a:pt x="185738" y="32415"/>
                  </a:lnTo>
                  <a:lnTo>
                    <a:pt x="183621" y="27885"/>
                  </a:lnTo>
                  <a:lnTo>
                    <a:pt x="172758" y="11231"/>
                  </a:lnTo>
                  <a:lnTo>
                    <a:pt x="165153" y="5240"/>
                  </a:lnTo>
                  <a:lnTo>
                    <a:pt x="156480" y="2049"/>
                  </a:lnTo>
                  <a:lnTo>
                    <a:pt x="134186" y="0"/>
                  </a:lnTo>
                  <a:lnTo>
                    <a:pt x="120757" y="3953"/>
                  </a:lnTo>
                  <a:lnTo>
                    <a:pt x="99809" y="17221"/>
                  </a:lnTo>
                  <a:lnTo>
                    <a:pt x="86428" y="31186"/>
                  </a:lnTo>
                  <a:lnTo>
                    <a:pt x="69970" y="61361"/>
                  </a:lnTo>
                  <a:lnTo>
                    <a:pt x="55833" y="96231"/>
                  </a:lnTo>
                  <a:lnTo>
                    <a:pt x="49156" y="122658"/>
                  </a:lnTo>
                  <a:lnTo>
                    <a:pt x="43543" y="150278"/>
                  </a:lnTo>
                  <a:lnTo>
                    <a:pt x="39196" y="178429"/>
                  </a:lnTo>
                  <a:lnTo>
                    <a:pt x="37264" y="206815"/>
                  </a:lnTo>
                  <a:lnTo>
                    <a:pt x="36406" y="235307"/>
                  </a:lnTo>
                  <a:lnTo>
                    <a:pt x="35230" y="263051"/>
                  </a:lnTo>
                  <a:lnTo>
                    <a:pt x="32062" y="288610"/>
                  </a:lnTo>
                  <a:lnTo>
                    <a:pt x="29608" y="317728"/>
                  </a:lnTo>
                  <a:lnTo>
                    <a:pt x="24801" y="329580"/>
                  </a:lnTo>
                  <a:lnTo>
                    <a:pt x="21296" y="333852"/>
                  </a:lnTo>
                  <a:lnTo>
                    <a:pt x="13170" y="338599"/>
                  </a:lnTo>
                  <a:lnTo>
                    <a:pt x="0" y="3423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69" name="SMARTInkShape-1911"/>
            <p:cNvSpPr/>
            <p:nvPr/>
          </p:nvSpPr>
          <p:spPr bwMode="auto">
            <a:xfrm>
              <a:off x="4900613" y="3407569"/>
              <a:ext cx="178593" cy="41435"/>
            </a:xfrm>
            <a:custGeom>
              <a:avLst/>
              <a:gdLst/>
              <a:ahLst/>
              <a:cxnLst/>
              <a:rect l="0" t="0" r="0" b="0"/>
              <a:pathLst>
                <a:path w="178593" h="41435">
                  <a:moveTo>
                    <a:pt x="0" y="0"/>
                  </a:moveTo>
                  <a:lnTo>
                    <a:pt x="3792" y="0"/>
                  </a:lnTo>
                  <a:lnTo>
                    <a:pt x="32904" y="8069"/>
                  </a:lnTo>
                  <a:lnTo>
                    <a:pt x="65620" y="20438"/>
                  </a:lnTo>
                  <a:lnTo>
                    <a:pt x="93260" y="28281"/>
                  </a:lnTo>
                  <a:lnTo>
                    <a:pt x="127253" y="38042"/>
                  </a:lnTo>
                  <a:lnTo>
                    <a:pt x="149623" y="41434"/>
                  </a:lnTo>
                  <a:lnTo>
                    <a:pt x="178592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0" name="SMARTInkShape-1912"/>
            <p:cNvSpPr/>
            <p:nvPr/>
          </p:nvSpPr>
          <p:spPr bwMode="auto">
            <a:xfrm>
              <a:off x="5072096" y="3414713"/>
              <a:ext cx="14255" cy="114301"/>
            </a:xfrm>
            <a:custGeom>
              <a:avLst/>
              <a:gdLst/>
              <a:ahLst/>
              <a:cxnLst/>
              <a:rect l="0" t="0" r="0" b="0"/>
              <a:pathLst>
                <a:path w="14255" h="114301">
                  <a:moveTo>
                    <a:pt x="14254" y="0"/>
                  </a:moveTo>
                  <a:lnTo>
                    <a:pt x="10462" y="0"/>
                  </a:lnTo>
                  <a:lnTo>
                    <a:pt x="6483" y="4233"/>
                  </a:lnTo>
                  <a:lnTo>
                    <a:pt x="4311" y="7584"/>
                  </a:lnTo>
                  <a:lnTo>
                    <a:pt x="1254" y="23678"/>
                  </a:lnTo>
                  <a:lnTo>
                    <a:pt x="221" y="55359"/>
                  </a:lnTo>
                  <a:lnTo>
                    <a:pt x="0" y="88840"/>
                  </a:lnTo>
                  <a:lnTo>
                    <a:pt x="3769" y="104287"/>
                  </a:lnTo>
                  <a:lnTo>
                    <a:pt x="5677" y="107624"/>
                  </a:lnTo>
                  <a:lnTo>
                    <a:pt x="1425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1" name="SMARTInkShape-1913"/>
            <p:cNvSpPr/>
            <p:nvPr/>
          </p:nvSpPr>
          <p:spPr bwMode="auto">
            <a:xfrm>
              <a:off x="5064920" y="3257550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0" y="7144"/>
                  </a:moveTo>
                  <a:lnTo>
                    <a:pt x="3791" y="7144"/>
                  </a:lnTo>
                  <a:lnTo>
                    <a:pt x="4909" y="6350"/>
                  </a:lnTo>
                  <a:lnTo>
                    <a:pt x="5653" y="5027"/>
                  </a:lnTo>
                  <a:lnTo>
                    <a:pt x="6150" y="3352"/>
                  </a:lnTo>
                  <a:lnTo>
                    <a:pt x="8068" y="2234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2" name="SMARTInkShape-1914"/>
            <p:cNvSpPr/>
            <p:nvPr/>
          </p:nvSpPr>
          <p:spPr bwMode="auto">
            <a:xfrm>
              <a:off x="5172075" y="3350419"/>
              <a:ext cx="150021" cy="162327"/>
            </a:xfrm>
            <a:custGeom>
              <a:avLst/>
              <a:gdLst/>
              <a:ahLst/>
              <a:cxnLst/>
              <a:rect l="0" t="0" r="0" b="0"/>
              <a:pathLst>
                <a:path w="150021" h="162327">
                  <a:moveTo>
                    <a:pt x="0" y="0"/>
                  </a:moveTo>
                  <a:lnTo>
                    <a:pt x="794" y="24836"/>
                  </a:lnTo>
                  <a:lnTo>
                    <a:pt x="5654" y="47298"/>
                  </a:lnTo>
                  <a:lnTo>
                    <a:pt x="10642" y="78046"/>
                  </a:lnTo>
                  <a:lnTo>
                    <a:pt x="29883" y="111960"/>
                  </a:lnTo>
                  <a:lnTo>
                    <a:pt x="51912" y="140296"/>
                  </a:lnTo>
                  <a:lnTo>
                    <a:pt x="75165" y="157623"/>
                  </a:lnTo>
                  <a:lnTo>
                    <a:pt x="97765" y="162326"/>
                  </a:lnTo>
                  <a:lnTo>
                    <a:pt x="116986" y="159927"/>
                  </a:lnTo>
                  <a:lnTo>
                    <a:pt x="132735" y="150397"/>
                  </a:lnTo>
                  <a:lnTo>
                    <a:pt x="140485" y="137751"/>
                  </a:lnTo>
                  <a:lnTo>
                    <a:pt x="15002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3" name="SMARTInkShape-1915"/>
            <p:cNvSpPr/>
            <p:nvPr/>
          </p:nvSpPr>
          <p:spPr bwMode="auto">
            <a:xfrm>
              <a:off x="5150010" y="3393281"/>
              <a:ext cx="79216" cy="171451"/>
            </a:xfrm>
            <a:custGeom>
              <a:avLst/>
              <a:gdLst/>
              <a:ahLst/>
              <a:cxnLst/>
              <a:rect l="0" t="0" r="0" b="0"/>
              <a:pathLst>
                <a:path w="79216" h="171451">
                  <a:moveTo>
                    <a:pt x="79215" y="0"/>
                  </a:moveTo>
                  <a:lnTo>
                    <a:pt x="55536" y="33622"/>
                  </a:lnTo>
                  <a:lnTo>
                    <a:pt x="35687" y="64114"/>
                  </a:lnTo>
                  <a:lnTo>
                    <a:pt x="18516" y="98284"/>
                  </a:lnTo>
                  <a:lnTo>
                    <a:pt x="3375" y="129751"/>
                  </a:lnTo>
                  <a:lnTo>
                    <a:pt x="0" y="147361"/>
                  </a:lnTo>
                  <a:lnTo>
                    <a:pt x="211" y="155391"/>
                  </a:lnTo>
                  <a:lnTo>
                    <a:pt x="1939" y="160744"/>
                  </a:lnTo>
                  <a:lnTo>
                    <a:pt x="4679" y="164313"/>
                  </a:lnTo>
                  <a:lnTo>
                    <a:pt x="1492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4" name="SMARTInkShape-1916"/>
            <p:cNvSpPr/>
            <p:nvPr/>
          </p:nvSpPr>
          <p:spPr bwMode="auto">
            <a:xfrm>
              <a:off x="5422105" y="3371850"/>
              <a:ext cx="1" cy="79379"/>
            </a:xfrm>
            <a:custGeom>
              <a:avLst/>
              <a:gdLst/>
              <a:ahLst/>
              <a:cxnLst/>
              <a:rect l="0" t="0" r="0" b="0"/>
              <a:pathLst>
                <a:path w="1" h="79379">
                  <a:moveTo>
                    <a:pt x="0" y="0"/>
                  </a:moveTo>
                  <a:lnTo>
                    <a:pt x="0" y="33585"/>
                  </a:lnTo>
                  <a:lnTo>
                    <a:pt x="0" y="66690"/>
                  </a:lnTo>
                  <a:lnTo>
                    <a:pt x="0" y="79378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5" name="SMARTInkShape-1917"/>
            <p:cNvSpPr/>
            <p:nvPr/>
          </p:nvSpPr>
          <p:spPr bwMode="auto">
            <a:xfrm>
              <a:off x="5450680" y="3290626"/>
              <a:ext cx="223574" cy="364200"/>
            </a:xfrm>
            <a:custGeom>
              <a:avLst/>
              <a:gdLst/>
              <a:ahLst/>
              <a:cxnLst/>
              <a:rect l="0" t="0" r="0" b="0"/>
              <a:pathLst>
                <a:path w="223574" h="364200">
                  <a:moveTo>
                    <a:pt x="50008" y="59793"/>
                  </a:moveTo>
                  <a:lnTo>
                    <a:pt x="50008" y="94284"/>
                  </a:lnTo>
                  <a:lnTo>
                    <a:pt x="51595" y="97075"/>
                  </a:lnTo>
                  <a:lnTo>
                    <a:pt x="54241" y="98935"/>
                  </a:lnTo>
                  <a:lnTo>
                    <a:pt x="65549" y="101553"/>
                  </a:lnTo>
                  <a:lnTo>
                    <a:pt x="74377" y="101372"/>
                  </a:lnTo>
                  <a:lnTo>
                    <a:pt x="89066" y="96013"/>
                  </a:lnTo>
                  <a:lnTo>
                    <a:pt x="118092" y="75900"/>
                  </a:lnTo>
                  <a:lnTo>
                    <a:pt x="137129" y="56507"/>
                  </a:lnTo>
                  <a:lnTo>
                    <a:pt x="151958" y="23641"/>
                  </a:lnTo>
                  <a:lnTo>
                    <a:pt x="152733" y="13827"/>
                  </a:lnTo>
                  <a:lnTo>
                    <a:pt x="150556" y="1060"/>
                  </a:lnTo>
                  <a:lnTo>
                    <a:pt x="149584" y="0"/>
                  </a:lnTo>
                  <a:lnTo>
                    <a:pt x="148142" y="87"/>
                  </a:lnTo>
                  <a:lnTo>
                    <a:pt x="146387" y="939"/>
                  </a:lnTo>
                  <a:lnTo>
                    <a:pt x="137866" y="13713"/>
                  </a:lnTo>
                  <a:lnTo>
                    <a:pt x="133241" y="22380"/>
                  </a:lnTo>
                  <a:lnTo>
                    <a:pt x="129967" y="43769"/>
                  </a:lnTo>
                  <a:lnTo>
                    <a:pt x="132790" y="70214"/>
                  </a:lnTo>
                  <a:lnTo>
                    <a:pt x="142445" y="98159"/>
                  </a:lnTo>
                  <a:lnTo>
                    <a:pt x="155360" y="130339"/>
                  </a:lnTo>
                  <a:lnTo>
                    <a:pt x="173034" y="161217"/>
                  </a:lnTo>
                  <a:lnTo>
                    <a:pt x="199545" y="194392"/>
                  </a:lnTo>
                  <a:lnTo>
                    <a:pt x="218775" y="223875"/>
                  </a:lnTo>
                  <a:lnTo>
                    <a:pt x="222050" y="231094"/>
                  </a:lnTo>
                  <a:lnTo>
                    <a:pt x="223573" y="245464"/>
                  </a:lnTo>
                  <a:lnTo>
                    <a:pt x="220810" y="259788"/>
                  </a:lnTo>
                  <a:lnTo>
                    <a:pt x="214290" y="274092"/>
                  </a:lnTo>
                  <a:lnTo>
                    <a:pt x="180061" y="307587"/>
                  </a:lnTo>
                  <a:lnTo>
                    <a:pt x="145868" y="329799"/>
                  </a:lnTo>
                  <a:lnTo>
                    <a:pt x="119600" y="341456"/>
                  </a:lnTo>
                  <a:lnTo>
                    <a:pt x="94166" y="351928"/>
                  </a:lnTo>
                  <a:lnTo>
                    <a:pt x="69633" y="360287"/>
                  </a:lnTo>
                  <a:lnTo>
                    <a:pt x="35098" y="364199"/>
                  </a:lnTo>
                  <a:lnTo>
                    <a:pt x="0" y="359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6" name="SMARTInkShape-1918"/>
            <p:cNvSpPr/>
            <p:nvPr/>
          </p:nvSpPr>
          <p:spPr bwMode="auto">
            <a:xfrm>
              <a:off x="4464844" y="3986407"/>
              <a:ext cx="507207" cy="267331"/>
            </a:xfrm>
            <a:custGeom>
              <a:avLst/>
              <a:gdLst/>
              <a:ahLst/>
              <a:cxnLst/>
              <a:rect l="0" t="0" r="0" b="0"/>
              <a:pathLst>
                <a:path w="507207" h="267331">
                  <a:moveTo>
                    <a:pt x="0" y="249837"/>
                  </a:moveTo>
                  <a:lnTo>
                    <a:pt x="0" y="259780"/>
                  </a:lnTo>
                  <a:lnTo>
                    <a:pt x="1587" y="262022"/>
                  </a:lnTo>
                  <a:lnTo>
                    <a:pt x="7585" y="266630"/>
                  </a:lnTo>
                  <a:lnTo>
                    <a:pt x="17658" y="267090"/>
                  </a:lnTo>
                  <a:lnTo>
                    <a:pt x="38834" y="260769"/>
                  </a:lnTo>
                  <a:lnTo>
                    <a:pt x="67333" y="246726"/>
                  </a:lnTo>
                  <a:lnTo>
                    <a:pt x="100913" y="223250"/>
                  </a:lnTo>
                  <a:lnTo>
                    <a:pt x="135998" y="189043"/>
                  </a:lnTo>
                  <a:lnTo>
                    <a:pt x="158075" y="162492"/>
                  </a:lnTo>
                  <a:lnTo>
                    <a:pt x="175824" y="134817"/>
                  </a:lnTo>
                  <a:lnTo>
                    <a:pt x="189534" y="104525"/>
                  </a:lnTo>
                  <a:lnTo>
                    <a:pt x="200124" y="74129"/>
                  </a:lnTo>
                  <a:lnTo>
                    <a:pt x="207477" y="47390"/>
                  </a:lnTo>
                  <a:lnTo>
                    <a:pt x="208495" y="17609"/>
                  </a:lnTo>
                  <a:lnTo>
                    <a:pt x="205641" y="5601"/>
                  </a:lnTo>
                  <a:lnTo>
                    <a:pt x="203769" y="1288"/>
                  </a:lnTo>
                  <a:lnTo>
                    <a:pt x="200140" y="0"/>
                  </a:lnTo>
                  <a:lnTo>
                    <a:pt x="189757" y="2802"/>
                  </a:lnTo>
                  <a:lnTo>
                    <a:pt x="179322" y="15689"/>
                  </a:lnTo>
                  <a:lnTo>
                    <a:pt x="162405" y="47374"/>
                  </a:lnTo>
                  <a:lnTo>
                    <a:pt x="149967" y="74128"/>
                  </a:lnTo>
                  <a:lnTo>
                    <a:pt x="139148" y="104540"/>
                  </a:lnTo>
                  <a:lnTo>
                    <a:pt x="131164" y="136577"/>
                  </a:lnTo>
                  <a:lnTo>
                    <a:pt x="125764" y="168543"/>
                  </a:lnTo>
                  <a:lnTo>
                    <a:pt x="123364" y="198625"/>
                  </a:lnTo>
                  <a:lnTo>
                    <a:pt x="126530" y="223636"/>
                  </a:lnTo>
                  <a:lnTo>
                    <a:pt x="137706" y="257979"/>
                  </a:lnTo>
                  <a:lnTo>
                    <a:pt x="142604" y="262408"/>
                  </a:lnTo>
                  <a:lnTo>
                    <a:pt x="156513" y="267330"/>
                  </a:lnTo>
                  <a:lnTo>
                    <a:pt x="171161" y="265285"/>
                  </a:lnTo>
                  <a:lnTo>
                    <a:pt x="185609" y="258290"/>
                  </a:lnTo>
                  <a:lnTo>
                    <a:pt x="207131" y="239377"/>
                  </a:lnTo>
                  <a:lnTo>
                    <a:pt x="228589" y="209343"/>
                  </a:lnTo>
                  <a:lnTo>
                    <a:pt x="250028" y="174515"/>
                  </a:lnTo>
                  <a:lnTo>
                    <a:pt x="264317" y="148098"/>
                  </a:lnTo>
                  <a:lnTo>
                    <a:pt x="274372" y="122599"/>
                  </a:lnTo>
                  <a:lnTo>
                    <a:pt x="286612" y="92280"/>
                  </a:lnTo>
                  <a:lnTo>
                    <a:pt x="301178" y="71607"/>
                  </a:lnTo>
                  <a:lnTo>
                    <a:pt x="303179" y="70691"/>
                  </a:lnTo>
                  <a:lnTo>
                    <a:pt x="304513" y="71669"/>
                  </a:lnTo>
                  <a:lnTo>
                    <a:pt x="322489" y="101110"/>
                  </a:lnTo>
                  <a:lnTo>
                    <a:pt x="344512" y="132440"/>
                  </a:lnTo>
                  <a:lnTo>
                    <a:pt x="371793" y="161913"/>
                  </a:lnTo>
                  <a:lnTo>
                    <a:pt x="385904" y="170543"/>
                  </a:lnTo>
                  <a:lnTo>
                    <a:pt x="404346" y="172791"/>
                  </a:lnTo>
                  <a:lnTo>
                    <a:pt x="424978" y="170350"/>
                  </a:lnTo>
                  <a:lnTo>
                    <a:pt x="444732" y="163974"/>
                  </a:lnTo>
                  <a:lnTo>
                    <a:pt x="469909" y="143875"/>
                  </a:lnTo>
                  <a:lnTo>
                    <a:pt x="488658" y="114018"/>
                  </a:lnTo>
                  <a:lnTo>
                    <a:pt x="497110" y="89460"/>
                  </a:lnTo>
                  <a:lnTo>
                    <a:pt x="507206" y="498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7" name="SMARTInkShape-1919"/>
            <p:cNvSpPr/>
            <p:nvPr/>
          </p:nvSpPr>
          <p:spPr bwMode="auto">
            <a:xfrm>
              <a:off x="4804920" y="3936206"/>
              <a:ext cx="88551" cy="287172"/>
            </a:xfrm>
            <a:custGeom>
              <a:avLst/>
              <a:gdLst/>
              <a:ahLst/>
              <a:cxnLst/>
              <a:rect l="0" t="0" r="0" b="0"/>
              <a:pathLst>
                <a:path w="88551" h="287172">
                  <a:moveTo>
                    <a:pt x="88550" y="0"/>
                  </a:moveTo>
                  <a:lnTo>
                    <a:pt x="78662" y="27546"/>
                  </a:lnTo>
                  <a:lnTo>
                    <a:pt x="69867" y="50343"/>
                  </a:lnTo>
                  <a:lnTo>
                    <a:pt x="58021" y="81641"/>
                  </a:lnTo>
                  <a:lnTo>
                    <a:pt x="44818" y="116719"/>
                  </a:lnTo>
                  <a:lnTo>
                    <a:pt x="37964" y="134963"/>
                  </a:lnTo>
                  <a:lnTo>
                    <a:pt x="31806" y="153475"/>
                  </a:lnTo>
                  <a:lnTo>
                    <a:pt x="26115" y="172167"/>
                  </a:lnTo>
                  <a:lnTo>
                    <a:pt x="20732" y="190978"/>
                  </a:lnTo>
                  <a:lnTo>
                    <a:pt x="12635" y="224579"/>
                  </a:lnTo>
                  <a:lnTo>
                    <a:pt x="6391" y="253007"/>
                  </a:lnTo>
                  <a:lnTo>
                    <a:pt x="0" y="280017"/>
                  </a:lnTo>
                  <a:lnTo>
                    <a:pt x="148" y="284310"/>
                  </a:lnTo>
                  <a:lnTo>
                    <a:pt x="1039" y="287171"/>
                  </a:lnTo>
                  <a:lnTo>
                    <a:pt x="3222" y="285904"/>
                  </a:lnTo>
                  <a:lnTo>
                    <a:pt x="13878" y="267363"/>
                  </a:lnTo>
                  <a:lnTo>
                    <a:pt x="22554" y="245035"/>
                  </a:lnTo>
                  <a:lnTo>
                    <a:pt x="31701" y="212886"/>
                  </a:lnTo>
                  <a:lnTo>
                    <a:pt x="39470" y="181928"/>
                  </a:lnTo>
                  <a:lnTo>
                    <a:pt x="45686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8" name="SMARTInkShape-1920"/>
            <p:cNvSpPr/>
            <p:nvPr/>
          </p:nvSpPr>
          <p:spPr bwMode="auto">
            <a:xfrm>
              <a:off x="5036345" y="3744699"/>
              <a:ext cx="64294" cy="391798"/>
            </a:xfrm>
            <a:custGeom>
              <a:avLst/>
              <a:gdLst/>
              <a:ahLst/>
              <a:cxnLst/>
              <a:rect l="0" t="0" r="0" b="0"/>
              <a:pathLst>
                <a:path w="64294" h="391798">
                  <a:moveTo>
                    <a:pt x="64293" y="20057"/>
                  </a:moveTo>
                  <a:lnTo>
                    <a:pt x="64293" y="3264"/>
                  </a:lnTo>
                  <a:lnTo>
                    <a:pt x="63499" y="1718"/>
                  </a:lnTo>
                  <a:lnTo>
                    <a:pt x="62176" y="688"/>
                  </a:lnTo>
                  <a:lnTo>
                    <a:pt x="60500" y="0"/>
                  </a:lnTo>
                  <a:lnTo>
                    <a:pt x="59383" y="1923"/>
                  </a:lnTo>
                  <a:lnTo>
                    <a:pt x="53357" y="28470"/>
                  </a:lnTo>
                  <a:lnTo>
                    <a:pt x="46732" y="53959"/>
                  </a:lnTo>
                  <a:lnTo>
                    <a:pt x="41142" y="86454"/>
                  </a:lnTo>
                  <a:lnTo>
                    <a:pt x="37746" y="105597"/>
                  </a:lnTo>
                  <a:lnTo>
                    <a:pt x="33895" y="126296"/>
                  </a:lnTo>
                  <a:lnTo>
                    <a:pt x="29740" y="148033"/>
                  </a:lnTo>
                  <a:lnTo>
                    <a:pt x="26175" y="170462"/>
                  </a:lnTo>
                  <a:lnTo>
                    <a:pt x="23007" y="193352"/>
                  </a:lnTo>
                  <a:lnTo>
                    <a:pt x="20100" y="216550"/>
                  </a:lnTo>
                  <a:lnTo>
                    <a:pt x="17368" y="239159"/>
                  </a:lnTo>
                  <a:lnTo>
                    <a:pt x="14753" y="261375"/>
                  </a:lnTo>
                  <a:lnTo>
                    <a:pt x="12217" y="283329"/>
                  </a:lnTo>
                  <a:lnTo>
                    <a:pt x="10525" y="302728"/>
                  </a:lnTo>
                  <a:lnTo>
                    <a:pt x="8646" y="336983"/>
                  </a:lnTo>
                  <a:lnTo>
                    <a:pt x="9927" y="363848"/>
                  </a:lnTo>
                  <a:lnTo>
                    <a:pt x="13425" y="391797"/>
                  </a:lnTo>
                  <a:lnTo>
                    <a:pt x="12918" y="391708"/>
                  </a:lnTo>
                  <a:lnTo>
                    <a:pt x="4267" y="360658"/>
                  </a:lnTo>
                  <a:lnTo>
                    <a:pt x="0" y="3415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79" name="SMARTInkShape-1921"/>
            <p:cNvSpPr/>
            <p:nvPr/>
          </p:nvSpPr>
          <p:spPr bwMode="auto">
            <a:xfrm>
              <a:off x="4886325" y="3871913"/>
              <a:ext cx="242889" cy="111820"/>
            </a:xfrm>
            <a:custGeom>
              <a:avLst/>
              <a:gdLst/>
              <a:ahLst/>
              <a:cxnLst/>
              <a:rect l="0" t="0" r="0" b="0"/>
              <a:pathLst>
                <a:path w="242889" h="111820">
                  <a:moveTo>
                    <a:pt x="0" y="71437"/>
                  </a:moveTo>
                  <a:lnTo>
                    <a:pt x="0" y="75229"/>
                  </a:lnTo>
                  <a:lnTo>
                    <a:pt x="3792" y="85172"/>
                  </a:lnTo>
                  <a:lnTo>
                    <a:pt x="9943" y="94381"/>
                  </a:lnTo>
                  <a:lnTo>
                    <a:pt x="28170" y="105928"/>
                  </a:lnTo>
                  <a:lnTo>
                    <a:pt x="57471" y="111819"/>
                  </a:lnTo>
                  <a:lnTo>
                    <a:pt x="91288" y="109772"/>
                  </a:lnTo>
                  <a:lnTo>
                    <a:pt x="116773" y="104085"/>
                  </a:lnTo>
                  <a:lnTo>
                    <a:pt x="142387" y="95472"/>
                  </a:lnTo>
                  <a:lnTo>
                    <a:pt x="175451" y="77235"/>
                  </a:lnTo>
                  <a:lnTo>
                    <a:pt x="207649" y="55957"/>
                  </a:lnTo>
                  <a:lnTo>
                    <a:pt x="227508" y="30691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80" name="SMARTInkShape-1922"/>
            <p:cNvSpPr/>
            <p:nvPr/>
          </p:nvSpPr>
          <p:spPr bwMode="auto">
            <a:xfrm>
              <a:off x="5093495" y="3896445"/>
              <a:ext cx="385761" cy="198526"/>
            </a:xfrm>
            <a:custGeom>
              <a:avLst/>
              <a:gdLst/>
              <a:ahLst/>
              <a:cxnLst/>
              <a:rect l="0" t="0" r="0" b="0"/>
              <a:pathLst>
                <a:path w="385761" h="198526">
                  <a:moveTo>
                    <a:pt x="0" y="125486"/>
                  </a:moveTo>
                  <a:lnTo>
                    <a:pt x="0" y="121694"/>
                  </a:lnTo>
                  <a:lnTo>
                    <a:pt x="2116" y="117715"/>
                  </a:lnTo>
                  <a:lnTo>
                    <a:pt x="5702" y="111714"/>
                  </a:lnTo>
                  <a:lnTo>
                    <a:pt x="16792" y="77958"/>
                  </a:lnTo>
                  <a:lnTo>
                    <a:pt x="31126" y="47395"/>
                  </a:lnTo>
                  <a:lnTo>
                    <a:pt x="40308" y="20543"/>
                  </a:lnTo>
                  <a:lnTo>
                    <a:pt x="42357" y="7302"/>
                  </a:lnTo>
                  <a:lnTo>
                    <a:pt x="42525" y="7803"/>
                  </a:lnTo>
                  <a:lnTo>
                    <a:pt x="42712" y="12593"/>
                  </a:lnTo>
                  <a:lnTo>
                    <a:pt x="35070" y="45121"/>
                  </a:lnTo>
                  <a:lnTo>
                    <a:pt x="30498" y="77068"/>
                  </a:lnTo>
                  <a:lnTo>
                    <a:pt x="29144" y="109553"/>
                  </a:lnTo>
                  <a:lnTo>
                    <a:pt x="30859" y="139286"/>
                  </a:lnTo>
                  <a:lnTo>
                    <a:pt x="38550" y="170193"/>
                  </a:lnTo>
                  <a:lnTo>
                    <a:pt x="43062" y="177106"/>
                  </a:lnTo>
                  <a:lnTo>
                    <a:pt x="45376" y="178949"/>
                  </a:lnTo>
                  <a:lnTo>
                    <a:pt x="60011" y="181544"/>
                  </a:lnTo>
                  <a:lnTo>
                    <a:pt x="65406" y="179527"/>
                  </a:lnTo>
                  <a:lnTo>
                    <a:pt x="94112" y="152711"/>
                  </a:lnTo>
                  <a:lnTo>
                    <a:pt x="115985" y="118722"/>
                  </a:lnTo>
                  <a:lnTo>
                    <a:pt x="129968" y="86882"/>
                  </a:lnTo>
                  <a:lnTo>
                    <a:pt x="142206" y="51509"/>
                  </a:lnTo>
                  <a:lnTo>
                    <a:pt x="152267" y="28765"/>
                  </a:lnTo>
                  <a:lnTo>
                    <a:pt x="153898" y="26874"/>
                  </a:lnTo>
                  <a:lnTo>
                    <a:pt x="154986" y="27201"/>
                  </a:lnTo>
                  <a:lnTo>
                    <a:pt x="156195" y="31797"/>
                  </a:lnTo>
                  <a:lnTo>
                    <a:pt x="156081" y="45692"/>
                  </a:lnTo>
                  <a:lnTo>
                    <a:pt x="152167" y="73886"/>
                  </a:lnTo>
                  <a:lnTo>
                    <a:pt x="150654" y="107375"/>
                  </a:lnTo>
                  <a:lnTo>
                    <a:pt x="151000" y="141640"/>
                  </a:lnTo>
                  <a:lnTo>
                    <a:pt x="155776" y="170666"/>
                  </a:lnTo>
                  <a:lnTo>
                    <a:pt x="162219" y="189232"/>
                  </a:lnTo>
                  <a:lnTo>
                    <a:pt x="166818" y="196945"/>
                  </a:lnTo>
                  <a:lnTo>
                    <a:pt x="169949" y="198525"/>
                  </a:lnTo>
                  <a:lnTo>
                    <a:pt x="177661" y="198165"/>
                  </a:lnTo>
                  <a:lnTo>
                    <a:pt x="181147" y="195370"/>
                  </a:lnTo>
                  <a:lnTo>
                    <a:pt x="198763" y="163411"/>
                  </a:lnTo>
                  <a:lnTo>
                    <a:pt x="212262" y="129050"/>
                  </a:lnTo>
                  <a:lnTo>
                    <a:pt x="221603" y="102464"/>
                  </a:lnTo>
                  <a:lnTo>
                    <a:pt x="231046" y="74773"/>
                  </a:lnTo>
                  <a:lnTo>
                    <a:pt x="240534" y="46591"/>
                  </a:lnTo>
                  <a:lnTo>
                    <a:pt x="251009" y="11534"/>
                  </a:lnTo>
                  <a:lnTo>
                    <a:pt x="253858" y="5068"/>
                  </a:lnTo>
                  <a:lnTo>
                    <a:pt x="256551" y="1551"/>
                  </a:lnTo>
                  <a:lnTo>
                    <a:pt x="259140" y="0"/>
                  </a:lnTo>
                  <a:lnTo>
                    <a:pt x="260865" y="1348"/>
                  </a:lnTo>
                  <a:lnTo>
                    <a:pt x="262783" y="9195"/>
                  </a:lnTo>
                  <a:lnTo>
                    <a:pt x="263863" y="38377"/>
                  </a:lnTo>
                  <a:lnTo>
                    <a:pt x="267975" y="73394"/>
                  </a:lnTo>
                  <a:lnTo>
                    <a:pt x="278013" y="108905"/>
                  </a:lnTo>
                  <a:lnTo>
                    <a:pt x="291512" y="144260"/>
                  </a:lnTo>
                  <a:lnTo>
                    <a:pt x="302598" y="156584"/>
                  </a:lnTo>
                  <a:lnTo>
                    <a:pt x="313346" y="163120"/>
                  </a:lnTo>
                  <a:lnTo>
                    <a:pt x="318434" y="164863"/>
                  </a:lnTo>
                  <a:lnTo>
                    <a:pt x="324208" y="163644"/>
                  </a:lnTo>
                  <a:lnTo>
                    <a:pt x="336973" y="155939"/>
                  </a:lnTo>
                  <a:lnTo>
                    <a:pt x="359661" y="125093"/>
                  </a:lnTo>
                  <a:lnTo>
                    <a:pt x="385760" y="826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81" name="SMARTInkShape-1923"/>
            <p:cNvSpPr/>
            <p:nvPr/>
          </p:nvSpPr>
          <p:spPr bwMode="auto">
            <a:xfrm>
              <a:off x="5498002" y="3617649"/>
              <a:ext cx="216999" cy="437386"/>
            </a:xfrm>
            <a:custGeom>
              <a:avLst/>
              <a:gdLst/>
              <a:ahLst/>
              <a:cxnLst/>
              <a:rect l="0" t="0" r="0" b="0"/>
              <a:pathLst>
                <a:path w="216999" h="437386">
                  <a:moveTo>
                    <a:pt x="88411" y="197114"/>
                  </a:moveTo>
                  <a:lnTo>
                    <a:pt x="57882" y="227641"/>
                  </a:lnTo>
                  <a:lnTo>
                    <a:pt x="41618" y="259076"/>
                  </a:lnTo>
                  <a:lnTo>
                    <a:pt x="29513" y="284977"/>
                  </a:lnTo>
                  <a:lnTo>
                    <a:pt x="17784" y="312364"/>
                  </a:lnTo>
                  <a:lnTo>
                    <a:pt x="9925" y="340411"/>
                  </a:lnTo>
                  <a:lnTo>
                    <a:pt x="3787" y="368751"/>
                  </a:lnTo>
                  <a:lnTo>
                    <a:pt x="0" y="394841"/>
                  </a:lnTo>
                  <a:lnTo>
                    <a:pt x="1920" y="426759"/>
                  </a:lnTo>
                  <a:lnTo>
                    <a:pt x="2175" y="431173"/>
                  </a:lnTo>
                  <a:lnTo>
                    <a:pt x="4726" y="434116"/>
                  </a:lnTo>
                  <a:lnTo>
                    <a:pt x="13912" y="437385"/>
                  </a:lnTo>
                  <a:lnTo>
                    <a:pt x="19695" y="435082"/>
                  </a:lnTo>
                  <a:lnTo>
                    <a:pt x="48202" y="406456"/>
                  </a:lnTo>
                  <a:lnTo>
                    <a:pt x="72793" y="372118"/>
                  </a:lnTo>
                  <a:lnTo>
                    <a:pt x="88613" y="343156"/>
                  </a:lnTo>
                  <a:lnTo>
                    <a:pt x="97277" y="325431"/>
                  </a:lnTo>
                  <a:lnTo>
                    <a:pt x="106227" y="306471"/>
                  </a:lnTo>
                  <a:lnTo>
                    <a:pt x="114576" y="286687"/>
                  </a:lnTo>
                  <a:lnTo>
                    <a:pt x="122523" y="266354"/>
                  </a:lnTo>
                  <a:lnTo>
                    <a:pt x="130202" y="245655"/>
                  </a:lnTo>
                  <a:lnTo>
                    <a:pt x="138497" y="223918"/>
                  </a:lnTo>
                  <a:lnTo>
                    <a:pt x="147201" y="201490"/>
                  </a:lnTo>
                  <a:lnTo>
                    <a:pt x="156179" y="178600"/>
                  </a:lnTo>
                  <a:lnTo>
                    <a:pt x="163752" y="155402"/>
                  </a:lnTo>
                  <a:lnTo>
                    <a:pt x="170388" y="132000"/>
                  </a:lnTo>
                  <a:lnTo>
                    <a:pt x="176400" y="108460"/>
                  </a:lnTo>
                  <a:lnTo>
                    <a:pt x="181201" y="87212"/>
                  </a:lnTo>
                  <a:lnTo>
                    <a:pt x="185196" y="67489"/>
                  </a:lnTo>
                  <a:lnTo>
                    <a:pt x="190959" y="33934"/>
                  </a:lnTo>
                  <a:lnTo>
                    <a:pt x="193408" y="4831"/>
                  </a:lnTo>
                  <a:lnTo>
                    <a:pt x="192540" y="1456"/>
                  </a:lnTo>
                  <a:lnTo>
                    <a:pt x="191168" y="0"/>
                  </a:lnTo>
                  <a:lnTo>
                    <a:pt x="183292" y="6849"/>
                  </a:lnTo>
                  <a:lnTo>
                    <a:pt x="171855" y="23652"/>
                  </a:lnTo>
                  <a:lnTo>
                    <a:pt x="158835" y="52286"/>
                  </a:lnTo>
                  <a:lnTo>
                    <a:pt x="152029" y="69606"/>
                  </a:lnTo>
                  <a:lnTo>
                    <a:pt x="145110" y="88296"/>
                  </a:lnTo>
                  <a:lnTo>
                    <a:pt x="138118" y="107900"/>
                  </a:lnTo>
                  <a:lnTo>
                    <a:pt x="131867" y="128906"/>
                  </a:lnTo>
                  <a:lnTo>
                    <a:pt x="126112" y="150848"/>
                  </a:lnTo>
                  <a:lnTo>
                    <a:pt x="120689" y="173414"/>
                  </a:lnTo>
                  <a:lnTo>
                    <a:pt x="117073" y="196395"/>
                  </a:lnTo>
                  <a:lnTo>
                    <a:pt x="114663" y="219653"/>
                  </a:lnTo>
                  <a:lnTo>
                    <a:pt x="113056" y="243096"/>
                  </a:lnTo>
                  <a:lnTo>
                    <a:pt x="113573" y="264281"/>
                  </a:lnTo>
                  <a:lnTo>
                    <a:pt x="115503" y="283961"/>
                  </a:lnTo>
                  <a:lnTo>
                    <a:pt x="122677" y="318262"/>
                  </a:lnTo>
                  <a:lnTo>
                    <a:pt x="133802" y="344091"/>
                  </a:lnTo>
                  <a:lnTo>
                    <a:pt x="150918" y="361920"/>
                  </a:lnTo>
                  <a:lnTo>
                    <a:pt x="161039" y="368897"/>
                  </a:lnTo>
                  <a:lnTo>
                    <a:pt x="182867" y="374533"/>
                  </a:lnTo>
                  <a:lnTo>
                    <a:pt x="216998" y="3757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82" name="SMARTInkShape-1924"/>
            <p:cNvSpPr/>
            <p:nvPr/>
          </p:nvSpPr>
          <p:spPr bwMode="auto">
            <a:xfrm>
              <a:off x="3650667" y="2843990"/>
              <a:ext cx="3070080" cy="1909020"/>
            </a:xfrm>
            <a:custGeom>
              <a:avLst/>
              <a:gdLst/>
              <a:ahLst/>
              <a:cxnLst/>
              <a:rect l="0" t="0" r="0" b="0"/>
              <a:pathLst>
                <a:path w="3070080" h="1909020">
                  <a:moveTo>
                    <a:pt x="2371513" y="170673"/>
                  </a:moveTo>
                  <a:lnTo>
                    <a:pt x="2339853" y="145509"/>
                  </a:lnTo>
                  <a:lnTo>
                    <a:pt x="2308070" y="125911"/>
                  </a:lnTo>
                  <a:lnTo>
                    <a:pt x="2279552" y="109239"/>
                  </a:lnTo>
                  <a:lnTo>
                    <a:pt x="2246240" y="95479"/>
                  </a:lnTo>
                  <a:lnTo>
                    <a:pt x="2228467" y="89587"/>
                  </a:lnTo>
                  <a:lnTo>
                    <a:pt x="2208681" y="83278"/>
                  </a:lnTo>
                  <a:lnTo>
                    <a:pt x="2187552" y="76691"/>
                  </a:lnTo>
                  <a:lnTo>
                    <a:pt x="2165529" y="69918"/>
                  </a:lnTo>
                  <a:lnTo>
                    <a:pt x="2140528" y="63815"/>
                  </a:lnTo>
                  <a:lnTo>
                    <a:pt x="2113542" y="58159"/>
                  </a:lnTo>
                  <a:lnTo>
                    <a:pt x="2085233" y="52801"/>
                  </a:lnTo>
                  <a:lnTo>
                    <a:pt x="2054454" y="46848"/>
                  </a:lnTo>
                  <a:lnTo>
                    <a:pt x="2022028" y="40498"/>
                  </a:lnTo>
                  <a:lnTo>
                    <a:pt x="1988505" y="33883"/>
                  </a:lnTo>
                  <a:lnTo>
                    <a:pt x="1952662" y="28679"/>
                  </a:lnTo>
                  <a:lnTo>
                    <a:pt x="1915273" y="24417"/>
                  </a:lnTo>
                  <a:lnTo>
                    <a:pt x="1876855" y="20781"/>
                  </a:lnTo>
                  <a:lnTo>
                    <a:pt x="1836159" y="16770"/>
                  </a:lnTo>
                  <a:lnTo>
                    <a:pt x="1793948" y="12508"/>
                  </a:lnTo>
                  <a:lnTo>
                    <a:pt x="1750727" y="8080"/>
                  </a:lnTo>
                  <a:lnTo>
                    <a:pt x="1705243" y="5127"/>
                  </a:lnTo>
                  <a:lnTo>
                    <a:pt x="1658252" y="3159"/>
                  </a:lnTo>
                  <a:lnTo>
                    <a:pt x="1610256" y="1847"/>
                  </a:lnTo>
                  <a:lnTo>
                    <a:pt x="1560003" y="972"/>
                  </a:lnTo>
                  <a:lnTo>
                    <a:pt x="1508244" y="389"/>
                  </a:lnTo>
                  <a:lnTo>
                    <a:pt x="1455483" y="0"/>
                  </a:lnTo>
                  <a:lnTo>
                    <a:pt x="1400463" y="1329"/>
                  </a:lnTo>
                  <a:lnTo>
                    <a:pt x="1343941" y="3802"/>
                  </a:lnTo>
                  <a:lnTo>
                    <a:pt x="1286415" y="7038"/>
                  </a:lnTo>
                  <a:lnTo>
                    <a:pt x="1229015" y="10783"/>
                  </a:lnTo>
                  <a:lnTo>
                    <a:pt x="1171698" y="14867"/>
                  </a:lnTo>
                  <a:lnTo>
                    <a:pt x="1114437" y="19177"/>
                  </a:lnTo>
                  <a:lnTo>
                    <a:pt x="1056419" y="25226"/>
                  </a:lnTo>
                  <a:lnTo>
                    <a:pt x="997897" y="32433"/>
                  </a:lnTo>
                  <a:lnTo>
                    <a:pt x="939038" y="40413"/>
                  </a:lnTo>
                  <a:lnTo>
                    <a:pt x="881542" y="51289"/>
                  </a:lnTo>
                  <a:lnTo>
                    <a:pt x="824956" y="64096"/>
                  </a:lnTo>
                  <a:lnTo>
                    <a:pt x="768976" y="78190"/>
                  </a:lnTo>
                  <a:lnTo>
                    <a:pt x="714193" y="93936"/>
                  </a:lnTo>
                  <a:lnTo>
                    <a:pt x="660208" y="110784"/>
                  </a:lnTo>
                  <a:lnTo>
                    <a:pt x="606756" y="128365"/>
                  </a:lnTo>
                  <a:lnTo>
                    <a:pt x="556040" y="148024"/>
                  </a:lnTo>
                  <a:lnTo>
                    <a:pt x="507148" y="169067"/>
                  </a:lnTo>
                  <a:lnTo>
                    <a:pt x="459472" y="191034"/>
                  </a:lnTo>
                  <a:lnTo>
                    <a:pt x="414195" y="215203"/>
                  </a:lnTo>
                  <a:lnTo>
                    <a:pt x="370516" y="240841"/>
                  </a:lnTo>
                  <a:lnTo>
                    <a:pt x="327903" y="267458"/>
                  </a:lnTo>
                  <a:lnTo>
                    <a:pt x="288382" y="296314"/>
                  </a:lnTo>
                  <a:lnTo>
                    <a:pt x="250922" y="326665"/>
                  </a:lnTo>
                  <a:lnTo>
                    <a:pt x="214836" y="358011"/>
                  </a:lnTo>
                  <a:lnTo>
                    <a:pt x="182841" y="391609"/>
                  </a:lnTo>
                  <a:lnTo>
                    <a:pt x="153574" y="426707"/>
                  </a:lnTo>
                  <a:lnTo>
                    <a:pt x="126125" y="462806"/>
                  </a:lnTo>
                  <a:lnTo>
                    <a:pt x="102269" y="500366"/>
                  </a:lnTo>
                  <a:lnTo>
                    <a:pt x="80809" y="538899"/>
                  </a:lnTo>
                  <a:lnTo>
                    <a:pt x="60946" y="578082"/>
                  </a:lnTo>
                  <a:lnTo>
                    <a:pt x="44529" y="619285"/>
                  </a:lnTo>
                  <a:lnTo>
                    <a:pt x="30410" y="661835"/>
                  </a:lnTo>
                  <a:lnTo>
                    <a:pt x="17822" y="705283"/>
                  </a:lnTo>
                  <a:lnTo>
                    <a:pt x="9430" y="750123"/>
                  </a:lnTo>
                  <a:lnTo>
                    <a:pt x="3835" y="795892"/>
                  </a:lnTo>
                  <a:lnTo>
                    <a:pt x="105" y="842279"/>
                  </a:lnTo>
                  <a:lnTo>
                    <a:pt x="0" y="888285"/>
                  </a:lnTo>
                  <a:lnTo>
                    <a:pt x="2311" y="934037"/>
                  </a:lnTo>
                  <a:lnTo>
                    <a:pt x="6233" y="979620"/>
                  </a:lnTo>
                  <a:lnTo>
                    <a:pt x="12816" y="1025883"/>
                  </a:lnTo>
                  <a:lnTo>
                    <a:pt x="21174" y="1072600"/>
                  </a:lnTo>
                  <a:lnTo>
                    <a:pt x="30714" y="1119620"/>
                  </a:lnTo>
                  <a:lnTo>
                    <a:pt x="43425" y="1166842"/>
                  </a:lnTo>
                  <a:lnTo>
                    <a:pt x="58248" y="1214198"/>
                  </a:lnTo>
                  <a:lnTo>
                    <a:pt x="74481" y="1261644"/>
                  </a:lnTo>
                  <a:lnTo>
                    <a:pt x="94033" y="1308355"/>
                  </a:lnTo>
                  <a:lnTo>
                    <a:pt x="115800" y="1354578"/>
                  </a:lnTo>
                  <a:lnTo>
                    <a:pt x="139042" y="1400474"/>
                  </a:lnTo>
                  <a:lnTo>
                    <a:pt x="165650" y="1446152"/>
                  </a:lnTo>
                  <a:lnTo>
                    <a:pt x="194500" y="1491686"/>
                  </a:lnTo>
                  <a:lnTo>
                    <a:pt x="224846" y="1537123"/>
                  </a:lnTo>
                  <a:lnTo>
                    <a:pt x="259365" y="1580115"/>
                  </a:lnTo>
                  <a:lnTo>
                    <a:pt x="296665" y="1621476"/>
                  </a:lnTo>
                  <a:lnTo>
                    <a:pt x="335819" y="1661750"/>
                  </a:lnTo>
                  <a:lnTo>
                    <a:pt x="377796" y="1698918"/>
                  </a:lnTo>
                  <a:lnTo>
                    <a:pt x="421657" y="1734015"/>
                  </a:lnTo>
                  <a:lnTo>
                    <a:pt x="466772" y="1767732"/>
                  </a:lnTo>
                  <a:lnTo>
                    <a:pt x="515105" y="1796560"/>
                  </a:lnTo>
                  <a:lnTo>
                    <a:pt x="565583" y="1822129"/>
                  </a:lnTo>
                  <a:lnTo>
                    <a:pt x="617491" y="1845525"/>
                  </a:lnTo>
                  <a:lnTo>
                    <a:pt x="673528" y="1864297"/>
                  </a:lnTo>
                  <a:lnTo>
                    <a:pt x="732317" y="1879987"/>
                  </a:lnTo>
                  <a:lnTo>
                    <a:pt x="792941" y="1893622"/>
                  </a:lnTo>
                  <a:lnTo>
                    <a:pt x="856376" y="1901918"/>
                  </a:lnTo>
                  <a:lnTo>
                    <a:pt x="921685" y="1906655"/>
                  </a:lnTo>
                  <a:lnTo>
                    <a:pt x="988242" y="1909019"/>
                  </a:lnTo>
                  <a:lnTo>
                    <a:pt x="1056427" y="1905833"/>
                  </a:lnTo>
                  <a:lnTo>
                    <a:pt x="1125695" y="1898946"/>
                  </a:lnTo>
                  <a:lnTo>
                    <a:pt x="1195687" y="1889592"/>
                  </a:lnTo>
                  <a:lnTo>
                    <a:pt x="1268542" y="1876213"/>
                  </a:lnTo>
                  <a:lnTo>
                    <a:pt x="1343306" y="1860149"/>
                  </a:lnTo>
                  <a:lnTo>
                    <a:pt x="1419342" y="1842297"/>
                  </a:lnTo>
                  <a:lnTo>
                    <a:pt x="1496227" y="1820076"/>
                  </a:lnTo>
                  <a:lnTo>
                    <a:pt x="1573676" y="1794944"/>
                  </a:lnTo>
                  <a:lnTo>
                    <a:pt x="1651504" y="1767870"/>
                  </a:lnTo>
                  <a:lnTo>
                    <a:pt x="1728788" y="1737914"/>
                  </a:lnTo>
                  <a:lnTo>
                    <a:pt x="1805712" y="1706038"/>
                  </a:lnTo>
                  <a:lnTo>
                    <a:pt x="1882394" y="1672881"/>
                  </a:lnTo>
                  <a:lnTo>
                    <a:pt x="1958122" y="1636488"/>
                  </a:lnTo>
                  <a:lnTo>
                    <a:pt x="2033213" y="1597939"/>
                  </a:lnTo>
                  <a:lnTo>
                    <a:pt x="2107880" y="1557952"/>
                  </a:lnTo>
                  <a:lnTo>
                    <a:pt x="2181471" y="1515419"/>
                  </a:lnTo>
                  <a:lnTo>
                    <a:pt x="2254343" y="1471189"/>
                  </a:lnTo>
                  <a:lnTo>
                    <a:pt x="2326738" y="1425827"/>
                  </a:lnTo>
                  <a:lnTo>
                    <a:pt x="2396432" y="1376536"/>
                  </a:lnTo>
                  <a:lnTo>
                    <a:pt x="2464326" y="1324625"/>
                  </a:lnTo>
                  <a:lnTo>
                    <a:pt x="2531020" y="1270968"/>
                  </a:lnTo>
                  <a:lnTo>
                    <a:pt x="2592945" y="1215353"/>
                  </a:lnTo>
                  <a:lnTo>
                    <a:pt x="2651691" y="1158432"/>
                  </a:lnTo>
                  <a:lnTo>
                    <a:pt x="2708318" y="1100642"/>
                  </a:lnTo>
                  <a:lnTo>
                    <a:pt x="2761150" y="1043064"/>
                  </a:lnTo>
                  <a:lnTo>
                    <a:pt x="2811453" y="985630"/>
                  </a:lnTo>
                  <a:lnTo>
                    <a:pt x="2860069" y="928290"/>
                  </a:lnTo>
                  <a:lnTo>
                    <a:pt x="2902005" y="870219"/>
                  </a:lnTo>
                  <a:lnTo>
                    <a:pt x="2939487" y="811662"/>
                  </a:lnTo>
                  <a:lnTo>
                    <a:pt x="2974001" y="752780"/>
                  </a:lnTo>
                  <a:lnTo>
                    <a:pt x="3001772" y="696063"/>
                  </a:lnTo>
                  <a:lnTo>
                    <a:pt x="3025049" y="640789"/>
                  </a:lnTo>
                  <a:lnTo>
                    <a:pt x="3045329" y="586477"/>
                  </a:lnTo>
                  <a:lnTo>
                    <a:pt x="3058055" y="534394"/>
                  </a:lnTo>
                  <a:lnTo>
                    <a:pt x="3065746" y="483798"/>
                  </a:lnTo>
                  <a:lnTo>
                    <a:pt x="3070079" y="434191"/>
                  </a:lnTo>
                  <a:lnTo>
                    <a:pt x="3067411" y="389214"/>
                  </a:lnTo>
                  <a:lnTo>
                    <a:pt x="3060077" y="347323"/>
                  </a:lnTo>
                  <a:lnTo>
                    <a:pt x="3049631" y="307490"/>
                  </a:lnTo>
                  <a:lnTo>
                    <a:pt x="3030761" y="271409"/>
                  </a:lnTo>
                  <a:lnTo>
                    <a:pt x="3006275" y="237830"/>
                  </a:lnTo>
                  <a:lnTo>
                    <a:pt x="2978044" y="205919"/>
                  </a:lnTo>
                  <a:lnTo>
                    <a:pt x="2942555" y="178295"/>
                  </a:lnTo>
                  <a:lnTo>
                    <a:pt x="2902227" y="153529"/>
                  </a:lnTo>
                  <a:lnTo>
                    <a:pt x="2858673" y="130669"/>
                  </a:lnTo>
                  <a:lnTo>
                    <a:pt x="2808205" y="112253"/>
                  </a:lnTo>
                  <a:lnTo>
                    <a:pt x="2753129" y="96801"/>
                  </a:lnTo>
                  <a:lnTo>
                    <a:pt x="2694981" y="83325"/>
                  </a:lnTo>
                  <a:lnTo>
                    <a:pt x="2631608" y="73547"/>
                  </a:lnTo>
                  <a:lnTo>
                    <a:pt x="2564754" y="66235"/>
                  </a:lnTo>
                  <a:lnTo>
                    <a:pt x="2495578" y="60566"/>
                  </a:lnTo>
                  <a:lnTo>
                    <a:pt x="2449461" y="56787"/>
                  </a:lnTo>
                  <a:lnTo>
                    <a:pt x="2357228" y="492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84" name="SMARTInkShape-1925"/>
          <p:cNvSpPr/>
          <p:nvPr/>
        </p:nvSpPr>
        <p:spPr bwMode="auto">
          <a:xfrm>
            <a:off x="1146334" y="4095489"/>
            <a:ext cx="542711" cy="561076"/>
          </a:xfrm>
          <a:custGeom>
            <a:avLst/>
            <a:gdLst/>
            <a:ahLst/>
            <a:cxnLst/>
            <a:rect l="0" t="0" r="0" b="0"/>
            <a:pathLst>
              <a:path w="542711" h="561076">
                <a:moveTo>
                  <a:pt x="453866" y="90749"/>
                </a:moveTo>
                <a:lnTo>
                  <a:pt x="453866" y="80806"/>
                </a:lnTo>
                <a:lnTo>
                  <a:pt x="450074" y="70163"/>
                </a:lnTo>
                <a:lnTo>
                  <a:pt x="439393" y="55455"/>
                </a:lnTo>
                <a:lnTo>
                  <a:pt x="426060" y="38270"/>
                </a:lnTo>
                <a:lnTo>
                  <a:pt x="394716" y="21893"/>
                </a:lnTo>
                <a:lnTo>
                  <a:pt x="359296" y="7423"/>
                </a:lnTo>
                <a:lnTo>
                  <a:pt x="326589" y="0"/>
                </a:lnTo>
                <a:lnTo>
                  <a:pt x="300002" y="625"/>
                </a:lnTo>
                <a:lnTo>
                  <a:pt x="269106" y="7954"/>
                </a:lnTo>
                <a:lnTo>
                  <a:pt x="235610" y="22296"/>
                </a:lnTo>
                <a:lnTo>
                  <a:pt x="209226" y="37306"/>
                </a:lnTo>
                <a:lnTo>
                  <a:pt x="181624" y="59853"/>
                </a:lnTo>
                <a:lnTo>
                  <a:pt x="155599" y="87865"/>
                </a:lnTo>
                <a:lnTo>
                  <a:pt x="130009" y="119629"/>
                </a:lnTo>
                <a:lnTo>
                  <a:pt x="102761" y="154914"/>
                </a:lnTo>
                <a:lnTo>
                  <a:pt x="89621" y="174007"/>
                </a:lnTo>
                <a:lnTo>
                  <a:pt x="76892" y="193879"/>
                </a:lnTo>
                <a:lnTo>
                  <a:pt x="64438" y="214270"/>
                </a:lnTo>
                <a:lnTo>
                  <a:pt x="52960" y="235803"/>
                </a:lnTo>
                <a:lnTo>
                  <a:pt x="42133" y="258095"/>
                </a:lnTo>
                <a:lnTo>
                  <a:pt x="31740" y="280894"/>
                </a:lnTo>
                <a:lnTo>
                  <a:pt x="23223" y="303237"/>
                </a:lnTo>
                <a:lnTo>
                  <a:pt x="15958" y="325276"/>
                </a:lnTo>
                <a:lnTo>
                  <a:pt x="9528" y="347113"/>
                </a:lnTo>
                <a:lnTo>
                  <a:pt x="5240" y="369608"/>
                </a:lnTo>
                <a:lnTo>
                  <a:pt x="2382" y="392542"/>
                </a:lnTo>
                <a:lnTo>
                  <a:pt x="477" y="415769"/>
                </a:lnTo>
                <a:lnTo>
                  <a:pt x="0" y="437604"/>
                </a:lnTo>
                <a:lnTo>
                  <a:pt x="476" y="458511"/>
                </a:lnTo>
                <a:lnTo>
                  <a:pt x="1588" y="478798"/>
                </a:lnTo>
                <a:lnTo>
                  <a:pt x="11289" y="511923"/>
                </a:lnTo>
                <a:lnTo>
                  <a:pt x="18321" y="526313"/>
                </a:lnTo>
                <a:lnTo>
                  <a:pt x="40951" y="546535"/>
                </a:lnTo>
                <a:lnTo>
                  <a:pt x="54764" y="554150"/>
                </a:lnTo>
                <a:lnTo>
                  <a:pt x="87046" y="560494"/>
                </a:lnTo>
                <a:lnTo>
                  <a:pt x="104544" y="561075"/>
                </a:lnTo>
                <a:lnTo>
                  <a:pt x="124147" y="559081"/>
                </a:lnTo>
                <a:lnTo>
                  <a:pt x="145154" y="555370"/>
                </a:lnTo>
                <a:lnTo>
                  <a:pt x="167095" y="550515"/>
                </a:lnTo>
                <a:lnTo>
                  <a:pt x="189660" y="541722"/>
                </a:lnTo>
                <a:lnTo>
                  <a:pt x="212641" y="530303"/>
                </a:lnTo>
                <a:lnTo>
                  <a:pt x="235900" y="517135"/>
                </a:lnTo>
                <a:lnTo>
                  <a:pt x="260930" y="502800"/>
                </a:lnTo>
                <a:lnTo>
                  <a:pt x="287142" y="487687"/>
                </a:lnTo>
                <a:lnTo>
                  <a:pt x="314142" y="472055"/>
                </a:lnTo>
                <a:lnTo>
                  <a:pt x="340079" y="454491"/>
                </a:lnTo>
                <a:lnTo>
                  <a:pt x="365308" y="435637"/>
                </a:lnTo>
                <a:lnTo>
                  <a:pt x="390065" y="415924"/>
                </a:lnTo>
                <a:lnTo>
                  <a:pt x="413713" y="395638"/>
                </a:lnTo>
                <a:lnTo>
                  <a:pt x="436622" y="374971"/>
                </a:lnTo>
                <a:lnTo>
                  <a:pt x="459039" y="354049"/>
                </a:lnTo>
                <a:lnTo>
                  <a:pt x="477952" y="333751"/>
                </a:lnTo>
                <a:lnTo>
                  <a:pt x="494530" y="313869"/>
                </a:lnTo>
                <a:lnTo>
                  <a:pt x="509550" y="294264"/>
                </a:lnTo>
                <a:lnTo>
                  <a:pt x="521151" y="275638"/>
                </a:lnTo>
                <a:lnTo>
                  <a:pt x="538275" y="240126"/>
                </a:lnTo>
                <a:lnTo>
                  <a:pt x="542710" y="207939"/>
                </a:lnTo>
                <a:lnTo>
                  <a:pt x="541671" y="192688"/>
                </a:lnTo>
                <a:lnTo>
                  <a:pt x="537009" y="180139"/>
                </a:lnTo>
                <a:lnTo>
                  <a:pt x="521245" y="159846"/>
                </a:lnTo>
                <a:lnTo>
                  <a:pt x="496777" y="145006"/>
                </a:lnTo>
                <a:lnTo>
                  <a:pt x="465794" y="134707"/>
                </a:lnTo>
                <a:lnTo>
                  <a:pt x="447530" y="131960"/>
                </a:lnTo>
                <a:lnTo>
                  <a:pt x="428211" y="130129"/>
                </a:lnTo>
                <a:lnTo>
                  <a:pt x="409775" y="129702"/>
                </a:lnTo>
                <a:lnTo>
                  <a:pt x="374474" y="131345"/>
                </a:lnTo>
                <a:lnTo>
                  <a:pt x="339566" y="1336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0085" name="SMARTInkShape-1926"/>
          <p:cNvSpPr/>
          <p:nvPr/>
        </p:nvSpPr>
        <p:spPr bwMode="auto">
          <a:xfrm>
            <a:off x="2574677" y="3100682"/>
            <a:ext cx="404268" cy="506565"/>
          </a:xfrm>
          <a:custGeom>
            <a:avLst/>
            <a:gdLst/>
            <a:ahLst/>
            <a:cxnLst/>
            <a:rect l="0" t="0" r="0" b="0"/>
            <a:pathLst>
              <a:path w="404268" h="506565">
                <a:moveTo>
                  <a:pt x="97086" y="6849"/>
                </a:moveTo>
                <a:lnTo>
                  <a:pt x="97086" y="698"/>
                </a:lnTo>
                <a:lnTo>
                  <a:pt x="96292" y="367"/>
                </a:lnTo>
                <a:lnTo>
                  <a:pt x="93293" y="0"/>
                </a:lnTo>
                <a:lnTo>
                  <a:pt x="89315" y="1953"/>
                </a:lnTo>
                <a:lnTo>
                  <a:pt x="76501" y="13467"/>
                </a:lnTo>
                <a:lnTo>
                  <a:pt x="63293" y="37826"/>
                </a:lnTo>
                <a:lnTo>
                  <a:pt x="51904" y="63214"/>
                </a:lnTo>
                <a:lnTo>
                  <a:pt x="38905" y="94607"/>
                </a:lnTo>
                <a:lnTo>
                  <a:pt x="32105" y="112979"/>
                </a:lnTo>
                <a:lnTo>
                  <a:pt x="25190" y="132371"/>
                </a:lnTo>
                <a:lnTo>
                  <a:pt x="18993" y="153237"/>
                </a:lnTo>
                <a:lnTo>
                  <a:pt x="13274" y="175085"/>
                </a:lnTo>
                <a:lnTo>
                  <a:pt x="7874" y="197588"/>
                </a:lnTo>
                <a:lnTo>
                  <a:pt x="4273" y="220527"/>
                </a:lnTo>
                <a:lnTo>
                  <a:pt x="1873" y="243757"/>
                </a:lnTo>
                <a:lnTo>
                  <a:pt x="273" y="267181"/>
                </a:lnTo>
                <a:lnTo>
                  <a:pt x="0" y="289942"/>
                </a:lnTo>
                <a:lnTo>
                  <a:pt x="612" y="312259"/>
                </a:lnTo>
                <a:lnTo>
                  <a:pt x="1813" y="334281"/>
                </a:lnTo>
                <a:lnTo>
                  <a:pt x="5790" y="355312"/>
                </a:lnTo>
                <a:lnTo>
                  <a:pt x="11616" y="375683"/>
                </a:lnTo>
                <a:lnTo>
                  <a:pt x="18674" y="395613"/>
                </a:lnTo>
                <a:lnTo>
                  <a:pt x="41334" y="430458"/>
                </a:lnTo>
                <a:lnTo>
                  <a:pt x="71513" y="459439"/>
                </a:lnTo>
                <a:lnTo>
                  <a:pt x="89562" y="470500"/>
                </a:lnTo>
                <a:lnTo>
                  <a:pt x="108739" y="480256"/>
                </a:lnTo>
                <a:lnTo>
                  <a:pt x="130254" y="488348"/>
                </a:lnTo>
                <a:lnTo>
                  <a:pt x="153329" y="495330"/>
                </a:lnTo>
                <a:lnTo>
                  <a:pt x="177444" y="501571"/>
                </a:lnTo>
                <a:lnTo>
                  <a:pt x="203045" y="504939"/>
                </a:lnTo>
                <a:lnTo>
                  <a:pt x="229638" y="506390"/>
                </a:lnTo>
                <a:lnTo>
                  <a:pt x="256891" y="506564"/>
                </a:lnTo>
                <a:lnTo>
                  <a:pt x="285379" y="503505"/>
                </a:lnTo>
                <a:lnTo>
                  <a:pt x="314689" y="498291"/>
                </a:lnTo>
                <a:lnTo>
                  <a:pt x="344549" y="491639"/>
                </a:lnTo>
                <a:lnTo>
                  <a:pt x="404267" y="4783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0086" name="SMARTInkShape-1927"/>
          <p:cNvSpPr/>
          <p:nvPr/>
        </p:nvSpPr>
        <p:spPr bwMode="auto">
          <a:xfrm>
            <a:off x="3536156" y="3058518"/>
            <a:ext cx="146661" cy="456208"/>
          </a:xfrm>
          <a:custGeom>
            <a:avLst/>
            <a:gdLst/>
            <a:ahLst/>
            <a:cxnLst/>
            <a:rect l="0" t="0" r="0" b="0"/>
            <a:pathLst>
              <a:path w="146661" h="456208">
                <a:moveTo>
                  <a:pt x="0" y="6151"/>
                </a:moveTo>
                <a:lnTo>
                  <a:pt x="3792" y="2359"/>
                </a:lnTo>
                <a:lnTo>
                  <a:pt x="17528" y="0"/>
                </a:lnTo>
                <a:lnTo>
                  <a:pt x="49206" y="5700"/>
                </a:lnTo>
                <a:lnTo>
                  <a:pt x="76668" y="18541"/>
                </a:lnTo>
                <a:lnTo>
                  <a:pt x="95458" y="33353"/>
                </a:lnTo>
                <a:lnTo>
                  <a:pt x="112276" y="56870"/>
                </a:lnTo>
                <a:lnTo>
                  <a:pt x="126894" y="85842"/>
                </a:lnTo>
                <a:lnTo>
                  <a:pt x="138683" y="117240"/>
                </a:lnTo>
                <a:lnTo>
                  <a:pt x="142462" y="134979"/>
                </a:lnTo>
                <a:lnTo>
                  <a:pt x="144981" y="153949"/>
                </a:lnTo>
                <a:lnTo>
                  <a:pt x="146660" y="173739"/>
                </a:lnTo>
                <a:lnTo>
                  <a:pt x="146192" y="194076"/>
                </a:lnTo>
                <a:lnTo>
                  <a:pt x="144293" y="214778"/>
                </a:lnTo>
                <a:lnTo>
                  <a:pt x="141439" y="235724"/>
                </a:lnTo>
                <a:lnTo>
                  <a:pt x="136362" y="256830"/>
                </a:lnTo>
                <a:lnTo>
                  <a:pt x="129802" y="278045"/>
                </a:lnTo>
                <a:lnTo>
                  <a:pt x="122253" y="299332"/>
                </a:lnTo>
                <a:lnTo>
                  <a:pt x="114046" y="319080"/>
                </a:lnTo>
                <a:lnTo>
                  <a:pt x="105400" y="337802"/>
                </a:lnTo>
                <a:lnTo>
                  <a:pt x="87326" y="371832"/>
                </a:lnTo>
                <a:lnTo>
                  <a:pt x="68709" y="400186"/>
                </a:lnTo>
                <a:lnTo>
                  <a:pt x="36586" y="434670"/>
                </a:lnTo>
                <a:lnTo>
                  <a:pt x="14288" y="4562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0087" name="SMARTInkShape-1928"/>
          <p:cNvSpPr/>
          <p:nvPr/>
        </p:nvSpPr>
        <p:spPr bwMode="auto">
          <a:xfrm>
            <a:off x="1521780" y="3078956"/>
            <a:ext cx="278446" cy="585789"/>
          </a:xfrm>
          <a:custGeom>
            <a:avLst/>
            <a:gdLst/>
            <a:ahLst/>
            <a:cxnLst/>
            <a:rect l="0" t="0" r="0" b="0"/>
            <a:pathLst>
              <a:path w="278446" h="585789">
                <a:moveTo>
                  <a:pt x="99851" y="0"/>
                </a:moveTo>
                <a:lnTo>
                  <a:pt x="94148" y="6497"/>
                </a:lnTo>
                <a:lnTo>
                  <a:pt x="87666" y="19476"/>
                </a:lnTo>
                <a:lnTo>
                  <a:pt x="79131" y="45899"/>
                </a:lnTo>
                <a:lnTo>
                  <a:pt x="68417" y="75698"/>
                </a:lnTo>
                <a:lnTo>
                  <a:pt x="62227" y="94122"/>
                </a:lnTo>
                <a:lnTo>
                  <a:pt x="55718" y="114341"/>
                </a:lnTo>
                <a:lnTo>
                  <a:pt x="48998" y="135759"/>
                </a:lnTo>
                <a:lnTo>
                  <a:pt x="41343" y="159562"/>
                </a:lnTo>
                <a:lnTo>
                  <a:pt x="33064" y="184956"/>
                </a:lnTo>
                <a:lnTo>
                  <a:pt x="24370" y="211410"/>
                </a:lnTo>
                <a:lnTo>
                  <a:pt x="16987" y="239365"/>
                </a:lnTo>
                <a:lnTo>
                  <a:pt x="10477" y="268321"/>
                </a:lnTo>
                <a:lnTo>
                  <a:pt x="4550" y="297943"/>
                </a:lnTo>
                <a:lnTo>
                  <a:pt x="1392" y="326423"/>
                </a:lnTo>
                <a:lnTo>
                  <a:pt x="80" y="354140"/>
                </a:lnTo>
                <a:lnTo>
                  <a:pt x="0" y="381350"/>
                </a:lnTo>
                <a:lnTo>
                  <a:pt x="3915" y="406633"/>
                </a:lnTo>
                <a:lnTo>
                  <a:pt x="10494" y="430633"/>
                </a:lnTo>
                <a:lnTo>
                  <a:pt x="18848" y="453776"/>
                </a:lnTo>
                <a:lnTo>
                  <a:pt x="30768" y="473967"/>
                </a:lnTo>
                <a:lnTo>
                  <a:pt x="60945" y="509103"/>
                </a:lnTo>
                <a:lnTo>
                  <a:pt x="81058" y="523552"/>
                </a:lnTo>
                <a:lnTo>
                  <a:pt x="103991" y="536359"/>
                </a:lnTo>
                <a:lnTo>
                  <a:pt x="128805" y="548073"/>
                </a:lnTo>
                <a:lnTo>
                  <a:pt x="156460" y="557470"/>
                </a:lnTo>
                <a:lnTo>
                  <a:pt x="186009" y="565322"/>
                </a:lnTo>
                <a:lnTo>
                  <a:pt x="216821" y="572144"/>
                </a:lnTo>
                <a:lnTo>
                  <a:pt x="278445" y="5857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0088" name="SMARTInkShape-1929"/>
          <p:cNvSpPr/>
          <p:nvPr/>
        </p:nvSpPr>
        <p:spPr bwMode="auto">
          <a:xfrm>
            <a:off x="3664831" y="2937187"/>
            <a:ext cx="130462" cy="741845"/>
          </a:xfrm>
          <a:custGeom>
            <a:avLst/>
            <a:gdLst/>
            <a:ahLst/>
            <a:cxnLst/>
            <a:rect l="0" t="0" r="0" b="0"/>
            <a:pathLst>
              <a:path w="130462" h="741845">
                <a:moveTo>
                  <a:pt x="7057" y="20326"/>
                </a:moveTo>
                <a:lnTo>
                  <a:pt x="3264" y="16533"/>
                </a:lnTo>
                <a:lnTo>
                  <a:pt x="1402" y="12555"/>
                </a:lnTo>
                <a:lnTo>
                  <a:pt x="0" y="2627"/>
                </a:lnTo>
                <a:lnTo>
                  <a:pt x="765" y="1383"/>
                </a:lnTo>
                <a:lnTo>
                  <a:pt x="2068" y="553"/>
                </a:lnTo>
                <a:lnTo>
                  <a:pt x="3731" y="0"/>
                </a:lnTo>
                <a:lnTo>
                  <a:pt x="13656" y="3014"/>
                </a:lnTo>
                <a:lnTo>
                  <a:pt x="40107" y="33186"/>
                </a:lnTo>
                <a:lnTo>
                  <a:pt x="55877" y="56204"/>
                </a:lnTo>
                <a:lnTo>
                  <a:pt x="70823" y="87600"/>
                </a:lnTo>
                <a:lnTo>
                  <a:pt x="78937" y="107244"/>
                </a:lnTo>
                <a:lnTo>
                  <a:pt x="87520" y="129071"/>
                </a:lnTo>
                <a:lnTo>
                  <a:pt x="96418" y="152354"/>
                </a:lnTo>
                <a:lnTo>
                  <a:pt x="103937" y="178194"/>
                </a:lnTo>
                <a:lnTo>
                  <a:pt x="110537" y="205740"/>
                </a:lnTo>
                <a:lnTo>
                  <a:pt x="116525" y="234423"/>
                </a:lnTo>
                <a:lnTo>
                  <a:pt x="121310" y="266245"/>
                </a:lnTo>
                <a:lnTo>
                  <a:pt x="125295" y="300159"/>
                </a:lnTo>
                <a:lnTo>
                  <a:pt x="128744" y="335469"/>
                </a:lnTo>
                <a:lnTo>
                  <a:pt x="130251" y="372502"/>
                </a:lnTo>
                <a:lnTo>
                  <a:pt x="130461" y="410685"/>
                </a:lnTo>
                <a:lnTo>
                  <a:pt x="129808" y="449634"/>
                </a:lnTo>
                <a:lnTo>
                  <a:pt x="126197" y="488300"/>
                </a:lnTo>
                <a:lnTo>
                  <a:pt x="120615" y="526777"/>
                </a:lnTo>
                <a:lnTo>
                  <a:pt x="113718" y="565129"/>
                </a:lnTo>
                <a:lnTo>
                  <a:pt x="104358" y="601809"/>
                </a:lnTo>
                <a:lnTo>
                  <a:pt x="93355" y="637375"/>
                </a:lnTo>
                <a:lnTo>
                  <a:pt x="81258" y="672198"/>
                </a:lnTo>
                <a:lnTo>
                  <a:pt x="73193" y="695413"/>
                </a:lnTo>
                <a:lnTo>
                  <a:pt x="57063" y="7418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0089" name="SMARTInkShape-1930"/>
          <p:cNvSpPr/>
          <p:nvPr/>
        </p:nvSpPr>
        <p:spPr bwMode="auto">
          <a:xfrm>
            <a:off x="3543300" y="4443413"/>
            <a:ext cx="100014" cy="52273"/>
          </a:xfrm>
          <a:custGeom>
            <a:avLst/>
            <a:gdLst/>
            <a:ahLst/>
            <a:cxnLst/>
            <a:rect l="0" t="0" r="0" b="0"/>
            <a:pathLst>
              <a:path w="100014" h="52273">
                <a:moveTo>
                  <a:pt x="0" y="21431"/>
                </a:moveTo>
                <a:lnTo>
                  <a:pt x="0" y="15280"/>
                </a:lnTo>
                <a:lnTo>
                  <a:pt x="4909" y="8780"/>
                </a:lnTo>
                <a:lnTo>
                  <a:pt x="6151" y="4431"/>
                </a:lnTo>
                <a:lnTo>
                  <a:pt x="7276" y="2954"/>
                </a:lnTo>
                <a:lnTo>
                  <a:pt x="13207" y="389"/>
                </a:lnTo>
                <a:lnTo>
                  <a:pt x="17760" y="3907"/>
                </a:lnTo>
                <a:lnTo>
                  <a:pt x="24136" y="13769"/>
                </a:lnTo>
                <a:lnTo>
                  <a:pt x="27260" y="26746"/>
                </a:lnTo>
                <a:lnTo>
                  <a:pt x="29109" y="44558"/>
                </a:lnTo>
                <a:lnTo>
                  <a:pt x="32252" y="51024"/>
                </a:lnTo>
                <a:lnTo>
                  <a:pt x="34995" y="52272"/>
                </a:lnTo>
                <a:lnTo>
                  <a:pt x="42276" y="51542"/>
                </a:lnTo>
                <a:lnTo>
                  <a:pt x="59093" y="42876"/>
                </a:lnTo>
                <a:lnTo>
                  <a:pt x="10001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0090" name="SMARTInkShape-1931"/>
          <p:cNvSpPr/>
          <p:nvPr/>
        </p:nvSpPr>
        <p:spPr bwMode="auto">
          <a:xfrm>
            <a:off x="1678781" y="4943856"/>
            <a:ext cx="28576" cy="13908"/>
          </a:xfrm>
          <a:custGeom>
            <a:avLst/>
            <a:gdLst/>
            <a:ahLst/>
            <a:cxnLst/>
            <a:rect l="0" t="0" r="0" b="0"/>
            <a:pathLst>
              <a:path w="28576" h="13908">
                <a:moveTo>
                  <a:pt x="28575" y="13907"/>
                </a:moveTo>
                <a:lnTo>
                  <a:pt x="24783" y="13907"/>
                </a:lnTo>
                <a:lnTo>
                  <a:pt x="20804" y="11790"/>
                </a:lnTo>
                <a:lnTo>
                  <a:pt x="18632" y="10114"/>
                </a:lnTo>
                <a:lnTo>
                  <a:pt x="16219" y="6136"/>
                </a:lnTo>
                <a:lnTo>
                  <a:pt x="15575" y="3964"/>
                </a:lnTo>
                <a:lnTo>
                  <a:pt x="14352" y="2515"/>
                </a:lnTo>
                <a:lnTo>
                  <a:pt x="8250" y="0"/>
                </a:lnTo>
                <a:lnTo>
                  <a:pt x="3679" y="3525"/>
                </a:lnTo>
                <a:lnTo>
                  <a:pt x="1635" y="7440"/>
                </a:lnTo>
                <a:lnTo>
                  <a:pt x="0" y="139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0093" name="SMARTInkShape-Group387"/>
          <p:cNvGrpSpPr/>
          <p:nvPr/>
        </p:nvGrpSpPr>
        <p:grpSpPr>
          <a:xfrm>
            <a:off x="2666140" y="4522314"/>
            <a:ext cx="505660" cy="414017"/>
            <a:chOff x="2666140" y="4522314"/>
            <a:chExt cx="505660" cy="414017"/>
          </a:xfrm>
        </p:grpSpPr>
        <p:sp>
          <p:nvSpPr>
            <p:cNvPr id="2510091" name="SMARTInkShape-1932"/>
            <p:cNvSpPr/>
            <p:nvPr/>
          </p:nvSpPr>
          <p:spPr bwMode="auto">
            <a:xfrm>
              <a:off x="2673764" y="4522314"/>
              <a:ext cx="498036" cy="397915"/>
            </a:xfrm>
            <a:custGeom>
              <a:avLst/>
              <a:gdLst/>
              <a:ahLst/>
              <a:cxnLst/>
              <a:rect l="0" t="0" r="0" b="0"/>
              <a:pathLst>
                <a:path w="498036" h="397915">
                  <a:moveTo>
                    <a:pt x="490917" y="13967"/>
                  </a:moveTo>
                  <a:lnTo>
                    <a:pt x="490917" y="10175"/>
                  </a:lnTo>
                  <a:lnTo>
                    <a:pt x="491711" y="9058"/>
                  </a:lnTo>
                  <a:lnTo>
                    <a:pt x="493034" y="8313"/>
                  </a:lnTo>
                  <a:lnTo>
                    <a:pt x="494710" y="7816"/>
                  </a:lnTo>
                  <a:lnTo>
                    <a:pt x="495827" y="6692"/>
                  </a:lnTo>
                  <a:lnTo>
                    <a:pt x="497974" y="0"/>
                  </a:lnTo>
                  <a:lnTo>
                    <a:pt x="498035" y="3567"/>
                  </a:lnTo>
                  <a:lnTo>
                    <a:pt x="493816" y="7493"/>
                  </a:lnTo>
                  <a:lnTo>
                    <a:pt x="459226" y="38828"/>
                  </a:lnTo>
                  <a:lnTo>
                    <a:pt x="430727" y="64990"/>
                  </a:lnTo>
                  <a:lnTo>
                    <a:pt x="395031" y="97083"/>
                  </a:lnTo>
                  <a:lnTo>
                    <a:pt x="368132" y="123139"/>
                  </a:lnTo>
                  <a:lnTo>
                    <a:pt x="340302" y="150595"/>
                  </a:lnTo>
                  <a:lnTo>
                    <a:pt x="309942" y="176555"/>
                  </a:lnTo>
                  <a:lnTo>
                    <a:pt x="278721" y="201322"/>
                  </a:lnTo>
                  <a:lnTo>
                    <a:pt x="248970" y="225559"/>
                  </a:lnTo>
                  <a:lnTo>
                    <a:pt x="221989" y="247443"/>
                  </a:lnTo>
                  <a:lnTo>
                    <a:pt x="195975" y="266960"/>
                  </a:lnTo>
                  <a:lnTo>
                    <a:pt x="168538" y="283571"/>
                  </a:lnTo>
                  <a:lnTo>
                    <a:pt x="142586" y="298891"/>
                  </a:lnTo>
                  <a:lnTo>
                    <a:pt x="117822" y="312844"/>
                  </a:lnTo>
                  <a:lnTo>
                    <a:pt x="82361" y="328830"/>
                  </a:lnTo>
                  <a:lnTo>
                    <a:pt x="52187" y="339740"/>
                  </a:lnTo>
                  <a:lnTo>
                    <a:pt x="22373" y="357247"/>
                  </a:lnTo>
                  <a:lnTo>
                    <a:pt x="8131" y="371267"/>
                  </a:lnTo>
                  <a:lnTo>
                    <a:pt x="1001" y="383359"/>
                  </a:lnTo>
                  <a:lnTo>
                    <a:pt x="0" y="386434"/>
                  </a:lnTo>
                  <a:lnTo>
                    <a:pt x="920" y="389278"/>
                  </a:lnTo>
                  <a:lnTo>
                    <a:pt x="6176" y="394556"/>
                  </a:lnTo>
                  <a:lnTo>
                    <a:pt x="15921" y="397431"/>
                  </a:lnTo>
                  <a:lnTo>
                    <a:pt x="28983" y="397914"/>
                  </a:lnTo>
                  <a:lnTo>
                    <a:pt x="62292" y="3925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92" name="SMARTInkShape-1933"/>
            <p:cNvSpPr/>
            <p:nvPr/>
          </p:nvSpPr>
          <p:spPr bwMode="auto">
            <a:xfrm>
              <a:off x="2666140" y="4736306"/>
              <a:ext cx="169930" cy="200025"/>
            </a:xfrm>
            <a:custGeom>
              <a:avLst/>
              <a:gdLst/>
              <a:ahLst/>
              <a:cxnLst/>
              <a:rect l="0" t="0" r="0" b="0"/>
              <a:pathLst>
                <a:path w="169930" h="200025">
                  <a:moveTo>
                    <a:pt x="48485" y="0"/>
                  </a:moveTo>
                  <a:lnTo>
                    <a:pt x="34749" y="33622"/>
                  </a:lnTo>
                  <a:lnTo>
                    <a:pt x="21749" y="60321"/>
                  </a:lnTo>
                  <a:lnTo>
                    <a:pt x="11636" y="88341"/>
                  </a:lnTo>
                  <a:lnTo>
                    <a:pt x="3612" y="116750"/>
                  </a:lnTo>
                  <a:lnTo>
                    <a:pt x="0" y="141485"/>
                  </a:lnTo>
                  <a:lnTo>
                    <a:pt x="3388" y="154428"/>
                  </a:lnTo>
                  <a:lnTo>
                    <a:pt x="6514" y="160102"/>
                  </a:lnTo>
                  <a:lnTo>
                    <a:pt x="16338" y="168523"/>
                  </a:lnTo>
                  <a:lnTo>
                    <a:pt x="29435" y="174118"/>
                  </a:lnTo>
                  <a:lnTo>
                    <a:pt x="55452" y="177268"/>
                  </a:lnTo>
                  <a:lnTo>
                    <a:pt x="87944" y="178995"/>
                  </a:lnTo>
                  <a:lnTo>
                    <a:pt x="122706" y="184974"/>
                  </a:lnTo>
                  <a:lnTo>
                    <a:pt x="154173" y="194860"/>
                  </a:lnTo>
                  <a:lnTo>
                    <a:pt x="169929" y="2000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0096" name="SMARTInkShape-Group388"/>
          <p:cNvGrpSpPr/>
          <p:nvPr/>
        </p:nvGrpSpPr>
        <p:grpSpPr>
          <a:xfrm>
            <a:off x="1644081" y="3514841"/>
            <a:ext cx="338489" cy="1407205"/>
            <a:chOff x="1644081" y="3514841"/>
            <a:chExt cx="338489" cy="1407205"/>
          </a:xfrm>
        </p:grpSpPr>
        <p:sp>
          <p:nvSpPr>
            <p:cNvPr id="2510094" name="SMARTInkShape-1934"/>
            <p:cNvSpPr/>
            <p:nvPr/>
          </p:nvSpPr>
          <p:spPr bwMode="auto">
            <a:xfrm>
              <a:off x="1657350" y="4900613"/>
              <a:ext cx="7145" cy="6151"/>
            </a:xfrm>
            <a:custGeom>
              <a:avLst/>
              <a:gdLst/>
              <a:ahLst/>
              <a:cxnLst/>
              <a:rect l="0" t="0" r="0" b="0"/>
              <a:pathLst>
                <a:path w="7145" h="6151">
                  <a:moveTo>
                    <a:pt x="7144" y="0"/>
                  </a:moveTo>
                  <a:lnTo>
                    <a:pt x="993" y="6150"/>
                  </a:lnTo>
                  <a:lnTo>
                    <a:pt x="662" y="568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95" name="SMARTInkShape-1935"/>
            <p:cNvSpPr/>
            <p:nvPr/>
          </p:nvSpPr>
          <p:spPr bwMode="auto">
            <a:xfrm>
              <a:off x="1644081" y="3514841"/>
              <a:ext cx="338489" cy="1407205"/>
            </a:xfrm>
            <a:custGeom>
              <a:avLst/>
              <a:gdLst/>
              <a:ahLst/>
              <a:cxnLst/>
              <a:rect l="0" t="0" r="0" b="0"/>
              <a:pathLst>
                <a:path w="338489" h="1407205">
                  <a:moveTo>
                    <a:pt x="13269" y="1407204"/>
                  </a:moveTo>
                  <a:lnTo>
                    <a:pt x="9477" y="1407204"/>
                  </a:lnTo>
                  <a:lnTo>
                    <a:pt x="8359" y="1406409"/>
                  </a:lnTo>
                  <a:lnTo>
                    <a:pt x="7615" y="1405086"/>
                  </a:lnTo>
                  <a:lnTo>
                    <a:pt x="6419" y="1401052"/>
                  </a:lnTo>
                  <a:lnTo>
                    <a:pt x="4139" y="1402617"/>
                  </a:lnTo>
                  <a:lnTo>
                    <a:pt x="0" y="1406297"/>
                  </a:lnTo>
                  <a:lnTo>
                    <a:pt x="454" y="1406599"/>
                  </a:lnTo>
                  <a:lnTo>
                    <a:pt x="20536" y="1407200"/>
                  </a:lnTo>
                  <a:lnTo>
                    <a:pt x="26553" y="1405085"/>
                  </a:lnTo>
                  <a:lnTo>
                    <a:pt x="40676" y="1393467"/>
                  </a:lnTo>
                  <a:lnTo>
                    <a:pt x="63435" y="1363472"/>
                  </a:lnTo>
                  <a:lnTo>
                    <a:pt x="86149" y="1331802"/>
                  </a:lnTo>
                  <a:lnTo>
                    <a:pt x="102773" y="1300548"/>
                  </a:lnTo>
                  <a:lnTo>
                    <a:pt x="125337" y="1266152"/>
                  </a:lnTo>
                  <a:lnTo>
                    <a:pt x="148339" y="1230825"/>
                  </a:lnTo>
                  <a:lnTo>
                    <a:pt x="162994" y="1204988"/>
                  </a:lnTo>
                  <a:lnTo>
                    <a:pt x="178238" y="1176836"/>
                  </a:lnTo>
                  <a:lnTo>
                    <a:pt x="195597" y="1145803"/>
                  </a:lnTo>
                  <a:lnTo>
                    <a:pt x="211779" y="1113490"/>
                  </a:lnTo>
                  <a:lnTo>
                    <a:pt x="226908" y="1079814"/>
                  </a:lnTo>
                  <a:lnTo>
                    <a:pt x="234276" y="1061943"/>
                  </a:lnTo>
                  <a:lnTo>
                    <a:pt x="241570" y="1043680"/>
                  </a:lnTo>
                  <a:lnTo>
                    <a:pt x="258140" y="1008570"/>
                  </a:lnTo>
                  <a:lnTo>
                    <a:pt x="274501" y="974445"/>
                  </a:lnTo>
                  <a:lnTo>
                    <a:pt x="287064" y="940758"/>
                  </a:lnTo>
                  <a:lnTo>
                    <a:pt x="297939" y="907265"/>
                  </a:lnTo>
                  <a:lnTo>
                    <a:pt x="308064" y="873858"/>
                  </a:lnTo>
                  <a:lnTo>
                    <a:pt x="317856" y="840490"/>
                  </a:lnTo>
                  <a:lnTo>
                    <a:pt x="325383" y="807139"/>
                  </a:lnTo>
                  <a:lnTo>
                    <a:pt x="330580" y="774589"/>
                  </a:lnTo>
                  <a:lnTo>
                    <a:pt x="332890" y="744247"/>
                  </a:lnTo>
                  <a:lnTo>
                    <a:pt x="336033" y="714887"/>
                  </a:lnTo>
                  <a:lnTo>
                    <a:pt x="338488" y="685963"/>
                  </a:lnTo>
                  <a:lnTo>
                    <a:pt x="336934" y="657233"/>
                  </a:lnTo>
                  <a:lnTo>
                    <a:pt x="335714" y="628589"/>
                  </a:lnTo>
                  <a:lnTo>
                    <a:pt x="334378" y="600777"/>
                  </a:lnTo>
                  <a:lnTo>
                    <a:pt x="331138" y="575187"/>
                  </a:lnTo>
                  <a:lnTo>
                    <a:pt x="327053" y="550585"/>
                  </a:lnTo>
                  <a:lnTo>
                    <a:pt x="322591" y="526421"/>
                  </a:lnTo>
                  <a:lnTo>
                    <a:pt x="317962" y="502453"/>
                  </a:lnTo>
                  <a:lnTo>
                    <a:pt x="313259" y="478571"/>
                  </a:lnTo>
                  <a:lnTo>
                    <a:pt x="307729" y="454728"/>
                  </a:lnTo>
                  <a:lnTo>
                    <a:pt x="296485" y="419785"/>
                  </a:lnTo>
                  <a:lnTo>
                    <a:pt x="286979" y="388177"/>
                  </a:lnTo>
                  <a:lnTo>
                    <a:pt x="274461" y="354823"/>
                  </a:lnTo>
                  <a:lnTo>
                    <a:pt x="261492" y="323685"/>
                  </a:lnTo>
                  <a:lnTo>
                    <a:pt x="252269" y="289676"/>
                  </a:lnTo>
                  <a:lnTo>
                    <a:pt x="244510" y="255258"/>
                  </a:lnTo>
                  <a:lnTo>
                    <a:pt x="237183" y="224599"/>
                  </a:lnTo>
                  <a:lnTo>
                    <a:pt x="229985" y="195406"/>
                  </a:lnTo>
                  <a:lnTo>
                    <a:pt x="222826" y="167442"/>
                  </a:lnTo>
                  <a:lnTo>
                    <a:pt x="215412" y="136257"/>
                  </a:lnTo>
                  <a:lnTo>
                    <a:pt x="207870" y="100775"/>
                  </a:lnTo>
                  <a:lnTo>
                    <a:pt x="194186" y="69226"/>
                  </a:lnTo>
                  <a:lnTo>
                    <a:pt x="187877" y="54738"/>
                  </a:lnTo>
                  <a:lnTo>
                    <a:pt x="184861" y="41184"/>
                  </a:lnTo>
                  <a:lnTo>
                    <a:pt x="179293" y="31788"/>
                  </a:lnTo>
                  <a:lnTo>
                    <a:pt x="173410" y="23977"/>
                  </a:lnTo>
                  <a:lnTo>
                    <a:pt x="171755" y="19059"/>
                  </a:lnTo>
                  <a:lnTo>
                    <a:pt x="170520" y="17430"/>
                  </a:lnTo>
                  <a:lnTo>
                    <a:pt x="160605" y="10808"/>
                  </a:lnTo>
                  <a:lnTo>
                    <a:pt x="158126" y="6591"/>
                  </a:lnTo>
                  <a:lnTo>
                    <a:pt x="156178" y="0"/>
                  </a:lnTo>
                  <a:lnTo>
                    <a:pt x="156154" y="3711"/>
                  </a:lnTo>
                  <a:lnTo>
                    <a:pt x="159940" y="13630"/>
                  </a:lnTo>
                  <a:lnTo>
                    <a:pt x="170432" y="284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97" name="SMARTInkShape-1936"/>
          <p:cNvSpPr/>
          <p:nvPr/>
        </p:nvSpPr>
        <p:spPr bwMode="auto">
          <a:xfrm>
            <a:off x="3629115" y="4764881"/>
            <a:ext cx="257086" cy="185740"/>
          </a:xfrm>
          <a:custGeom>
            <a:avLst/>
            <a:gdLst/>
            <a:ahLst/>
            <a:cxnLst/>
            <a:rect l="0" t="0" r="0" b="0"/>
            <a:pathLst>
              <a:path w="257086" h="185740">
                <a:moveTo>
                  <a:pt x="14198" y="185739"/>
                </a:moveTo>
                <a:lnTo>
                  <a:pt x="14198" y="181946"/>
                </a:lnTo>
                <a:lnTo>
                  <a:pt x="13404" y="180828"/>
                </a:lnTo>
                <a:lnTo>
                  <a:pt x="12081" y="180083"/>
                </a:lnTo>
                <a:lnTo>
                  <a:pt x="10405" y="179587"/>
                </a:lnTo>
                <a:lnTo>
                  <a:pt x="9288" y="178462"/>
                </a:lnTo>
                <a:lnTo>
                  <a:pt x="7348" y="172530"/>
                </a:lnTo>
                <a:lnTo>
                  <a:pt x="5068" y="171930"/>
                </a:lnTo>
                <a:lnTo>
                  <a:pt x="3349" y="171770"/>
                </a:lnTo>
                <a:lnTo>
                  <a:pt x="2202" y="172457"/>
                </a:lnTo>
                <a:lnTo>
                  <a:pt x="1438" y="173709"/>
                </a:lnTo>
                <a:lnTo>
                  <a:pt x="0" y="178308"/>
                </a:lnTo>
                <a:lnTo>
                  <a:pt x="9861" y="178569"/>
                </a:lnTo>
                <a:lnTo>
                  <a:pt x="41288" y="154913"/>
                </a:lnTo>
                <a:lnTo>
                  <a:pt x="75141" y="127480"/>
                </a:lnTo>
                <a:lnTo>
                  <a:pt x="105842" y="105606"/>
                </a:lnTo>
                <a:lnTo>
                  <a:pt x="139860" y="82655"/>
                </a:lnTo>
                <a:lnTo>
                  <a:pt x="173499" y="59225"/>
                </a:lnTo>
                <a:lnTo>
                  <a:pt x="206971" y="35583"/>
                </a:lnTo>
                <a:lnTo>
                  <a:pt x="25708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0098" name="SMARTInkShape-1937"/>
          <p:cNvSpPr/>
          <p:nvPr/>
        </p:nvSpPr>
        <p:spPr bwMode="auto">
          <a:xfrm>
            <a:off x="2664619" y="5257800"/>
            <a:ext cx="135732" cy="157164"/>
          </a:xfrm>
          <a:custGeom>
            <a:avLst/>
            <a:gdLst/>
            <a:ahLst/>
            <a:cxnLst/>
            <a:rect l="0" t="0" r="0" b="0"/>
            <a:pathLst>
              <a:path w="135732" h="157164">
                <a:moveTo>
                  <a:pt x="0" y="157163"/>
                </a:moveTo>
                <a:lnTo>
                  <a:pt x="20585" y="125936"/>
                </a:lnTo>
                <a:lnTo>
                  <a:pt x="50835" y="94636"/>
                </a:lnTo>
                <a:lnTo>
                  <a:pt x="85834" y="63586"/>
                </a:lnTo>
                <a:lnTo>
                  <a:pt x="117665" y="32274"/>
                </a:lnTo>
                <a:lnTo>
                  <a:pt x="1357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0101" name="SMARTInkShape-Group391"/>
          <p:cNvGrpSpPr/>
          <p:nvPr/>
        </p:nvGrpSpPr>
        <p:grpSpPr>
          <a:xfrm>
            <a:off x="914825" y="1745052"/>
            <a:ext cx="7123712" cy="3703811"/>
            <a:chOff x="914825" y="1745052"/>
            <a:chExt cx="7123712" cy="3703811"/>
          </a:xfrm>
        </p:grpSpPr>
        <p:sp>
          <p:nvSpPr>
            <p:cNvPr id="2510099" name="SMARTInkShape-1938"/>
            <p:cNvSpPr/>
            <p:nvPr/>
          </p:nvSpPr>
          <p:spPr bwMode="auto">
            <a:xfrm>
              <a:off x="914825" y="1745052"/>
              <a:ext cx="7123712" cy="3587970"/>
            </a:xfrm>
            <a:custGeom>
              <a:avLst/>
              <a:gdLst/>
              <a:ahLst/>
              <a:cxnLst/>
              <a:rect l="0" t="0" r="0" b="0"/>
              <a:pathLst>
                <a:path w="7123712" h="3587970">
                  <a:moveTo>
                    <a:pt x="42438" y="1362479"/>
                  </a:moveTo>
                  <a:lnTo>
                    <a:pt x="6833" y="1362479"/>
                  </a:lnTo>
                  <a:lnTo>
                    <a:pt x="1009" y="1362479"/>
                  </a:lnTo>
                  <a:lnTo>
                    <a:pt x="531" y="1361686"/>
                  </a:lnTo>
                  <a:lnTo>
                    <a:pt x="0" y="1358687"/>
                  </a:lnTo>
                  <a:lnTo>
                    <a:pt x="652" y="1357570"/>
                  </a:lnTo>
                  <a:lnTo>
                    <a:pt x="1880" y="1356825"/>
                  </a:lnTo>
                  <a:lnTo>
                    <a:pt x="3493" y="1356328"/>
                  </a:lnTo>
                  <a:lnTo>
                    <a:pt x="36608" y="1333130"/>
                  </a:lnTo>
                  <a:lnTo>
                    <a:pt x="67921" y="1307116"/>
                  </a:lnTo>
                  <a:lnTo>
                    <a:pt x="102905" y="1276843"/>
                  </a:lnTo>
                  <a:lnTo>
                    <a:pt x="133870" y="1252188"/>
                  </a:lnTo>
                  <a:lnTo>
                    <a:pt x="151018" y="1238945"/>
                  </a:lnTo>
                  <a:lnTo>
                    <a:pt x="169593" y="1222973"/>
                  </a:lnTo>
                  <a:lnTo>
                    <a:pt x="189120" y="1205181"/>
                  </a:lnTo>
                  <a:lnTo>
                    <a:pt x="209282" y="1186177"/>
                  </a:lnTo>
                  <a:lnTo>
                    <a:pt x="230661" y="1166363"/>
                  </a:lnTo>
                  <a:lnTo>
                    <a:pt x="252851" y="1146010"/>
                  </a:lnTo>
                  <a:lnTo>
                    <a:pt x="275582" y="1125298"/>
                  </a:lnTo>
                  <a:lnTo>
                    <a:pt x="301055" y="1103552"/>
                  </a:lnTo>
                  <a:lnTo>
                    <a:pt x="328355" y="1081117"/>
                  </a:lnTo>
                  <a:lnTo>
                    <a:pt x="356874" y="1058223"/>
                  </a:lnTo>
                  <a:lnTo>
                    <a:pt x="387000" y="1034230"/>
                  </a:lnTo>
                  <a:lnTo>
                    <a:pt x="418196" y="1009502"/>
                  </a:lnTo>
                  <a:lnTo>
                    <a:pt x="450105" y="984286"/>
                  </a:lnTo>
                  <a:lnTo>
                    <a:pt x="483285" y="957951"/>
                  </a:lnTo>
                  <a:lnTo>
                    <a:pt x="517311" y="930869"/>
                  </a:lnTo>
                  <a:lnTo>
                    <a:pt x="551901" y="903289"/>
                  </a:lnTo>
                  <a:lnTo>
                    <a:pt x="589249" y="876171"/>
                  </a:lnTo>
                  <a:lnTo>
                    <a:pt x="628434" y="849361"/>
                  </a:lnTo>
                  <a:lnTo>
                    <a:pt x="668846" y="822757"/>
                  </a:lnTo>
                  <a:lnTo>
                    <a:pt x="710868" y="796289"/>
                  </a:lnTo>
                  <a:lnTo>
                    <a:pt x="753964" y="769913"/>
                  </a:lnTo>
                  <a:lnTo>
                    <a:pt x="797776" y="743598"/>
                  </a:lnTo>
                  <a:lnTo>
                    <a:pt x="843653" y="717323"/>
                  </a:lnTo>
                  <a:lnTo>
                    <a:pt x="890906" y="691075"/>
                  </a:lnTo>
                  <a:lnTo>
                    <a:pt x="939077" y="664845"/>
                  </a:lnTo>
                  <a:lnTo>
                    <a:pt x="988653" y="638627"/>
                  </a:lnTo>
                  <a:lnTo>
                    <a:pt x="1039167" y="612417"/>
                  </a:lnTo>
                  <a:lnTo>
                    <a:pt x="1090305" y="586213"/>
                  </a:lnTo>
                  <a:lnTo>
                    <a:pt x="1141860" y="560806"/>
                  </a:lnTo>
                  <a:lnTo>
                    <a:pt x="1193692" y="535930"/>
                  </a:lnTo>
                  <a:lnTo>
                    <a:pt x="1245709" y="511409"/>
                  </a:lnTo>
                  <a:lnTo>
                    <a:pt x="1299437" y="487918"/>
                  </a:lnTo>
                  <a:lnTo>
                    <a:pt x="1354306" y="465113"/>
                  </a:lnTo>
                  <a:lnTo>
                    <a:pt x="1409935" y="442767"/>
                  </a:lnTo>
                  <a:lnTo>
                    <a:pt x="1466865" y="420725"/>
                  </a:lnTo>
                  <a:lnTo>
                    <a:pt x="1524662" y="398887"/>
                  </a:lnTo>
                  <a:lnTo>
                    <a:pt x="1583037" y="377184"/>
                  </a:lnTo>
                  <a:lnTo>
                    <a:pt x="1642592" y="357160"/>
                  </a:lnTo>
                  <a:lnTo>
                    <a:pt x="1702932" y="338254"/>
                  </a:lnTo>
                  <a:lnTo>
                    <a:pt x="1763796" y="320093"/>
                  </a:lnTo>
                  <a:lnTo>
                    <a:pt x="1825804" y="301637"/>
                  </a:lnTo>
                  <a:lnTo>
                    <a:pt x="1888573" y="282982"/>
                  </a:lnTo>
                  <a:lnTo>
                    <a:pt x="1951851" y="264196"/>
                  </a:lnTo>
                  <a:lnTo>
                    <a:pt x="2016261" y="246909"/>
                  </a:lnTo>
                  <a:lnTo>
                    <a:pt x="2081426" y="230622"/>
                  </a:lnTo>
                  <a:lnTo>
                    <a:pt x="2147094" y="215001"/>
                  </a:lnTo>
                  <a:lnTo>
                    <a:pt x="2213098" y="199031"/>
                  </a:lnTo>
                  <a:lnTo>
                    <a:pt x="2279326" y="182829"/>
                  </a:lnTo>
                  <a:lnTo>
                    <a:pt x="2345703" y="166470"/>
                  </a:lnTo>
                  <a:lnTo>
                    <a:pt x="2413766" y="151596"/>
                  </a:lnTo>
                  <a:lnTo>
                    <a:pt x="2482955" y="137712"/>
                  </a:lnTo>
                  <a:lnTo>
                    <a:pt x="2552893" y="124486"/>
                  </a:lnTo>
                  <a:lnTo>
                    <a:pt x="2623330" y="111701"/>
                  </a:lnTo>
                  <a:lnTo>
                    <a:pt x="2694102" y="99208"/>
                  </a:lnTo>
                  <a:lnTo>
                    <a:pt x="2765095" y="86911"/>
                  </a:lnTo>
                  <a:lnTo>
                    <a:pt x="2837030" y="76332"/>
                  </a:lnTo>
                  <a:lnTo>
                    <a:pt x="2909593" y="66897"/>
                  </a:lnTo>
                  <a:lnTo>
                    <a:pt x="2982574" y="58227"/>
                  </a:lnTo>
                  <a:lnTo>
                    <a:pt x="3055835" y="50065"/>
                  </a:lnTo>
                  <a:lnTo>
                    <a:pt x="3129282" y="42243"/>
                  </a:lnTo>
                  <a:lnTo>
                    <a:pt x="3202852" y="34647"/>
                  </a:lnTo>
                  <a:lnTo>
                    <a:pt x="3276506" y="27995"/>
                  </a:lnTo>
                  <a:lnTo>
                    <a:pt x="3350214" y="21973"/>
                  </a:lnTo>
                  <a:lnTo>
                    <a:pt x="3423960" y="16371"/>
                  </a:lnTo>
                  <a:lnTo>
                    <a:pt x="3496936" y="11843"/>
                  </a:lnTo>
                  <a:lnTo>
                    <a:pt x="3569399" y="8030"/>
                  </a:lnTo>
                  <a:lnTo>
                    <a:pt x="3641520" y="4694"/>
                  </a:lnTo>
                  <a:lnTo>
                    <a:pt x="3714207" y="2470"/>
                  </a:lnTo>
                  <a:lnTo>
                    <a:pt x="3787271" y="988"/>
                  </a:lnTo>
                  <a:lnTo>
                    <a:pt x="3860587" y="0"/>
                  </a:lnTo>
                  <a:lnTo>
                    <a:pt x="3934071" y="928"/>
                  </a:lnTo>
                  <a:lnTo>
                    <a:pt x="4007666" y="3135"/>
                  </a:lnTo>
                  <a:lnTo>
                    <a:pt x="4081335" y="6193"/>
                  </a:lnTo>
                  <a:lnTo>
                    <a:pt x="4154261" y="9820"/>
                  </a:lnTo>
                  <a:lnTo>
                    <a:pt x="4226691" y="13825"/>
                  </a:lnTo>
                  <a:lnTo>
                    <a:pt x="4298789" y="18083"/>
                  </a:lnTo>
                  <a:lnTo>
                    <a:pt x="4371462" y="23302"/>
                  </a:lnTo>
                  <a:lnTo>
                    <a:pt x="4444516" y="29164"/>
                  </a:lnTo>
                  <a:lnTo>
                    <a:pt x="4517826" y="35452"/>
                  </a:lnTo>
                  <a:lnTo>
                    <a:pt x="4590510" y="42026"/>
                  </a:lnTo>
                  <a:lnTo>
                    <a:pt x="4662780" y="48789"/>
                  </a:lnTo>
                  <a:lnTo>
                    <a:pt x="4734772" y="55680"/>
                  </a:lnTo>
                  <a:lnTo>
                    <a:pt x="4805786" y="64242"/>
                  </a:lnTo>
                  <a:lnTo>
                    <a:pt x="4876146" y="73919"/>
                  </a:lnTo>
                  <a:lnTo>
                    <a:pt x="4946073" y="84339"/>
                  </a:lnTo>
                  <a:lnTo>
                    <a:pt x="5014121" y="95255"/>
                  </a:lnTo>
                  <a:lnTo>
                    <a:pt x="5080918" y="106500"/>
                  </a:lnTo>
                  <a:lnTo>
                    <a:pt x="5146881" y="117966"/>
                  </a:lnTo>
                  <a:lnTo>
                    <a:pt x="5211493" y="131166"/>
                  </a:lnTo>
                  <a:lnTo>
                    <a:pt x="5275206" y="145523"/>
                  </a:lnTo>
                  <a:lnTo>
                    <a:pt x="5338319" y="160650"/>
                  </a:lnTo>
                  <a:lnTo>
                    <a:pt x="5400237" y="176291"/>
                  </a:lnTo>
                  <a:lnTo>
                    <a:pt x="5461359" y="192275"/>
                  </a:lnTo>
                  <a:lnTo>
                    <a:pt x="5521953" y="208487"/>
                  </a:lnTo>
                  <a:lnTo>
                    <a:pt x="5580604" y="225645"/>
                  </a:lnTo>
                  <a:lnTo>
                    <a:pt x="5637961" y="243433"/>
                  </a:lnTo>
                  <a:lnTo>
                    <a:pt x="5694455" y="261642"/>
                  </a:lnTo>
                  <a:lnTo>
                    <a:pt x="5749581" y="281719"/>
                  </a:lnTo>
                  <a:lnTo>
                    <a:pt x="5803794" y="303041"/>
                  </a:lnTo>
                  <a:lnTo>
                    <a:pt x="5857397" y="325194"/>
                  </a:lnTo>
                  <a:lnTo>
                    <a:pt x="5909803" y="347899"/>
                  </a:lnTo>
                  <a:lnTo>
                    <a:pt x="5961408" y="370974"/>
                  </a:lnTo>
                  <a:lnTo>
                    <a:pt x="6012480" y="394295"/>
                  </a:lnTo>
                  <a:lnTo>
                    <a:pt x="6062403" y="418573"/>
                  </a:lnTo>
                  <a:lnTo>
                    <a:pt x="6111561" y="443489"/>
                  </a:lnTo>
                  <a:lnTo>
                    <a:pt x="6160207" y="468832"/>
                  </a:lnTo>
                  <a:lnTo>
                    <a:pt x="6207719" y="495252"/>
                  </a:lnTo>
                  <a:lnTo>
                    <a:pt x="6254475" y="522390"/>
                  </a:lnTo>
                  <a:lnTo>
                    <a:pt x="6300728" y="550007"/>
                  </a:lnTo>
                  <a:lnTo>
                    <a:pt x="6345056" y="577944"/>
                  </a:lnTo>
                  <a:lnTo>
                    <a:pt x="6388102" y="606093"/>
                  </a:lnTo>
                  <a:lnTo>
                    <a:pt x="6430293" y="634384"/>
                  </a:lnTo>
                  <a:lnTo>
                    <a:pt x="6469533" y="663564"/>
                  </a:lnTo>
                  <a:lnTo>
                    <a:pt x="6506805" y="693336"/>
                  </a:lnTo>
                  <a:lnTo>
                    <a:pt x="6542766" y="723502"/>
                  </a:lnTo>
                  <a:lnTo>
                    <a:pt x="6577852" y="754726"/>
                  </a:lnTo>
                  <a:lnTo>
                    <a:pt x="6612356" y="786654"/>
                  </a:lnTo>
                  <a:lnTo>
                    <a:pt x="6646470" y="819052"/>
                  </a:lnTo>
                  <a:lnTo>
                    <a:pt x="6678739" y="851763"/>
                  </a:lnTo>
                  <a:lnTo>
                    <a:pt x="6709775" y="884683"/>
                  </a:lnTo>
                  <a:lnTo>
                    <a:pt x="6739992" y="917742"/>
                  </a:lnTo>
                  <a:lnTo>
                    <a:pt x="6768074" y="950894"/>
                  </a:lnTo>
                  <a:lnTo>
                    <a:pt x="6794732" y="984108"/>
                  </a:lnTo>
                  <a:lnTo>
                    <a:pt x="6820442" y="1017363"/>
                  </a:lnTo>
                  <a:lnTo>
                    <a:pt x="6844726" y="1051439"/>
                  </a:lnTo>
                  <a:lnTo>
                    <a:pt x="6868059" y="1086063"/>
                  </a:lnTo>
                  <a:lnTo>
                    <a:pt x="6890757" y="1121052"/>
                  </a:lnTo>
                  <a:lnTo>
                    <a:pt x="6912241" y="1156284"/>
                  </a:lnTo>
                  <a:lnTo>
                    <a:pt x="6932912" y="1191678"/>
                  </a:lnTo>
                  <a:lnTo>
                    <a:pt x="6953044" y="1227181"/>
                  </a:lnTo>
                  <a:lnTo>
                    <a:pt x="6972021" y="1263549"/>
                  </a:lnTo>
                  <a:lnTo>
                    <a:pt x="6990228" y="1300494"/>
                  </a:lnTo>
                  <a:lnTo>
                    <a:pt x="7007922" y="1337825"/>
                  </a:lnTo>
                  <a:lnTo>
                    <a:pt x="7023688" y="1375412"/>
                  </a:lnTo>
                  <a:lnTo>
                    <a:pt x="7038167" y="1413170"/>
                  </a:lnTo>
                  <a:lnTo>
                    <a:pt x="7051789" y="1451042"/>
                  </a:lnTo>
                  <a:lnTo>
                    <a:pt x="7064045" y="1488990"/>
                  </a:lnTo>
                  <a:lnTo>
                    <a:pt x="7075390" y="1526988"/>
                  </a:lnTo>
                  <a:lnTo>
                    <a:pt x="7086129" y="1565021"/>
                  </a:lnTo>
                  <a:lnTo>
                    <a:pt x="7094875" y="1603075"/>
                  </a:lnTo>
                  <a:lnTo>
                    <a:pt x="7102294" y="1641146"/>
                  </a:lnTo>
                  <a:lnTo>
                    <a:pt x="7108827" y="1679226"/>
                  </a:lnTo>
                  <a:lnTo>
                    <a:pt x="7113976" y="1717312"/>
                  </a:lnTo>
                  <a:lnTo>
                    <a:pt x="7118203" y="1755403"/>
                  </a:lnTo>
                  <a:lnTo>
                    <a:pt x="7121815" y="1793498"/>
                  </a:lnTo>
                  <a:lnTo>
                    <a:pt x="7123429" y="1830800"/>
                  </a:lnTo>
                  <a:lnTo>
                    <a:pt x="7123711" y="1867574"/>
                  </a:lnTo>
                  <a:lnTo>
                    <a:pt x="7123105" y="1903997"/>
                  </a:lnTo>
                  <a:lnTo>
                    <a:pt x="7120320" y="1940185"/>
                  </a:lnTo>
                  <a:lnTo>
                    <a:pt x="7116082" y="1976216"/>
                  </a:lnTo>
                  <a:lnTo>
                    <a:pt x="7110876" y="2012143"/>
                  </a:lnTo>
                  <a:lnTo>
                    <a:pt x="7104230" y="2047208"/>
                  </a:lnTo>
                  <a:lnTo>
                    <a:pt x="7096624" y="2081696"/>
                  </a:lnTo>
                  <a:lnTo>
                    <a:pt x="7088378" y="2115801"/>
                  </a:lnTo>
                  <a:lnTo>
                    <a:pt x="7077325" y="2148856"/>
                  </a:lnTo>
                  <a:lnTo>
                    <a:pt x="7064400" y="2181212"/>
                  </a:lnTo>
                  <a:lnTo>
                    <a:pt x="7050227" y="2213101"/>
                  </a:lnTo>
                  <a:lnTo>
                    <a:pt x="7035222" y="2243885"/>
                  </a:lnTo>
                  <a:lnTo>
                    <a:pt x="7019663" y="2273933"/>
                  </a:lnTo>
                  <a:lnTo>
                    <a:pt x="7003734" y="2303490"/>
                  </a:lnTo>
                  <a:lnTo>
                    <a:pt x="6985177" y="2331926"/>
                  </a:lnTo>
                  <a:lnTo>
                    <a:pt x="6964868" y="2359615"/>
                  </a:lnTo>
                  <a:lnTo>
                    <a:pt x="6943391" y="2386805"/>
                  </a:lnTo>
                  <a:lnTo>
                    <a:pt x="6920342" y="2414457"/>
                  </a:lnTo>
                  <a:lnTo>
                    <a:pt x="6896245" y="2442416"/>
                  </a:lnTo>
                  <a:lnTo>
                    <a:pt x="6871449" y="2470581"/>
                  </a:lnTo>
                  <a:lnTo>
                    <a:pt x="6844599" y="2497295"/>
                  </a:lnTo>
                  <a:lnTo>
                    <a:pt x="6816381" y="2523042"/>
                  </a:lnTo>
                  <a:lnTo>
                    <a:pt x="6787250" y="2548144"/>
                  </a:lnTo>
                  <a:lnTo>
                    <a:pt x="6755922" y="2572816"/>
                  </a:lnTo>
                  <a:lnTo>
                    <a:pt x="6723132" y="2597202"/>
                  </a:lnTo>
                  <a:lnTo>
                    <a:pt x="6689365" y="2621396"/>
                  </a:lnTo>
                  <a:lnTo>
                    <a:pt x="6654153" y="2644670"/>
                  </a:lnTo>
                  <a:lnTo>
                    <a:pt x="6617980" y="2667329"/>
                  </a:lnTo>
                  <a:lnTo>
                    <a:pt x="6581163" y="2689579"/>
                  </a:lnTo>
                  <a:lnTo>
                    <a:pt x="6543126" y="2711556"/>
                  </a:lnTo>
                  <a:lnTo>
                    <a:pt x="6504273" y="2733351"/>
                  </a:lnTo>
                  <a:lnTo>
                    <a:pt x="6464878" y="2755025"/>
                  </a:lnTo>
                  <a:lnTo>
                    <a:pt x="6423533" y="2775824"/>
                  </a:lnTo>
                  <a:lnTo>
                    <a:pt x="6380889" y="2796041"/>
                  </a:lnTo>
                  <a:lnTo>
                    <a:pt x="6337377" y="2815868"/>
                  </a:lnTo>
                  <a:lnTo>
                    <a:pt x="6292496" y="2834642"/>
                  </a:lnTo>
                  <a:lnTo>
                    <a:pt x="6246699" y="2852715"/>
                  </a:lnTo>
                  <a:lnTo>
                    <a:pt x="6200293" y="2870320"/>
                  </a:lnTo>
                  <a:lnTo>
                    <a:pt x="6153481" y="2887613"/>
                  </a:lnTo>
                  <a:lnTo>
                    <a:pt x="6106398" y="2904698"/>
                  </a:lnTo>
                  <a:lnTo>
                    <a:pt x="6059134" y="2921643"/>
                  </a:lnTo>
                  <a:lnTo>
                    <a:pt x="6010162" y="2937703"/>
                  </a:lnTo>
                  <a:lnTo>
                    <a:pt x="5960051" y="2953172"/>
                  </a:lnTo>
                  <a:lnTo>
                    <a:pt x="5909183" y="2968248"/>
                  </a:lnTo>
                  <a:lnTo>
                    <a:pt x="5857807" y="2983060"/>
                  </a:lnTo>
                  <a:lnTo>
                    <a:pt x="5806094" y="2997698"/>
                  </a:lnTo>
                  <a:lnTo>
                    <a:pt x="5754156" y="3012219"/>
                  </a:lnTo>
                  <a:lnTo>
                    <a:pt x="5700481" y="3026662"/>
                  </a:lnTo>
                  <a:lnTo>
                    <a:pt x="5645648" y="3041053"/>
                  </a:lnTo>
                  <a:lnTo>
                    <a:pt x="5590042" y="3055410"/>
                  </a:lnTo>
                  <a:lnTo>
                    <a:pt x="5533922" y="3068950"/>
                  </a:lnTo>
                  <a:lnTo>
                    <a:pt x="5477458" y="3081945"/>
                  </a:lnTo>
                  <a:lnTo>
                    <a:pt x="5420766" y="3094577"/>
                  </a:lnTo>
                  <a:lnTo>
                    <a:pt x="5363127" y="3106967"/>
                  </a:lnTo>
                  <a:lnTo>
                    <a:pt x="5304857" y="3119196"/>
                  </a:lnTo>
                  <a:lnTo>
                    <a:pt x="5246168" y="3131318"/>
                  </a:lnTo>
                  <a:lnTo>
                    <a:pt x="5187197" y="3143367"/>
                  </a:lnTo>
                  <a:lnTo>
                    <a:pt x="5128040" y="3155369"/>
                  </a:lnTo>
                  <a:lnTo>
                    <a:pt x="5068758" y="3167340"/>
                  </a:lnTo>
                  <a:lnTo>
                    <a:pt x="5010187" y="3180081"/>
                  </a:lnTo>
                  <a:lnTo>
                    <a:pt x="4952089" y="3193339"/>
                  </a:lnTo>
                  <a:lnTo>
                    <a:pt x="4894307" y="3206940"/>
                  </a:lnTo>
                  <a:lnTo>
                    <a:pt x="4835943" y="3219976"/>
                  </a:lnTo>
                  <a:lnTo>
                    <a:pt x="4777189" y="3232636"/>
                  </a:lnTo>
                  <a:lnTo>
                    <a:pt x="4718176" y="3245043"/>
                  </a:lnTo>
                  <a:lnTo>
                    <a:pt x="4659784" y="3258079"/>
                  </a:lnTo>
                  <a:lnTo>
                    <a:pt x="4601806" y="3271531"/>
                  </a:lnTo>
                  <a:lnTo>
                    <a:pt x="4544104" y="3285262"/>
                  </a:lnTo>
                  <a:lnTo>
                    <a:pt x="4487379" y="3299178"/>
                  </a:lnTo>
                  <a:lnTo>
                    <a:pt x="4431308" y="3313218"/>
                  </a:lnTo>
                  <a:lnTo>
                    <a:pt x="4375670" y="3327341"/>
                  </a:lnTo>
                  <a:lnTo>
                    <a:pt x="4319528" y="3340724"/>
                  </a:lnTo>
                  <a:lnTo>
                    <a:pt x="4263050" y="3353615"/>
                  </a:lnTo>
                  <a:lnTo>
                    <a:pt x="4206348" y="3366179"/>
                  </a:lnTo>
                  <a:lnTo>
                    <a:pt x="4151877" y="3378522"/>
                  </a:lnTo>
                  <a:lnTo>
                    <a:pt x="4098895" y="3390721"/>
                  </a:lnTo>
                  <a:lnTo>
                    <a:pt x="4046905" y="3402821"/>
                  </a:lnTo>
                  <a:lnTo>
                    <a:pt x="3995576" y="3414063"/>
                  </a:lnTo>
                  <a:lnTo>
                    <a:pt x="3944688" y="3424733"/>
                  </a:lnTo>
                  <a:lnTo>
                    <a:pt x="3894094" y="3435021"/>
                  </a:lnTo>
                  <a:lnTo>
                    <a:pt x="3844490" y="3445055"/>
                  </a:lnTo>
                  <a:lnTo>
                    <a:pt x="3795545" y="3454920"/>
                  </a:lnTo>
                  <a:lnTo>
                    <a:pt x="3747040" y="3464671"/>
                  </a:lnTo>
                  <a:lnTo>
                    <a:pt x="3699623" y="3473553"/>
                  </a:lnTo>
                  <a:lnTo>
                    <a:pt x="3652930" y="3481855"/>
                  </a:lnTo>
                  <a:lnTo>
                    <a:pt x="3606720" y="3489771"/>
                  </a:lnTo>
                  <a:lnTo>
                    <a:pt x="3563213" y="3497430"/>
                  </a:lnTo>
                  <a:lnTo>
                    <a:pt x="3521509" y="3504917"/>
                  </a:lnTo>
                  <a:lnTo>
                    <a:pt x="3481006" y="3512290"/>
                  </a:lnTo>
                  <a:lnTo>
                    <a:pt x="3442098" y="3518793"/>
                  </a:lnTo>
                  <a:lnTo>
                    <a:pt x="3404252" y="3524715"/>
                  </a:lnTo>
                  <a:lnTo>
                    <a:pt x="3367116" y="3530252"/>
                  </a:lnTo>
                  <a:lnTo>
                    <a:pt x="3332040" y="3535529"/>
                  </a:lnTo>
                  <a:lnTo>
                    <a:pt x="3298337" y="3540635"/>
                  </a:lnTo>
                  <a:lnTo>
                    <a:pt x="3265550" y="3545627"/>
                  </a:lnTo>
                  <a:lnTo>
                    <a:pt x="3234960" y="3550542"/>
                  </a:lnTo>
                  <a:lnTo>
                    <a:pt x="3205836" y="3555407"/>
                  </a:lnTo>
                  <a:lnTo>
                    <a:pt x="3177689" y="3560237"/>
                  </a:lnTo>
                  <a:lnTo>
                    <a:pt x="3151780" y="3563457"/>
                  </a:lnTo>
                  <a:lnTo>
                    <a:pt x="3127364" y="3565604"/>
                  </a:lnTo>
                  <a:lnTo>
                    <a:pt x="3103942" y="3567035"/>
                  </a:lnTo>
                  <a:lnTo>
                    <a:pt x="3081978" y="3568783"/>
                  </a:lnTo>
                  <a:lnTo>
                    <a:pt x="3060985" y="3570743"/>
                  </a:lnTo>
                  <a:lnTo>
                    <a:pt x="3040640" y="3572842"/>
                  </a:lnTo>
                  <a:lnTo>
                    <a:pt x="3021520" y="3574242"/>
                  </a:lnTo>
                  <a:lnTo>
                    <a:pt x="3003218" y="3575175"/>
                  </a:lnTo>
                  <a:lnTo>
                    <a:pt x="2969653" y="3576212"/>
                  </a:lnTo>
                  <a:lnTo>
                    <a:pt x="2941506" y="3576673"/>
                  </a:lnTo>
                  <a:lnTo>
                    <a:pt x="2907139" y="3576932"/>
                  </a:lnTo>
                  <a:lnTo>
                    <a:pt x="2878488" y="3571317"/>
                  </a:lnTo>
                  <a:lnTo>
                    <a:pt x="2864125" y="3564851"/>
                  </a:lnTo>
                  <a:lnTo>
                    <a:pt x="2860209" y="3560246"/>
                  </a:lnTo>
                  <a:lnTo>
                    <a:pt x="2858468" y="3555554"/>
                  </a:lnTo>
                  <a:lnTo>
                    <a:pt x="2858004" y="3553192"/>
                  </a:lnTo>
                  <a:lnTo>
                    <a:pt x="2858488" y="3551617"/>
                  </a:lnTo>
                  <a:lnTo>
                    <a:pt x="2859604" y="3550567"/>
                  </a:lnTo>
                  <a:lnTo>
                    <a:pt x="2862961" y="3548606"/>
                  </a:lnTo>
                  <a:lnTo>
                    <a:pt x="2867100" y="3545089"/>
                  </a:lnTo>
                  <a:lnTo>
                    <a:pt x="2873701" y="3542997"/>
                  </a:lnTo>
                  <a:lnTo>
                    <a:pt x="2894489" y="3539353"/>
                  </a:lnTo>
                  <a:lnTo>
                    <a:pt x="2907584" y="3535712"/>
                  </a:lnTo>
                  <a:lnTo>
                    <a:pt x="2940448" y="3534269"/>
                  </a:lnTo>
                  <a:lnTo>
                    <a:pt x="2973758" y="3534185"/>
                  </a:lnTo>
                  <a:lnTo>
                    <a:pt x="2987250" y="3534975"/>
                  </a:lnTo>
                  <a:lnTo>
                    <a:pt x="3001440" y="3539834"/>
                  </a:lnTo>
                  <a:lnTo>
                    <a:pt x="3021275" y="3541321"/>
                  </a:lnTo>
                  <a:lnTo>
                    <a:pt x="3021350" y="3537529"/>
                  </a:lnTo>
                  <a:lnTo>
                    <a:pt x="3019251" y="3533552"/>
                  </a:lnTo>
                  <a:lnTo>
                    <a:pt x="3014878" y="3529138"/>
                  </a:lnTo>
                  <a:lnTo>
                    <a:pt x="3007643" y="3524530"/>
                  </a:lnTo>
                  <a:lnTo>
                    <a:pt x="2976947" y="3516507"/>
                  </a:lnTo>
                  <a:lnTo>
                    <a:pt x="2948045" y="3508581"/>
                  </a:lnTo>
                  <a:lnTo>
                    <a:pt x="2917808" y="3506486"/>
                  </a:lnTo>
                  <a:lnTo>
                    <a:pt x="2887593" y="3505072"/>
                  </a:lnTo>
                  <a:lnTo>
                    <a:pt x="2853065" y="3500772"/>
                  </a:lnTo>
                  <a:lnTo>
                    <a:pt x="2826718" y="3499488"/>
                  </a:lnTo>
                  <a:lnTo>
                    <a:pt x="2801249" y="3496801"/>
                  </a:lnTo>
                  <a:lnTo>
                    <a:pt x="2775114" y="3492960"/>
                  </a:lnTo>
                  <a:lnTo>
                    <a:pt x="2744977" y="3488608"/>
                  </a:lnTo>
                  <a:lnTo>
                    <a:pt x="2713062" y="3484027"/>
                  </a:lnTo>
                  <a:lnTo>
                    <a:pt x="2680357" y="3479346"/>
                  </a:lnTo>
                  <a:lnTo>
                    <a:pt x="2647300" y="3474619"/>
                  </a:lnTo>
                  <a:lnTo>
                    <a:pt x="2629119" y="3473041"/>
                  </a:lnTo>
                  <a:lnTo>
                    <a:pt x="2609854" y="3471989"/>
                  </a:lnTo>
                  <a:lnTo>
                    <a:pt x="2589867" y="3471289"/>
                  </a:lnTo>
                  <a:lnTo>
                    <a:pt x="2570193" y="3470820"/>
                  </a:lnTo>
                  <a:lnTo>
                    <a:pt x="2550727" y="3470509"/>
                  </a:lnTo>
                  <a:lnTo>
                    <a:pt x="2531399" y="3470301"/>
                  </a:lnTo>
                  <a:lnTo>
                    <a:pt x="2511370" y="3470161"/>
                  </a:lnTo>
                  <a:lnTo>
                    <a:pt x="2490874" y="3470070"/>
                  </a:lnTo>
                  <a:lnTo>
                    <a:pt x="2470066" y="3470010"/>
                  </a:lnTo>
                  <a:lnTo>
                    <a:pt x="2448257" y="3470761"/>
                  </a:lnTo>
                  <a:lnTo>
                    <a:pt x="2425779" y="3472057"/>
                  </a:lnTo>
                  <a:lnTo>
                    <a:pt x="2402857" y="3473714"/>
                  </a:lnTo>
                  <a:lnTo>
                    <a:pt x="2379638" y="3475613"/>
                  </a:lnTo>
                  <a:lnTo>
                    <a:pt x="2356221" y="3477673"/>
                  </a:lnTo>
                  <a:lnTo>
                    <a:pt x="2332673" y="3479840"/>
                  </a:lnTo>
                  <a:lnTo>
                    <a:pt x="2309036" y="3481284"/>
                  </a:lnTo>
                  <a:lnTo>
                    <a:pt x="2285341" y="3482247"/>
                  </a:lnTo>
                  <a:lnTo>
                    <a:pt x="2261606" y="3482889"/>
                  </a:lnTo>
                  <a:lnTo>
                    <a:pt x="2237052" y="3484111"/>
                  </a:lnTo>
                  <a:lnTo>
                    <a:pt x="2211951" y="3485719"/>
                  </a:lnTo>
                  <a:lnTo>
                    <a:pt x="2186486" y="3487585"/>
                  </a:lnTo>
                  <a:lnTo>
                    <a:pt x="2160778" y="3489623"/>
                  </a:lnTo>
                  <a:lnTo>
                    <a:pt x="2134908" y="3491775"/>
                  </a:lnTo>
                  <a:lnTo>
                    <a:pt x="2108931" y="3494003"/>
                  </a:lnTo>
                  <a:lnTo>
                    <a:pt x="2082881" y="3495489"/>
                  </a:lnTo>
                  <a:lnTo>
                    <a:pt x="2056783" y="3496480"/>
                  </a:lnTo>
                  <a:lnTo>
                    <a:pt x="2030653" y="3497140"/>
                  </a:lnTo>
                  <a:lnTo>
                    <a:pt x="2004502" y="3498374"/>
                  </a:lnTo>
                  <a:lnTo>
                    <a:pt x="1978337" y="3499990"/>
                  </a:lnTo>
                  <a:lnTo>
                    <a:pt x="1952162" y="3501861"/>
                  </a:lnTo>
                  <a:lnTo>
                    <a:pt x="1925981" y="3503109"/>
                  </a:lnTo>
                  <a:lnTo>
                    <a:pt x="1899796" y="3503941"/>
                  </a:lnTo>
                  <a:lnTo>
                    <a:pt x="1873608" y="3504495"/>
                  </a:lnTo>
                  <a:lnTo>
                    <a:pt x="1846624" y="3505659"/>
                  </a:lnTo>
                  <a:lnTo>
                    <a:pt x="1819110" y="3507228"/>
                  </a:lnTo>
                  <a:lnTo>
                    <a:pt x="1791242" y="3509068"/>
                  </a:lnTo>
                  <a:lnTo>
                    <a:pt x="1763932" y="3510295"/>
                  </a:lnTo>
                  <a:lnTo>
                    <a:pt x="1736994" y="3511112"/>
                  </a:lnTo>
                  <a:lnTo>
                    <a:pt x="1710305" y="3511657"/>
                  </a:lnTo>
                  <a:lnTo>
                    <a:pt x="1683780" y="3512815"/>
                  </a:lnTo>
                  <a:lnTo>
                    <a:pt x="1657366" y="3514380"/>
                  </a:lnTo>
                  <a:lnTo>
                    <a:pt x="1631025" y="3516218"/>
                  </a:lnTo>
                  <a:lnTo>
                    <a:pt x="1604733" y="3518236"/>
                  </a:lnTo>
                  <a:lnTo>
                    <a:pt x="1578474" y="3520375"/>
                  </a:lnTo>
                  <a:lnTo>
                    <a:pt x="1552237" y="3522595"/>
                  </a:lnTo>
                  <a:lnTo>
                    <a:pt x="1526014" y="3524869"/>
                  </a:lnTo>
                  <a:lnTo>
                    <a:pt x="1499801" y="3527179"/>
                  </a:lnTo>
                  <a:lnTo>
                    <a:pt x="1473595" y="3529512"/>
                  </a:lnTo>
                  <a:lnTo>
                    <a:pt x="1448186" y="3531862"/>
                  </a:lnTo>
                  <a:lnTo>
                    <a:pt x="1423309" y="3534222"/>
                  </a:lnTo>
                  <a:lnTo>
                    <a:pt x="1398788" y="3536589"/>
                  </a:lnTo>
                  <a:lnTo>
                    <a:pt x="1374502" y="3538961"/>
                  </a:lnTo>
                  <a:lnTo>
                    <a:pt x="1350374" y="3541336"/>
                  </a:lnTo>
                  <a:lnTo>
                    <a:pt x="1326352" y="3543713"/>
                  </a:lnTo>
                  <a:lnTo>
                    <a:pt x="1302399" y="3546091"/>
                  </a:lnTo>
                  <a:lnTo>
                    <a:pt x="1278493" y="3548471"/>
                  </a:lnTo>
                  <a:lnTo>
                    <a:pt x="1254618" y="3550850"/>
                  </a:lnTo>
                  <a:lnTo>
                    <a:pt x="1232352" y="3553231"/>
                  </a:lnTo>
                  <a:lnTo>
                    <a:pt x="1211157" y="3555612"/>
                  </a:lnTo>
                  <a:lnTo>
                    <a:pt x="1190678" y="3557993"/>
                  </a:lnTo>
                  <a:lnTo>
                    <a:pt x="1170675" y="3559580"/>
                  </a:lnTo>
                  <a:lnTo>
                    <a:pt x="1150989" y="3560638"/>
                  </a:lnTo>
                  <a:lnTo>
                    <a:pt x="1131516" y="3561343"/>
                  </a:lnTo>
                  <a:lnTo>
                    <a:pt x="1112977" y="3561814"/>
                  </a:lnTo>
                  <a:lnTo>
                    <a:pt x="1077562" y="3562336"/>
                  </a:lnTo>
                  <a:lnTo>
                    <a:pt x="1043301" y="3562569"/>
                  </a:lnTo>
                  <a:lnTo>
                    <a:pt x="1010347" y="3562672"/>
                  </a:lnTo>
                  <a:lnTo>
                    <a:pt x="979826" y="3562718"/>
                  </a:lnTo>
                  <a:lnTo>
                    <a:pt x="950386" y="3562738"/>
                  </a:lnTo>
                  <a:lnTo>
                    <a:pt x="922220" y="3562746"/>
                  </a:lnTo>
                  <a:lnTo>
                    <a:pt x="896473" y="3562751"/>
                  </a:lnTo>
                  <a:lnTo>
                    <a:pt x="863457" y="3562753"/>
                  </a:lnTo>
                  <a:lnTo>
                    <a:pt x="829560" y="3563548"/>
                  </a:lnTo>
                  <a:lnTo>
                    <a:pt x="796496" y="3572697"/>
                  </a:lnTo>
                  <a:lnTo>
                    <a:pt x="777763" y="3576977"/>
                  </a:lnTo>
                  <a:lnTo>
                    <a:pt x="775542" y="3578587"/>
                  </a:lnTo>
                  <a:lnTo>
                    <a:pt x="774061" y="3580452"/>
                  </a:lnTo>
                  <a:lnTo>
                    <a:pt x="770299" y="3582526"/>
                  </a:lnTo>
                  <a:lnTo>
                    <a:pt x="768185" y="3583079"/>
                  </a:lnTo>
                  <a:lnTo>
                    <a:pt x="767569" y="3583448"/>
                  </a:lnTo>
                  <a:lnTo>
                    <a:pt x="767952" y="3583694"/>
                  </a:lnTo>
                  <a:lnTo>
                    <a:pt x="787608" y="3586289"/>
                  </a:lnTo>
                  <a:lnTo>
                    <a:pt x="791631" y="3587969"/>
                  </a:lnTo>
                  <a:lnTo>
                    <a:pt x="800333" y="3587719"/>
                  </a:lnTo>
                  <a:lnTo>
                    <a:pt x="828308" y="3584496"/>
                  </a:lnTo>
                  <a:lnTo>
                    <a:pt x="837801" y="3583531"/>
                  </a:lnTo>
                  <a:lnTo>
                    <a:pt x="856825" y="3577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100" name="SMARTInkShape-1939"/>
            <p:cNvSpPr/>
            <p:nvPr/>
          </p:nvSpPr>
          <p:spPr bwMode="auto">
            <a:xfrm>
              <a:off x="1566319" y="5136355"/>
              <a:ext cx="333920" cy="312508"/>
            </a:xfrm>
            <a:custGeom>
              <a:avLst/>
              <a:gdLst/>
              <a:ahLst/>
              <a:cxnLst/>
              <a:rect l="0" t="0" r="0" b="0"/>
              <a:pathLst>
                <a:path w="333920" h="312508">
                  <a:moveTo>
                    <a:pt x="312487" y="0"/>
                  </a:moveTo>
                  <a:lnTo>
                    <a:pt x="295695" y="0"/>
                  </a:lnTo>
                  <a:lnTo>
                    <a:pt x="284846" y="7586"/>
                  </a:lnTo>
                  <a:lnTo>
                    <a:pt x="260174" y="38835"/>
                  </a:lnTo>
                  <a:lnTo>
                    <a:pt x="229658" y="74435"/>
                  </a:lnTo>
                  <a:lnTo>
                    <a:pt x="198604" y="102578"/>
                  </a:lnTo>
                  <a:lnTo>
                    <a:pt x="173766" y="123643"/>
                  </a:lnTo>
                  <a:lnTo>
                    <a:pt x="146852" y="145440"/>
                  </a:lnTo>
                  <a:lnTo>
                    <a:pt x="119016" y="165712"/>
                  </a:lnTo>
                  <a:lnTo>
                    <a:pt x="90769" y="183189"/>
                  </a:lnTo>
                  <a:lnTo>
                    <a:pt x="63133" y="198098"/>
                  </a:lnTo>
                  <a:lnTo>
                    <a:pt x="37621" y="210018"/>
                  </a:lnTo>
                  <a:lnTo>
                    <a:pt x="3487" y="224901"/>
                  </a:lnTo>
                  <a:lnTo>
                    <a:pt x="918" y="227721"/>
                  </a:lnTo>
                  <a:lnTo>
                    <a:pt x="0" y="230396"/>
                  </a:lnTo>
                  <a:lnTo>
                    <a:pt x="975" y="232179"/>
                  </a:lnTo>
                  <a:lnTo>
                    <a:pt x="3212" y="233368"/>
                  </a:lnTo>
                  <a:lnTo>
                    <a:pt x="37171" y="239068"/>
                  </a:lnTo>
                  <a:lnTo>
                    <a:pt x="66035" y="245424"/>
                  </a:lnTo>
                  <a:lnTo>
                    <a:pt x="99766" y="255128"/>
                  </a:lnTo>
                  <a:lnTo>
                    <a:pt x="119873" y="262161"/>
                  </a:lnTo>
                  <a:lnTo>
                    <a:pt x="141215" y="270024"/>
                  </a:lnTo>
                  <a:lnTo>
                    <a:pt x="162587" y="277648"/>
                  </a:lnTo>
                  <a:lnTo>
                    <a:pt x="183979" y="285111"/>
                  </a:lnTo>
                  <a:lnTo>
                    <a:pt x="205384" y="292468"/>
                  </a:lnTo>
                  <a:lnTo>
                    <a:pt x="225210" y="298961"/>
                  </a:lnTo>
                  <a:lnTo>
                    <a:pt x="243984" y="304876"/>
                  </a:lnTo>
                  <a:lnTo>
                    <a:pt x="278072" y="312507"/>
                  </a:lnTo>
                  <a:lnTo>
                    <a:pt x="306452" y="310607"/>
                  </a:lnTo>
                  <a:lnTo>
                    <a:pt x="333919" y="3071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0104" name="SMARTInkShape-Group392"/>
          <p:cNvGrpSpPr/>
          <p:nvPr/>
        </p:nvGrpSpPr>
        <p:grpSpPr>
          <a:xfrm>
            <a:off x="4400550" y="-74334"/>
            <a:ext cx="4118752" cy="1900600"/>
            <a:chOff x="4400550" y="-74334"/>
            <a:chExt cx="4118752" cy="1900600"/>
          </a:xfrm>
        </p:grpSpPr>
        <p:sp>
          <p:nvSpPr>
            <p:cNvPr id="2510102" name="SMARTInkShape-1940"/>
            <p:cNvSpPr/>
            <p:nvPr/>
          </p:nvSpPr>
          <p:spPr bwMode="auto">
            <a:xfrm>
              <a:off x="4400550" y="-74334"/>
              <a:ext cx="4118752" cy="1900600"/>
            </a:xfrm>
            <a:custGeom>
              <a:avLst/>
              <a:gdLst/>
              <a:ahLst/>
              <a:cxnLst/>
              <a:rect l="0" t="0" r="0" b="0"/>
              <a:pathLst>
                <a:path w="4118752" h="1900600">
                  <a:moveTo>
                    <a:pt x="3600450" y="195778"/>
                  </a:moveTo>
                  <a:lnTo>
                    <a:pt x="3575021" y="190124"/>
                  </a:lnTo>
                  <a:lnTo>
                    <a:pt x="3540130" y="185136"/>
                  </a:lnTo>
                  <a:lnTo>
                    <a:pt x="3508318" y="178778"/>
                  </a:lnTo>
                  <a:lnTo>
                    <a:pt x="3477549" y="175660"/>
                  </a:lnTo>
                  <a:lnTo>
                    <a:pt x="3451636" y="172813"/>
                  </a:lnTo>
                  <a:lnTo>
                    <a:pt x="3420011" y="168903"/>
                  </a:lnTo>
                  <a:lnTo>
                    <a:pt x="3401575" y="166749"/>
                  </a:lnTo>
                  <a:lnTo>
                    <a:pt x="3382142" y="164519"/>
                  </a:lnTo>
                  <a:lnTo>
                    <a:pt x="3360455" y="161445"/>
                  </a:lnTo>
                  <a:lnTo>
                    <a:pt x="3337266" y="157808"/>
                  </a:lnTo>
                  <a:lnTo>
                    <a:pt x="3313075" y="153796"/>
                  </a:lnTo>
                  <a:lnTo>
                    <a:pt x="3287423" y="149533"/>
                  </a:lnTo>
                  <a:lnTo>
                    <a:pt x="3260796" y="145104"/>
                  </a:lnTo>
                  <a:lnTo>
                    <a:pt x="3233520" y="140564"/>
                  </a:lnTo>
                  <a:lnTo>
                    <a:pt x="3205018" y="135950"/>
                  </a:lnTo>
                  <a:lnTo>
                    <a:pt x="3175698" y="131286"/>
                  </a:lnTo>
                  <a:lnTo>
                    <a:pt x="3145832" y="126590"/>
                  </a:lnTo>
                  <a:lnTo>
                    <a:pt x="3114808" y="121871"/>
                  </a:lnTo>
                  <a:lnTo>
                    <a:pt x="3083014" y="117138"/>
                  </a:lnTo>
                  <a:lnTo>
                    <a:pt x="3050705" y="112395"/>
                  </a:lnTo>
                  <a:lnTo>
                    <a:pt x="3022816" y="108439"/>
                  </a:lnTo>
                  <a:lnTo>
                    <a:pt x="2997873" y="105008"/>
                  </a:lnTo>
                  <a:lnTo>
                    <a:pt x="2974894" y="101927"/>
                  </a:lnTo>
                  <a:lnTo>
                    <a:pt x="2951638" y="98286"/>
                  </a:lnTo>
                  <a:lnTo>
                    <a:pt x="2928196" y="94271"/>
                  </a:lnTo>
                  <a:lnTo>
                    <a:pt x="2904630" y="90006"/>
                  </a:lnTo>
                  <a:lnTo>
                    <a:pt x="2880189" y="85576"/>
                  </a:lnTo>
                  <a:lnTo>
                    <a:pt x="2855164" y="81035"/>
                  </a:lnTo>
                  <a:lnTo>
                    <a:pt x="2829749" y="76420"/>
                  </a:lnTo>
                  <a:lnTo>
                    <a:pt x="2802486" y="71756"/>
                  </a:lnTo>
                  <a:lnTo>
                    <a:pt x="2773993" y="67059"/>
                  </a:lnTo>
                  <a:lnTo>
                    <a:pt x="2744679" y="62340"/>
                  </a:lnTo>
                  <a:lnTo>
                    <a:pt x="2714023" y="57607"/>
                  </a:lnTo>
                  <a:lnTo>
                    <a:pt x="2682474" y="52864"/>
                  </a:lnTo>
                  <a:lnTo>
                    <a:pt x="2650329" y="48114"/>
                  </a:lnTo>
                  <a:lnTo>
                    <a:pt x="2616992" y="43360"/>
                  </a:lnTo>
                  <a:lnTo>
                    <a:pt x="2582862" y="38604"/>
                  </a:lnTo>
                  <a:lnTo>
                    <a:pt x="2548201" y="33845"/>
                  </a:lnTo>
                  <a:lnTo>
                    <a:pt x="2513188" y="29085"/>
                  </a:lnTo>
                  <a:lnTo>
                    <a:pt x="2477940" y="24324"/>
                  </a:lnTo>
                  <a:lnTo>
                    <a:pt x="2442535" y="19563"/>
                  </a:lnTo>
                  <a:lnTo>
                    <a:pt x="2405438" y="15595"/>
                  </a:lnTo>
                  <a:lnTo>
                    <a:pt x="2367213" y="12156"/>
                  </a:lnTo>
                  <a:lnTo>
                    <a:pt x="2328236" y="9069"/>
                  </a:lnTo>
                  <a:lnTo>
                    <a:pt x="2288757" y="6218"/>
                  </a:lnTo>
                  <a:lnTo>
                    <a:pt x="2248944" y="3523"/>
                  </a:lnTo>
                  <a:lnTo>
                    <a:pt x="2208909" y="933"/>
                  </a:lnTo>
                  <a:lnTo>
                    <a:pt x="2168725" y="0"/>
                  </a:lnTo>
                  <a:lnTo>
                    <a:pt x="2128441" y="172"/>
                  </a:lnTo>
                  <a:lnTo>
                    <a:pt x="2088092" y="1080"/>
                  </a:lnTo>
                  <a:lnTo>
                    <a:pt x="2028649" y="4861"/>
                  </a:lnTo>
                  <a:lnTo>
                    <a:pt x="1956477" y="10556"/>
                  </a:lnTo>
                  <a:lnTo>
                    <a:pt x="1875817" y="17528"/>
                  </a:lnTo>
                  <a:lnTo>
                    <a:pt x="1794264" y="28526"/>
                  </a:lnTo>
                  <a:lnTo>
                    <a:pt x="1712113" y="42208"/>
                  </a:lnTo>
                  <a:lnTo>
                    <a:pt x="1629565" y="57679"/>
                  </a:lnTo>
                  <a:lnTo>
                    <a:pt x="1549927" y="75137"/>
                  </a:lnTo>
                  <a:lnTo>
                    <a:pt x="1472228" y="93919"/>
                  </a:lnTo>
                  <a:lnTo>
                    <a:pt x="1395823" y="113585"/>
                  </a:lnTo>
                  <a:lnTo>
                    <a:pt x="1321074" y="136220"/>
                  </a:lnTo>
                  <a:lnTo>
                    <a:pt x="1247428" y="160835"/>
                  </a:lnTo>
                  <a:lnTo>
                    <a:pt x="1174519" y="186770"/>
                  </a:lnTo>
                  <a:lnTo>
                    <a:pt x="1108450" y="212791"/>
                  </a:lnTo>
                  <a:lnTo>
                    <a:pt x="1046942" y="238870"/>
                  </a:lnTo>
                  <a:lnTo>
                    <a:pt x="988473" y="264987"/>
                  </a:lnTo>
                  <a:lnTo>
                    <a:pt x="934414" y="291924"/>
                  </a:lnTo>
                  <a:lnTo>
                    <a:pt x="883292" y="319406"/>
                  </a:lnTo>
                  <a:lnTo>
                    <a:pt x="834130" y="347253"/>
                  </a:lnTo>
                  <a:lnTo>
                    <a:pt x="789449" y="375343"/>
                  </a:lnTo>
                  <a:lnTo>
                    <a:pt x="747756" y="403594"/>
                  </a:lnTo>
                  <a:lnTo>
                    <a:pt x="708054" y="431953"/>
                  </a:lnTo>
                  <a:lnTo>
                    <a:pt x="671267" y="461178"/>
                  </a:lnTo>
                  <a:lnTo>
                    <a:pt x="636424" y="490980"/>
                  </a:lnTo>
                  <a:lnTo>
                    <a:pt x="602876" y="521167"/>
                  </a:lnTo>
                  <a:lnTo>
                    <a:pt x="573367" y="552404"/>
                  </a:lnTo>
                  <a:lnTo>
                    <a:pt x="546551" y="584341"/>
                  </a:lnTo>
                  <a:lnTo>
                    <a:pt x="521530" y="616745"/>
                  </a:lnTo>
                  <a:lnTo>
                    <a:pt x="499293" y="649460"/>
                  </a:lnTo>
                  <a:lnTo>
                    <a:pt x="478912" y="682383"/>
                  </a:lnTo>
                  <a:lnTo>
                    <a:pt x="459768" y="715443"/>
                  </a:lnTo>
                  <a:lnTo>
                    <a:pt x="443831" y="748597"/>
                  </a:lnTo>
                  <a:lnTo>
                    <a:pt x="430031" y="781811"/>
                  </a:lnTo>
                  <a:lnTo>
                    <a:pt x="417656" y="815067"/>
                  </a:lnTo>
                  <a:lnTo>
                    <a:pt x="407819" y="848349"/>
                  </a:lnTo>
                  <a:lnTo>
                    <a:pt x="399673" y="881651"/>
                  </a:lnTo>
                  <a:lnTo>
                    <a:pt x="392655" y="914964"/>
                  </a:lnTo>
                  <a:lnTo>
                    <a:pt x="388770" y="948285"/>
                  </a:lnTo>
                  <a:lnTo>
                    <a:pt x="386974" y="981612"/>
                  </a:lnTo>
                  <a:lnTo>
                    <a:pt x="386570" y="1014942"/>
                  </a:lnTo>
                  <a:lnTo>
                    <a:pt x="389476" y="1047481"/>
                  </a:lnTo>
                  <a:lnTo>
                    <a:pt x="394588" y="1079493"/>
                  </a:lnTo>
                  <a:lnTo>
                    <a:pt x="401171" y="1111152"/>
                  </a:lnTo>
                  <a:lnTo>
                    <a:pt x="410322" y="1141784"/>
                  </a:lnTo>
                  <a:lnTo>
                    <a:pt x="421186" y="1171730"/>
                  </a:lnTo>
                  <a:lnTo>
                    <a:pt x="433191" y="1201219"/>
                  </a:lnTo>
                  <a:lnTo>
                    <a:pt x="448337" y="1230403"/>
                  </a:lnTo>
                  <a:lnTo>
                    <a:pt x="465579" y="1259384"/>
                  </a:lnTo>
                  <a:lnTo>
                    <a:pt x="484218" y="1288230"/>
                  </a:lnTo>
                  <a:lnTo>
                    <a:pt x="506168" y="1316192"/>
                  </a:lnTo>
                  <a:lnTo>
                    <a:pt x="530327" y="1343564"/>
                  </a:lnTo>
                  <a:lnTo>
                    <a:pt x="555958" y="1370544"/>
                  </a:lnTo>
                  <a:lnTo>
                    <a:pt x="583363" y="1397261"/>
                  </a:lnTo>
                  <a:lnTo>
                    <a:pt x="611953" y="1423804"/>
                  </a:lnTo>
                  <a:lnTo>
                    <a:pt x="641331" y="1450231"/>
                  </a:lnTo>
                  <a:lnTo>
                    <a:pt x="672823" y="1475786"/>
                  </a:lnTo>
                  <a:lnTo>
                    <a:pt x="705724" y="1500760"/>
                  </a:lnTo>
                  <a:lnTo>
                    <a:pt x="739563" y="1525347"/>
                  </a:lnTo>
                  <a:lnTo>
                    <a:pt x="775617" y="1550470"/>
                  </a:lnTo>
                  <a:lnTo>
                    <a:pt x="813147" y="1575950"/>
                  </a:lnTo>
                  <a:lnTo>
                    <a:pt x="851660" y="1601667"/>
                  </a:lnTo>
                  <a:lnTo>
                    <a:pt x="892418" y="1626750"/>
                  </a:lnTo>
                  <a:lnTo>
                    <a:pt x="934670" y="1651409"/>
                  </a:lnTo>
                  <a:lnTo>
                    <a:pt x="977919" y="1675786"/>
                  </a:lnTo>
                  <a:lnTo>
                    <a:pt x="1023421" y="1698388"/>
                  </a:lnTo>
                  <a:lnTo>
                    <a:pt x="1070425" y="1719805"/>
                  </a:lnTo>
                  <a:lnTo>
                    <a:pt x="1118429" y="1740433"/>
                  </a:lnTo>
                  <a:lnTo>
                    <a:pt x="1168688" y="1760536"/>
                  </a:lnTo>
                  <a:lnTo>
                    <a:pt x="1220450" y="1780287"/>
                  </a:lnTo>
                  <a:lnTo>
                    <a:pt x="1273215" y="1799805"/>
                  </a:lnTo>
                  <a:lnTo>
                    <a:pt x="1328234" y="1816785"/>
                  </a:lnTo>
                  <a:lnTo>
                    <a:pt x="1384758" y="1832075"/>
                  </a:lnTo>
                  <a:lnTo>
                    <a:pt x="1442285" y="1846236"/>
                  </a:lnTo>
                  <a:lnTo>
                    <a:pt x="1500479" y="1858058"/>
                  </a:lnTo>
                  <a:lnTo>
                    <a:pt x="1559120" y="1868321"/>
                  </a:lnTo>
                  <a:lnTo>
                    <a:pt x="1618057" y="1877544"/>
                  </a:lnTo>
                  <a:lnTo>
                    <a:pt x="1677986" y="1884487"/>
                  </a:lnTo>
                  <a:lnTo>
                    <a:pt x="1738576" y="1889909"/>
                  </a:lnTo>
                  <a:lnTo>
                    <a:pt x="1799607" y="1894317"/>
                  </a:lnTo>
                  <a:lnTo>
                    <a:pt x="1863313" y="1897256"/>
                  </a:lnTo>
                  <a:lnTo>
                    <a:pt x="1928802" y="1899215"/>
                  </a:lnTo>
                  <a:lnTo>
                    <a:pt x="1995481" y="1900522"/>
                  </a:lnTo>
                  <a:lnTo>
                    <a:pt x="2062158" y="1900599"/>
                  </a:lnTo>
                  <a:lnTo>
                    <a:pt x="2128834" y="1899856"/>
                  </a:lnTo>
                  <a:lnTo>
                    <a:pt x="2195510" y="1898568"/>
                  </a:lnTo>
                  <a:lnTo>
                    <a:pt x="2262186" y="1895327"/>
                  </a:lnTo>
                  <a:lnTo>
                    <a:pt x="2328862" y="1890786"/>
                  </a:lnTo>
                  <a:lnTo>
                    <a:pt x="2395537" y="1885377"/>
                  </a:lnTo>
                  <a:lnTo>
                    <a:pt x="2463800" y="1877802"/>
                  </a:lnTo>
                  <a:lnTo>
                    <a:pt x="2533121" y="1868784"/>
                  </a:lnTo>
                  <a:lnTo>
                    <a:pt x="2603147" y="1858802"/>
                  </a:lnTo>
                  <a:lnTo>
                    <a:pt x="2672056" y="1847386"/>
                  </a:lnTo>
                  <a:lnTo>
                    <a:pt x="2740221" y="1835012"/>
                  </a:lnTo>
                  <a:lnTo>
                    <a:pt x="2807889" y="1822001"/>
                  </a:lnTo>
                  <a:lnTo>
                    <a:pt x="2874432" y="1807770"/>
                  </a:lnTo>
                  <a:lnTo>
                    <a:pt x="2940226" y="1792727"/>
                  </a:lnTo>
                  <a:lnTo>
                    <a:pt x="3005520" y="1777142"/>
                  </a:lnTo>
                  <a:lnTo>
                    <a:pt x="3070479" y="1759608"/>
                  </a:lnTo>
                  <a:lnTo>
                    <a:pt x="3135218" y="1740775"/>
                  </a:lnTo>
                  <a:lnTo>
                    <a:pt x="3199808" y="1721076"/>
                  </a:lnTo>
                  <a:lnTo>
                    <a:pt x="3261918" y="1700006"/>
                  </a:lnTo>
                  <a:lnTo>
                    <a:pt x="3322374" y="1678021"/>
                  </a:lnTo>
                  <a:lnTo>
                    <a:pt x="3381728" y="1655428"/>
                  </a:lnTo>
                  <a:lnTo>
                    <a:pt x="3439554" y="1632428"/>
                  </a:lnTo>
                  <a:lnTo>
                    <a:pt x="3496361" y="1609157"/>
                  </a:lnTo>
                  <a:lnTo>
                    <a:pt x="3552489" y="1585705"/>
                  </a:lnTo>
                  <a:lnTo>
                    <a:pt x="3605782" y="1561340"/>
                  </a:lnTo>
                  <a:lnTo>
                    <a:pt x="3657186" y="1536365"/>
                  </a:lnTo>
                  <a:lnTo>
                    <a:pt x="3707330" y="1510984"/>
                  </a:lnTo>
                  <a:lnTo>
                    <a:pt x="3753460" y="1484538"/>
                  </a:lnTo>
                  <a:lnTo>
                    <a:pt x="3796912" y="1457383"/>
                  </a:lnTo>
                  <a:lnTo>
                    <a:pt x="3838581" y="1429754"/>
                  </a:lnTo>
                  <a:lnTo>
                    <a:pt x="3876679" y="1400222"/>
                  </a:lnTo>
                  <a:lnTo>
                    <a:pt x="3912397" y="1369422"/>
                  </a:lnTo>
                  <a:lnTo>
                    <a:pt x="3946527" y="1337776"/>
                  </a:lnTo>
                  <a:lnTo>
                    <a:pt x="3976424" y="1305566"/>
                  </a:lnTo>
                  <a:lnTo>
                    <a:pt x="4003500" y="1272980"/>
                  </a:lnTo>
                  <a:lnTo>
                    <a:pt x="4028694" y="1240144"/>
                  </a:lnTo>
                  <a:lnTo>
                    <a:pt x="4050252" y="1207141"/>
                  </a:lnTo>
                  <a:lnTo>
                    <a:pt x="4069386" y="1174026"/>
                  </a:lnTo>
                  <a:lnTo>
                    <a:pt x="4086906" y="1140837"/>
                  </a:lnTo>
                  <a:lnTo>
                    <a:pt x="4099379" y="1106011"/>
                  </a:lnTo>
                  <a:lnTo>
                    <a:pt x="4108488" y="1070094"/>
                  </a:lnTo>
                  <a:lnTo>
                    <a:pt x="4115355" y="1033449"/>
                  </a:lnTo>
                  <a:lnTo>
                    <a:pt x="4118345" y="997113"/>
                  </a:lnTo>
                  <a:lnTo>
                    <a:pt x="4118751" y="960982"/>
                  </a:lnTo>
                  <a:lnTo>
                    <a:pt x="4117434" y="924989"/>
                  </a:lnTo>
                  <a:lnTo>
                    <a:pt x="4110206" y="888294"/>
                  </a:lnTo>
                  <a:lnTo>
                    <a:pt x="4099037" y="851130"/>
                  </a:lnTo>
                  <a:lnTo>
                    <a:pt x="4085241" y="813654"/>
                  </a:lnTo>
                  <a:lnTo>
                    <a:pt x="4064932" y="776764"/>
                  </a:lnTo>
                  <a:lnTo>
                    <a:pt x="4040280" y="740265"/>
                  </a:lnTo>
                  <a:lnTo>
                    <a:pt x="4012733" y="704025"/>
                  </a:lnTo>
                  <a:lnTo>
                    <a:pt x="3979286" y="667959"/>
                  </a:lnTo>
                  <a:lnTo>
                    <a:pt x="3941907" y="632009"/>
                  </a:lnTo>
                  <a:lnTo>
                    <a:pt x="3901908" y="596136"/>
                  </a:lnTo>
                  <a:lnTo>
                    <a:pt x="3856984" y="561108"/>
                  </a:lnTo>
                  <a:lnTo>
                    <a:pt x="3808779" y="526644"/>
                  </a:lnTo>
                  <a:lnTo>
                    <a:pt x="3758386" y="492555"/>
                  </a:lnTo>
                  <a:lnTo>
                    <a:pt x="3707329" y="461892"/>
                  </a:lnTo>
                  <a:lnTo>
                    <a:pt x="3655827" y="433512"/>
                  </a:lnTo>
                  <a:lnTo>
                    <a:pt x="3604030" y="406655"/>
                  </a:lnTo>
                  <a:lnTo>
                    <a:pt x="3553624" y="383988"/>
                  </a:lnTo>
                  <a:lnTo>
                    <a:pt x="3504146" y="364113"/>
                  </a:lnTo>
                  <a:lnTo>
                    <a:pt x="3455284" y="346102"/>
                  </a:lnTo>
                  <a:lnTo>
                    <a:pt x="3406835" y="329331"/>
                  </a:lnTo>
                  <a:lnTo>
                    <a:pt x="3358661" y="313388"/>
                  </a:lnTo>
                  <a:lnTo>
                    <a:pt x="3310670" y="297997"/>
                  </a:lnTo>
                  <a:lnTo>
                    <a:pt x="3263595" y="283768"/>
                  </a:lnTo>
                  <a:lnTo>
                    <a:pt x="3217130" y="270313"/>
                  </a:lnTo>
                  <a:lnTo>
                    <a:pt x="3171072" y="257374"/>
                  </a:lnTo>
                  <a:lnTo>
                    <a:pt x="3117348" y="243192"/>
                  </a:lnTo>
                  <a:lnTo>
                    <a:pt x="3058513" y="228181"/>
                  </a:lnTo>
                  <a:lnTo>
                    <a:pt x="2996271" y="212617"/>
                  </a:lnTo>
                  <a:lnTo>
                    <a:pt x="2926201" y="197479"/>
                  </a:lnTo>
                  <a:lnTo>
                    <a:pt x="2850914" y="182625"/>
                  </a:lnTo>
                  <a:lnTo>
                    <a:pt x="2772146" y="167959"/>
                  </a:lnTo>
                  <a:lnTo>
                    <a:pt x="2687886" y="154213"/>
                  </a:lnTo>
                  <a:lnTo>
                    <a:pt x="2599961" y="141081"/>
                  </a:lnTo>
                  <a:lnTo>
                    <a:pt x="2509594" y="128357"/>
                  </a:lnTo>
                  <a:lnTo>
                    <a:pt x="2406488" y="119080"/>
                  </a:lnTo>
                  <a:lnTo>
                    <a:pt x="2294888" y="112102"/>
                  </a:lnTo>
                  <a:lnTo>
                    <a:pt x="2177625" y="106657"/>
                  </a:lnTo>
                  <a:lnTo>
                    <a:pt x="2047856" y="106201"/>
                  </a:lnTo>
                  <a:lnTo>
                    <a:pt x="1909750" y="109073"/>
                  </a:lnTo>
                  <a:lnTo>
                    <a:pt x="1766085" y="114162"/>
                  </a:lnTo>
                  <a:lnTo>
                    <a:pt x="1614747" y="127080"/>
                  </a:lnTo>
                  <a:lnTo>
                    <a:pt x="1458292" y="145216"/>
                  </a:lnTo>
                  <a:lnTo>
                    <a:pt x="1298425" y="166833"/>
                  </a:lnTo>
                  <a:lnTo>
                    <a:pt x="1133111" y="197912"/>
                  </a:lnTo>
                  <a:lnTo>
                    <a:pt x="964164" y="235301"/>
                  </a:lnTo>
                  <a:lnTo>
                    <a:pt x="792795" y="276895"/>
                  </a:lnTo>
                  <a:lnTo>
                    <a:pt x="628542" y="322087"/>
                  </a:lnTo>
                  <a:lnTo>
                    <a:pt x="469035" y="369678"/>
                  </a:lnTo>
                  <a:lnTo>
                    <a:pt x="312689" y="418867"/>
                  </a:lnTo>
                  <a:lnTo>
                    <a:pt x="208460" y="451660"/>
                  </a:lnTo>
                  <a:lnTo>
                    <a:pt x="0" y="51724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103" name="SMARTInkShape-1941"/>
            <p:cNvSpPr/>
            <p:nvPr/>
          </p:nvSpPr>
          <p:spPr bwMode="auto">
            <a:xfrm>
              <a:off x="7886700" y="121444"/>
              <a:ext cx="21432" cy="7145"/>
            </a:xfrm>
            <a:custGeom>
              <a:avLst/>
              <a:gdLst/>
              <a:ahLst/>
              <a:cxnLst/>
              <a:rect l="0" t="0" r="0" b="0"/>
              <a:pathLst>
                <a:path w="21432" h="7145">
                  <a:moveTo>
                    <a:pt x="0" y="7144"/>
                  </a:moveTo>
                  <a:lnTo>
                    <a:pt x="3793" y="7144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0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21775" cy="685800"/>
          </a:xfrm>
        </p:spPr>
        <p:txBody>
          <a:bodyPr/>
          <a:lstStyle/>
          <a:p>
            <a:r>
              <a:rPr lang="en-US" altLang="en-US" sz="3400"/>
              <a:t>Numeric Encod. Extended to Comparisons</a:t>
            </a:r>
          </a:p>
        </p:txBody>
      </p:sp>
      <p:sp>
        <p:nvSpPr>
          <p:cNvPr id="251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Comparison operations in Hardware</a:t>
            </a:r>
          </a:p>
          <a:p>
            <a:pPr lvl="1"/>
            <a:r>
              <a:rPr lang="en-US" altLang="en-US"/>
              <a:t>IA32   -  </a:t>
            </a:r>
          </a:p>
          <a:p>
            <a:pPr lvl="2"/>
            <a:r>
              <a:rPr lang="en-US" altLang="en-US"/>
              <a:t>CC register set as result of arithmetic operations</a:t>
            </a:r>
          </a:p>
          <a:p>
            <a:pPr lvl="3"/>
            <a:r>
              <a:rPr lang="en-US" altLang="en-US"/>
              <a:t>Add, Subtract, … CMP = subtract without saving result</a:t>
            </a:r>
          </a:p>
          <a:p>
            <a:pPr lvl="2"/>
            <a:r>
              <a:rPr lang="en-US" altLang="en-US"/>
              <a:t>Jumps then test certain bits in the CC register</a:t>
            </a:r>
          </a:p>
          <a:p>
            <a:pPr lvl="3"/>
            <a:r>
              <a:rPr lang="en-US" altLang="en-US"/>
              <a:t>JLT, JLE, JEQ, JGE, JGT, JNEQ</a:t>
            </a:r>
          </a:p>
          <a:p>
            <a:pPr lvl="2"/>
            <a:r>
              <a:rPr lang="en-US" altLang="en-US"/>
              <a:t>So encoding includes a lot of Jumps</a:t>
            </a:r>
          </a:p>
          <a:p>
            <a:pPr lvl="2"/>
            <a:r>
              <a:rPr lang="en-US" altLang="en-US"/>
              <a:t>(x &lt; y) AND (y &lt; z) OR (y=x)</a:t>
            </a:r>
          </a:p>
          <a:p>
            <a:pPr lvl="3"/>
            <a:r>
              <a:rPr lang="en-US" altLang="en-US"/>
              <a:t>L0	cmp	x	y	_</a:t>
            </a:r>
          </a:p>
          <a:p>
            <a:pPr lvl="3"/>
            <a:r>
              <a:rPr lang="en-US" altLang="en-US"/>
              <a:t>_		JLT	L2</a:t>
            </a:r>
          </a:p>
          <a:p>
            <a:pPr lvl="3"/>
            <a:r>
              <a:rPr lang="en-US" altLang="en-US"/>
              <a:t> L1	LoadI	0		T1</a:t>
            </a:r>
          </a:p>
          <a:p>
            <a:pPr lvl="3"/>
            <a:r>
              <a:rPr lang="en-US" altLang="en-US"/>
              <a:t>_		JMP	L3</a:t>
            </a:r>
          </a:p>
          <a:p>
            <a:pPr lvl="3"/>
            <a:r>
              <a:rPr lang="en-US" altLang="en-US"/>
              <a:t>L2	LoadI	1	_	T1</a:t>
            </a:r>
          </a:p>
          <a:p>
            <a:pPr lvl="3"/>
            <a:r>
              <a:rPr lang="en-US" altLang="en-US"/>
              <a:t>L3	NOP </a:t>
            </a:r>
          </a:p>
        </p:txBody>
      </p:sp>
      <p:sp>
        <p:nvSpPr>
          <p:cNvPr id="2511020" name="SMARTInkShape-2137"/>
          <p:cNvSpPr/>
          <p:nvPr/>
        </p:nvSpPr>
        <p:spPr bwMode="auto">
          <a:xfrm>
            <a:off x="2967684" y="3814763"/>
            <a:ext cx="4117" cy="7057"/>
          </a:xfrm>
          <a:custGeom>
            <a:avLst/>
            <a:gdLst/>
            <a:ahLst/>
            <a:cxnLst/>
            <a:rect l="0" t="0" r="0" b="0"/>
            <a:pathLst>
              <a:path w="4117" h="7057">
                <a:moveTo>
                  <a:pt x="4116" y="0"/>
                </a:moveTo>
                <a:lnTo>
                  <a:pt x="4116" y="6150"/>
                </a:lnTo>
                <a:lnTo>
                  <a:pt x="3322" y="6481"/>
                </a:lnTo>
                <a:lnTo>
                  <a:pt x="0" y="6947"/>
                </a:lnTo>
                <a:lnTo>
                  <a:pt x="1758" y="7056"/>
                </a:lnTo>
                <a:lnTo>
                  <a:pt x="2544" y="6291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1026" name="SMARTInkShape-Group465"/>
          <p:cNvGrpSpPr/>
          <p:nvPr/>
        </p:nvGrpSpPr>
        <p:grpSpPr>
          <a:xfrm>
            <a:off x="1407319" y="3566379"/>
            <a:ext cx="4284840" cy="426978"/>
            <a:chOff x="1407319" y="3566379"/>
            <a:chExt cx="4284840" cy="426978"/>
          </a:xfrm>
        </p:grpSpPr>
        <p:sp>
          <p:nvSpPr>
            <p:cNvPr id="2511021" name="SMARTInkShape-2138"/>
            <p:cNvSpPr/>
            <p:nvPr/>
          </p:nvSpPr>
          <p:spPr bwMode="auto">
            <a:xfrm>
              <a:off x="5575228" y="3566379"/>
              <a:ext cx="116931" cy="426978"/>
            </a:xfrm>
            <a:custGeom>
              <a:avLst/>
              <a:gdLst/>
              <a:ahLst/>
              <a:cxnLst/>
              <a:rect l="0" t="0" r="0" b="0"/>
              <a:pathLst>
                <a:path w="116931" h="426978">
                  <a:moveTo>
                    <a:pt x="18327" y="12640"/>
                  </a:moveTo>
                  <a:lnTo>
                    <a:pt x="8385" y="12640"/>
                  </a:lnTo>
                  <a:lnTo>
                    <a:pt x="6937" y="13434"/>
                  </a:lnTo>
                  <a:lnTo>
                    <a:pt x="5972" y="14756"/>
                  </a:lnTo>
                  <a:lnTo>
                    <a:pt x="4899" y="19137"/>
                  </a:lnTo>
                  <a:lnTo>
                    <a:pt x="3500" y="29734"/>
                  </a:lnTo>
                  <a:lnTo>
                    <a:pt x="361" y="35583"/>
                  </a:lnTo>
                  <a:lnTo>
                    <a:pt x="0" y="39048"/>
                  </a:lnTo>
                  <a:lnTo>
                    <a:pt x="7629" y="74653"/>
                  </a:lnTo>
                  <a:lnTo>
                    <a:pt x="13923" y="88870"/>
                  </a:lnTo>
                  <a:lnTo>
                    <a:pt x="20604" y="96261"/>
                  </a:lnTo>
                  <a:lnTo>
                    <a:pt x="28071" y="101399"/>
                  </a:lnTo>
                  <a:lnTo>
                    <a:pt x="34035" y="103682"/>
                  </a:lnTo>
                  <a:lnTo>
                    <a:pt x="36737" y="103497"/>
                  </a:lnTo>
                  <a:lnTo>
                    <a:pt x="41856" y="101175"/>
                  </a:lnTo>
                  <a:lnTo>
                    <a:pt x="49200" y="91613"/>
                  </a:lnTo>
                  <a:lnTo>
                    <a:pt x="63564" y="64852"/>
                  </a:lnTo>
                  <a:lnTo>
                    <a:pt x="67392" y="40240"/>
                  </a:lnTo>
                  <a:lnTo>
                    <a:pt x="68279" y="6693"/>
                  </a:lnTo>
                  <a:lnTo>
                    <a:pt x="68324" y="0"/>
                  </a:lnTo>
                  <a:lnTo>
                    <a:pt x="69126" y="10878"/>
                  </a:lnTo>
                  <a:lnTo>
                    <a:pt x="73988" y="39367"/>
                  </a:lnTo>
                  <a:lnTo>
                    <a:pt x="77153" y="69242"/>
                  </a:lnTo>
                  <a:lnTo>
                    <a:pt x="83118" y="102436"/>
                  </a:lnTo>
                  <a:lnTo>
                    <a:pt x="87605" y="128749"/>
                  </a:lnTo>
                  <a:lnTo>
                    <a:pt x="92245" y="156319"/>
                  </a:lnTo>
                  <a:lnTo>
                    <a:pt x="96953" y="184447"/>
                  </a:lnTo>
                  <a:lnTo>
                    <a:pt x="101691" y="212030"/>
                  </a:lnTo>
                  <a:lnTo>
                    <a:pt x="106443" y="237518"/>
                  </a:lnTo>
                  <a:lnTo>
                    <a:pt x="113581" y="270388"/>
                  </a:lnTo>
                  <a:lnTo>
                    <a:pt x="116930" y="304028"/>
                  </a:lnTo>
                  <a:lnTo>
                    <a:pt x="112359" y="339544"/>
                  </a:lnTo>
                  <a:lnTo>
                    <a:pt x="103813" y="365257"/>
                  </a:lnTo>
                  <a:lnTo>
                    <a:pt x="98390" y="372558"/>
                  </a:lnTo>
                  <a:lnTo>
                    <a:pt x="77427" y="386229"/>
                  </a:lnTo>
                  <a:lnTo>
                    <a:pt x="49247" y="394609"/>
                  </a:lnTo>
                  <a:lnTo>
                    <a:pt x="41859" y="400950"/>
                  </a:lnTo>
                  <a:lnTo>
                    <a:pt x="36724" y="409059"/>
                  </a:lnTo>
                  <a:lnTo>
                    <a:pt x="32617" y="42697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22" name="SMARTInkShape-2139"/>
            <p:cNvSpPr/>
            <p:nvPr/>
          </p:nvSpPr>
          <p:spPr bwMode="auto">
            <a:xfrm>
              <a:off x="5280101" y="3643313"/>
              <a:ext cx="220588" cy="135732"/>
            </a:xfrm>
            <a:custGeom>
              <a:avLst/>
              <a:gdLst/>
              <a:ahLst/>
              <a:cxnLst/>
              <a:rect l="0" t="0" r="0" b="0"/>
              <a:pathLst>
                <a:path w="220588" h="135732">
                  <a:moveTo>
                    <a:pt x="127719" y="0"/>
                  </a:moveTo>
                  <a:lnTo>
                    <a:pt x="107133" y="0"/>
                  </a:lnTo>
                  <a:lnTo>
                    <a:pt x="98461" y="4233"/>
                  </a:lnTo>
                  <a:lnTo>
                    <a:pt x="68391" y="28946"/>
                  </a:lnTo>
                  <a:lnTo>
                    <a:pt x="35356" y="57346"/>
                  </a:lnTo>
                  <a:lnTo>
                    <a:pt x="5734" y="87120"/>
                  </a:lnTo>
                  <a:lnTo>
                    <a:pt x="2065" y="93753"/>
                  </a:lnTo>
                  <a:lnTo>
                    <a:pt x="0" y="101950"/>
                  </a:lnTo>
                  <a:lnTo>
                    <a:pt x="1298" y="102892"/>
                  </a:lnTo>
                  <a:lnTo>
                    <a:pt x="30048" y="100369"/>
                  </a:lnTo>
                  <a:lnTo>
                    <a:pt x="56093" y="100118"/>
                  </a:lnTo>
                  <a:lnTo>
                    <a:pt x="88591" y="100837"/>
                  </a:lnTo>
                  <a:lnTo>
                    <a:pt x="123357" y="105724"/>
                  </a:lnTo>
                  <a:lnTo>
                    <a:pt x="157999" y="112993"/>
                  </a:lnTo>
                  <a:lnTo>
                    <a:pt x="187931" y="124055"/>
                  </a:lnTo>
                  <a:lnTo>
                    <a:pt x="220587" y="1357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23" name="SMARTInkShape-2140"/>
            <p:cNvSpPr/>
            <p:nvPr/>
          </p:nvSpPr>
          <p:spPr bwMode="auto">
            <a:xfrm>
              <a:off x="4967288" y="3664744"/>
              <a:ext cx="219076" cy="203710"/>
            </a:xfrm>
            <a:custGeom>
              <a:avLst/>
              <a:gdLst/>
              <a:ahLst/>
              <a:cxnLst/>
              <a:rect l="0" t="0" r="0" b="0"/>
              <a:pathLst>
                <a:path w="219076" h="203710">
                  <a:moveTo>
                    <a:pt x="219075" y="0"/>
                  </a:moveTo>
                  <a:lnTo>
                    <a:pt x="215282" y="7585"/>
                  </a:lnTo>
                  <a:lnTo>
                    <a:pt x="181288" y="40951"/>
                  </a:lnTo>
                  <a:lnTo>
                    <a:pt x="152051" y="72988"/>
                  </a:lnTo>
                  <a:lnTo>
                    <a:pt x="118254" y="105499"/>
                  </a:lnTo>
                  <a:lnTo>
                    <a:pt x="85221" y="137356"/>
                  </a:lnTo>
                  <a:lnTo>
                    <a:pt x="55325" y="167698"/>
                  </a:lnTo>
                  <a:lnTo>
                    <a:pt x="20570" y="195491"/>
                  </a:lnTo>
                  <a:lnTo>
                    <a:pt x="5654" y="203709"/>
                  </a:lnTo>
                  <a:lnTo>
                    <a:pt x="2975" y="203274"/>
                  </a:lnTo>
                  <a:lnTo>
                    <a:pt x="1189" y="201398"/>
                  </a:lnTo>
                  <a:lnTo>
                    <a:pt x="0" y="198559"/>
                  </a:lnTo>
                  <a:lnTo>
                    <a:pt x="2910" y="189054"/>
                  </a:lnTo>
                  <a:lnTo>
                    <a:pt x="11907" y="1714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24" name="SMARTInkShape-2141"/>
            <p:cNvSpPr/>
            <p:nvPr/>
          </p:nvSpPr>
          <p:spPr bwMode="auto">
            <a:xfrm>
              <a:off x="5022169" y="3664833"/>
              <a:ext cx="171337" cy="199350"/>
            </a:xfrm>
            <a:custGeom>
              <a:avLst/>
              <a:gdLst/>
              <a:ahLst/>
              <a:cxnLst/>
              <a:rect l="0" t="0" r="0" b="0"/>
              <a:pathLst>
                <a:path w="171337" h="199350">
                  <a:moveTo>
                    <a:pt x="14176" y="14198"/>
                  </a:moveTo>
                  <a:lnTo>
                    <a:pt x="14176" y="8047"/>
                  </a:lnTo>
                  <a:lnTo>
                    <a:pt x="13381" y="7716"/>
                  </a:lnTo>
                  <a:lnTo>
                    <a:pt x="10383" y="7349"/>
                  </a:lnTo>
                  <a:lnTo>
                    <a:pt x="6404" y="5069"/>
                  </a:lnTo>
                  <a:lnTo>
                    <a:pt x="0" y="0"/>
                  </a:lnTo>
                  <a:lnTo>
                    <a:pt x="16482" y="30977"/>
                  </a:lnTo>
                  <a:lnTo>
                    <a:pt x="33681" y="61345"/>
                  </a:lnTo>
                  <a:lnTo>
                    <a:pt x="51440" y="88581"/>
                  </a:lnTo>
                  <a:lnTo>
                    <a:pt x="77980" y="121319"/>
                  </a:lnTo>
                  <a:lnTo>
                    <a:pt x="101450" y="155420"/>
                  </a:lnTo>
                  <a:lnTo>
                    <a:pt x="129473" y="189903"/>
                  </a:lnTo>
                  <a:lnTo>
                    <a:pt x="138443" y="195477"/>
                  </a:lnTo>
                  <a:lnTo>
                    <a:pt x="154286" y="199349"/>
                  </a:lnTo>
                  <a:lnTo>
                    <a:pt x="157938" y="197558"/>
                  </a:lnTo>
                  <a:lnTo>
                    <a:pt x="160023" y="195969"/>
                  </a:lnTo>
                  <a:lnTo>
                    <a:pt x="171336" y="17136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25" name="SMARTInkShape-2142"/>
            <p:cNvSpPr/>
            <p:nvPr/>
          </p:nvSpPr>
          <p:spPr bwMode="auto">
            <a:xfrm>
              <a:off x="1407319" y="3707606"/>
              <a:ext cx="3350420" cy="146992"/>
            </a:xfrm>
            <a:custGeom>
              <a:avLst/>
              <a:gdLst/>
              <a:ahLst/>
              <a:cxnLst/>
              <a:rect l="0" t="0" r="0" b="0"/>
              <a:pathLst>
                <a:path w="3350420" h="146992">
                  <a:moveTo>
                    <a:pt x="0" y="135732"/>
                  </a:moveTo>
                  <a:lnTo>
                    <a:pt x="24836" y="136525"/>
                  </a:lnTo>
                  <a:lnTo>
                    <a:pt x="51552" y="141882"/>
                  </a:lnTo>
                  <a:lnTo>
                    <a:pt x="85383" y="142679"/>
                  </a:lnTo>
                  <a:lnTo>
                    <a:pt x="117991" y="142817"/>
                  </a:lnTo>
                  <a:lnTo>
                    <a:pt x="152788" y="142858"/>
                  </a:lnTo>
                  <a:lnTo>
                    <a:pt x="176385" y="142867"/>
                  </a:lnTo>
                  <a:lnTo>
                    <a:pt x="204335" y="142872"/>
                  </a:lnTo>
                  <a:lnTo>
                    <a:pt x="235278" y="142874"/>
                  </a:lnTo>
                  <a:lnTo>
                    <a:pt x="267551" y="142874"/>
                  </a:lnTo>
                  <a:lnTo>
                    <a:pt x="300416" y="142875"/>
                  </a:lnTo>
                  <a:lnTo>
                    <a:pt x="334337" y="142875"/>
                  </a:lnTo>
                  <a:lnTo>
                    <a:pt x="352272" y="142875"/>
                  </a:lnTo>
                  <a:lnTo>
                    <a:pt x="370579" y="142875"/>
                  </a:lnTo>
                  <a:lnTo>
                    <a:pt x="389134" y="142875"/>
                  </a:lnTo>
                  <a:lnTo>
                    <a:pt x="407854" y="142875"/>
                  </a:lnTo>
                  <a:lnTo>
                    <a:pt x="426684" y="142875"/>
                  </a:lnTo>
                  <a:lnTo>
                    <a:pt x="447174" y="143669"/>
                  </a:lnTo>
                  <a:lnTo>
                    <a:pt x="468772" y="144992"/>
                  </a:lnTo>
                  <a:lnTo>
                    <a:pt x="491109" y="146667"/>
                  </a:lnTo>
                  <a:lnTo>
                    <a:pt x="513937" y="146991"/>
                  </a:lnTo>
                  <a:lnTo>
                    <a:pt x="537093" y="146413"/>
                  </a:lnTo>
                  <a:lnTo>
                    <a:pt x="560468" y="145234"/>
                  </a:lnTo>
                  <a:lnTo>
                    <a:pt x="585577" y="143653"/>
                  </a:lnTo>
                  <a:lnTo>
                    <a:pt x="611841" y="141807"/>
                  </a:lnTo>
                  <a:lnTo>
                    <a:pt x="638875" y="139782"/>
                  </a:lnTo>
                  <a:lnTo>
                    <a:pt x="665629" y="136844"/>
                  </a:lnTo>
                  <a:lnTo>
                    <a:pt x="692196" y="133298"/>
                  </a:lnTo>
                  <a:lnTo>
                    <a:pt x="718639" y="129347"/>
                  </a:lnTo>
                  <a:lnTo>
                    <a:pt x="745793" y="125919"/>
                  </a:lnTo>
                  <a:lnTo>
                    <a:pt x="773420" y="122840"/>
                  </a:lnTo>
                  <a:lnTo>
                    <a:pt x="801363" y="119993"/>
                  </a:lnTo>
                  <a:lnTo>
                    <a:pt x="830311" y="116508"/>
                  </a:lnTo>
                  <a:lnTo>
                    <a:pt x="859928" y="112597"/>
                  </a:lnTo>
                  <a:lnTo>
                    <a:pt x="889991" y="108402"/>
                  </a:lnTo>
                  <a:lnTo>
                    <a:pt x="921146" y="104018"/>
                  </a:lnTo>
                  <a:lnTo>
                    <a:pt x="953029" y="99508"/>
                  </a:lnTo>
                  <a:lnTo>
                    <a:pt x="985396" y="94914"/>
                  </a:lnTo>
                  <a:lnTo>
                    <a:pt x="1018087" y="91057"/>
                  </a:lnTo>
                  <a:lnTo>
                    <a:pt x="1050993" y="87693"/>
                  </a:lnTo>
                  <a:lnTo>
                    <a:pt x="1084043" y="84656"/>
                  </a:lnTo>
                  <a:lnTo>
                    <a:pt x="1117189" y="81043"/>
                  </a:lnTo>
                  <a:lnTo>
                    <a:pt x="1150399" y="77048"/>
                  </a:lnTo>
                  <a:lnTo>
                    <a:pt x="1183651" y="72797"/>
                  </a:lnTo>
                  <a:lnTo>
                    <a:pt x="1216932" y="69962"/>
                  </a:lnTo>
                  <a:lnTo>
                    <a:pt x="1250232" y="68073"/>
                  </a:lnTo>
                  <a:lnTo>
                    <a:pt x="1283544" y="66813"/>
                  </a:lnTo>
                  <a:lnTo>
                    <a:pt x="1316865" y="65180"/>
                  </a:lnTo>
                  <a:lnTo>
                    <a:pt x="1350191" y="63297"/>
                  </a:lnTo>
                  <a:lnTo>
                    <a:pt x="1383521" y="61248"/>
                  </a:lnTo>
                  <a:lnTo>
                    <a:pt x="1416853" y="59882"/>
                  </a:lnTo>
                  <a:lnTo>
                    <a:pt x="1450188" y="58971"/>
                  </a:lnTo>
                  <a:lnTo>
                    <a:pt x="1483523" y="58365"/>
                  </a:lnTo>
                  <a:lnTo>
                    <a:pt x="1516859" y="57960"/>
                  </a:lnTo>
                  <a:lnTo>
                    <a:pt x="1550195" y="57690"/>
                  </a:lnTo>
                  <a:lnTo>
                    <a:pt x="1583532" y="57510"/>
                  </a:lnTo>
                  <a:lnTo>
                    <a:pt x="1617663" y="56596"/>
                  </a:lnTo>
                  <a:lnTo>
                    <a:pt x="1652323" y="55193"/>
                  </a:lnTo>
                  <a:lnTo>
                    <a:pt x="1687336" y="53464"/>
                  </a:lnTo>
                  <a:lnTo>
                    <a:pt x="1721791" y="51518"/>
                  </a:lnTo>
                  <a:lnTo>
                    <a:pt x="1755873" y="49427"/>
                  </a:lnTo>
                  <a:lnTo>
                    <a:pt x="1789707" y="47238"/>
                  </a:lnTo>
                  <a:lnTo>
                    <a:pt x="1824169" y="44986"/>
                  </a:lnTo>
                  <a:lnTo>
                    <a:pt x="1859050" y="42691"/>
                  </a:lnTo>
                  <a:lnTo>
                    <a:pt x="1894210" y="40367"/>
                  </a:lnTo>
                  <a:lnTo>
                    <a:pt x="1929557" y="37230"/>
                  </a:lnTo>
                  <a:lnTo>
                    <a:pt x="1965027" y="33551"/>
                  </a:lnTo>
                  <a:lnTo>
                    <a:pt x="2000581" y="29511"/>
                  </a:lnTo>
                  <a:lnTo>
                    <a:pt x="2036189" y="26024"/>
                  </a:lnTo>
                  <a:lnTo>
                    <a:pt x="2071835" y="22906"/>
                  </a:lnTo>
                  <a:lnTo>
                    <a:pt x="2107504" y="20033"/>
                  </a:lnTo>
                  <a:lnTo>
                    <a:pt x="2143190" y="17324"/>
                  </a:lnTo>
                  <a:lnTo>
                    <a:pt x="2178887" y="14725"/>
                  </a:lnTo>
                  <a:lnTo>
                    <a:pt x="2214591" y="12198"/>
                  </a:lnTo>
                  <a:lnTo>
                    <a:pt x="2250300" y="9719"/>
                  </a:lnTo>
                  <a:lnTo>
                    <a:pt x="2286013" y="7273"/>
                  </a:lnTo>
                  <a:lnTo>
                    <a:pt x="2321727" y="4849"/>
                  </a:lnTo>
                  <a:lnTo>
                    <a:pt x="2355855" y="3233"/>
                  </a:lnTo>
                  <a:lnTo>
                    <a:pt x="2388926" y="2155"/>
                  </a:lnTo>
                  <a:lnTo>
                    <a:pt x="2421293" y="1437"/>
                  </a:lnTo>
                  <a:lnTo>
                    <a:pt x="2453983" y="958"/>
                  </a:lnTo>
                  <a:lnTo>
                    <a:pt x="2486888" y="639"/>
                  </a:lnTo>
                  <a:lnTo>
                    <a:pt x="2519938" y="426"/>
                  </a:lnTo>
                  <a:lnTo>
                    <a:pt x="2552290" y="284"/>
                  </a:lnTo>
                  <a:lnTo>
                    <a:pt x="2584177" y="189"/>
                  </a:lnTo>
                  <a:lnTo>
                    <a:pt x="2615753" y="127"/>
                  </a:lnTo>
                  <a:lnTo>
                    <a:pt x="2646329" y="878"/>
                  </a:lnTo>
                  <a:lnTo>
                    <a:pt x="2676238" y="2173"/>
                  </a:lnTo>
                  <a:lnTo>
                    <a:pt x="2705702" y="3830"/>
                  </a:lnTo>
                  <a:lnTo>
                    <a:pt x="2734870" y="4934"/>
                  </a:lnTo>
                  <a:lnTo>
                    <a:pt x="2763840" y="5671"/>
                  </a:lnTo>
                  <a:lnTo>
                    <a:pt x="2792679" y="6162"/>
                  </a:lnTo>
                  <a:lnTo>
                    <a:pt x="2820636" y="7283"/>
                  </a:lnTo>
                  <a:lnTo>
                    <a:pt x="2848005" y="8824"/>
                  </a:lnTo>
                  <a:lnTo>
                    <a:pt x="2874982" y="10645"/>
                  </a:lnTo>
                  <a:lnTo>
                    <a:pt x="2900905" y="11859"/>
                  </a:lnTo>
                  <a:lnTo>
                    <a:pt x="2926124" y="12669"/>
                  </a:lnTo>
                  <a:lnTo>
                    <a:pt x="2950874" y="13208"/>
                  </a:lnTo>
                  <a:lnTo>
                    <a:pt x="2975312" y="13568"/>
                  </a:lnTo>
                  <a:lnTo>
                    <a:pt x="2999541" y="13808"/>
                  </a:lnTo>
                  <a:lnTo>
                    <a:pt x="3023631" y="13968"/>
                  </a:lnTo>
                  <a:lnTo>
                    <a:pt x="3046835" y="14075"/>
                  </a:lnTo>
                  <a:lnTo>
                    <a:pt x="3069448" y="14146"/>
                  </a:lnTo>
                  <a:lnTo>
                    <a:pt x="3091668" y="14193"/>
                  </a:lnTo>
                  <a:lnTo>
                    <a:pt x="3112830" y="14225"/>
                  </a:lnTo>
                  <a:lnTo>
                    <a:pt x="3133289" y="14246"/>
                  </a:lnTo>
                  <a:lnTo>
                    <a:pt x="3153278" y="14259"/>
                  </a:lnTo>
                  <a:lnTo>
                    <a:pt x="3188188" y="14275"/>
                  </a:lnTo>
                  <a:lnTo>
                    <a:pt x="3220372" y="14282"/>
                  </a:lnTo>
                  <a:lnTo>
                    <a:pt x="3253197" y="14285"/>
                  </a:lnTo>
                  <a:lnTo>
                    <a:pt x="3279957" y="14287"/>
                  </a:lnTo>
                  <a:lnTo>
                    <a:pt x="3312872" y="12171"/>
                  </a:lnTo>
                  <a:lnTo>
                    <a:pt x="3336383" y="6517"/>
                  </a:lnTo>
                  <a:lnTo>
                    <a:pt x="335041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1027" name="SMARTInkShape-2143"/>
          <p:cNvSpPr/>
          <p:nvPr/>
        </p:nvSpPr>
        <p:spPr bwMode="auto">
          <a:xfrm>
            <a:off x="5819621" y="5229487"/>
            <a:ext cx="468265" cy="447609"/>
          </a:xfrm>
          <a:custGeom>
            <a:avLst/>
            <a:gdLst/>
            <a:ahLst/>
            <a:cxnLst/>
            <a:rect l="0" t="0" r="0" b="0"/>
            <a:pathLst>
              <a:path w="468265" h="447609">
                <a:moveTo>
                  <a:pt x="359724" y="49743"/>
                </a:moveTo>
                <a:lnTo>
                  <a:pt x="355931" y="45952"/>
                </a:lnTo>
                <a:lnTo>
                  <a:pt x="351952" y="44090"/>
                </a:lnTo>
                <a:lnTo>
                  <a:pt x="349780" y="43593"/>
                </a:lnTo>
                <a:lnTo>
                  <a:pt x="342930" y="39102"/>
                </a:lnTo>
                <a:lnTo>
                  <a:pt x="317827" y="18759"/>
                </a:lnTo>
                <a:lnTo>
                  <a:pt x="285027" y="8599"/>
                </a:lnTo>
                <a:lnTo>
                  <a:pt x="259067" y="1723"/>
                </a:lnTo>
                <a:lnTo>
                  <a:pt x="223907" y="0"/>
                </a:lnTo>
                <a:lnTo>
                  <a:pt x="195399" y="1906"/>
                </a:lnTo>
                <a:lnTo>
                  <a:pt x="163046" y="9692"/>
                </a:lnTo>
                <a:lnTo>
                  <a:pt x="131784" y="18872"/>
                </a:lnTo>
                <a:lnTo>
                  <a:pt x="100562" y="30446"/>
                </a:lnTo>
                <a:lnTo>
                  <a:pt x="67848" y="47785"/>
                </a:lnTo>
                <a:lnTo>
                  <a:pt x="38455" y="72993"/>
                </a:lnTo>
                <a:lnTo>
                  <a:pt x="18470" y="98613"/>
                </a:lnTo>
                <a:lnTo>
                  <a:pt x="6816" y="127901"/>
                </a:lnTo>
                <a:lnTo>
                  <a:pt x="998" y="152743"/>
                </a:lnTo>
                <a:lnTo>
                  <a:pt x="0" y="177542"/>
                </a:lnTo>
                <a:lnTo>
                  <a:pt x="1409" y="202587"/>
                </a:lnTo>
                <a:lnTo>
                  <a:pt x="2035" y="229593"/>
                </a:lnTo>
                <a:lnTo>
                  <a:pt x="6546" y="257470"/>
                </a:lnTo>
                <a:lnTo>
                  <a:pt x="13843" y="284942"/>
                </a:lnTo>
                <a:lnTo>
                  <a:pt x="22377" y="310381"/>
                </a:lnTo>
                <a:lnTo>
                  <a:pt x="31462" y="334916"/>
                </a:lnTo>
                <a:lnTo>
                  <a:pt x="42379" y="358256"/>
                </a:lnTo>
                <a:lnTo>
                  <a:pt x="66376" y="389246"/>
                </a:lnTo>
                <a:lnTo>
                  <a:pt x="94389" y="416949"/>
                </a:lnTo>
                <a:lnTo>
                  <a:pt x="128264" y="435124"/>
                </a:lnTo>
                <a:lnTo>
                  <a:pt x="154459" y="442745"/>
                </a:lnTo>
                <a:lnTo>
                  <a:pt x="184092" y="446661"/>
                </a:lnTo>
                <a:lnTo>
                  <a:pt x="216577" y="447608"/>
                </a:lnTo>
                <a:lnTo>
                  <a:pt x="252182" y="445383"/>
                </a:lnTo>
                <a:lnTo>
                  <a:pt x="284940" y="437515"/>
                </a:lnTo>
                <a:lnTo>
                  <a:pt x="316166" y="425286"/>
                </a:lnTo>
                <a:lnTo>
                  <a:pt x="348566" y="409269"/>
                </a:lnTo>
                <a:lnTo>
                  <a:pt x="377253" y="389450"/>
                </a:lnTo>
                <a:lnTo>
                  <a:pt x="402440" y="366618"/>
                </a:lnTo>
                <a:lnTo>
                  <a:pt x="424216" y="340595"/>
                </a:lnTo>
                <a:lnTo>
                  <a:pt x="442361" y="315271"/>
                </a:lnTo>
                <a:lnTo>
                  <a:pt x="456776" y="289994"/>
                </a:lnTo>
                <a:lnTo>
                  <a:pt x="465829" y="262886"/>
                </a:lnTo>
                <a:lnTo>
                  <a:pt x="468264" y="234961"/>
                </a:lnTo>
                <a:lnTo>
                  <a:pt x="465907" y="206675"/>
                </a:lnTo>
                <a:lnTo>
                  <a:pt x="459568" y="178229"/>
                </a:lnTo>
                <a:lnTo>
                  <a:pt x="447226" y="151828"/>
                </a:lnTo>
                <a:lnTo>
                  <a:pt x="430363" y="128452"/>
                </a:lnTo>
                <a:lnTo>
                  <a:pt x="396969" y="101905"/>
                </a:lnTo>
                <a:lnTo>
                  <a:pt x="368075" y="86420"/>
                </a:lnTo>
                <a:lnTo>
                  <a:pt x="334595" y="73718"/>
                </a:lnTo>
                <a:lnTo>
                  <a:pt x="316777" y="68107"/>
                </a:lnTo>
                <a:lnTo>
                  <a:pt x="298549" y="63574"/>
                </a:lnTo>
                <a:lnTo>
                  <a:pt x="280045" y="59758"/>
                </a:lnTo>
                <a:lnTo>
                  <a:pt x="261361" y="56420"/>
                </a:lnTo>
                <a:lnTo>
                  <a:pt x="242555" y="53401"/>
                </a:lnTo>
                <a:lnTo>
                  <a:pt x="223667" y="50595"/>
                </a:lnTo>
                <a:lnTo>
                  <a:pt x="204724" y="47930"/>
                </a:lnTo>
                <a:lnTo>
                  <a:pt x="185747" y="45360"/>
                </a:lnTo>
                <a:lnTo>
                  <a:pt x="166745" y="42852"/>
                </a:lnTo>
                <a:lnTo>
                  <a:pt x="147728" y="40387"/>
                </a:lnTo>
                <a:lnTo>
                  <a:pt x="113897" y="35532"/>
                </a:lnTo>
                <a:lnTo>
                  <a:pt x="66829" y="28313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28" name="SMARTInkShape-2144"/>
          <p:cNvSpPr/>
          <p:nvPr/>
        </p:nvSpPr>
        <p:spPr bwMode="auto">
          <a:xfrm>
            <a:off x="4236244" y="5557838"/>
            <a:ext cx="7145" cy="14288"/>
          </a:xfrm>
          <a:custGeom>
            <a:avLst/>
            <a:gdLst/>
            <a:ahLst/>
            <a:cxnLst/>
            <a:rect l="0" t="0" r="0" b="0"/>
            <a:pathLst>
              <a:path w="7145" h="14288">
                <a:moveTo>
                  <a:pt x="0" y="14287"/>
                </a:moveTo>
                <a:lnTo>
                  <a:pt x="0" y="8135"/>
                </a:lnTo>
                <a:lnTo>
                  <a:pt x="7144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1034" name="SMARTInkShape-Group468"/>
          <p:cNvGrpSpPr/>
          <p:nvPr/>
        </p:nvGrpSpPr>
        <p:grpSpPr>
          <a:xfrm>
            <a:off x="3664831" y="5329238"/>
            <a:ext cx="164220" cy="228601"/>
            <a:chOff x="3664831" y="5329238"/>
            <a:chExt cx="164220" cy="228601"/>
          </a:xfrm>
        </p:grpSpPr>
        <p:sp>
          <p:nvSpPr>
            <p:cNvPr id="2511029" name="SMARTInkShape-2145"/>
            <p:cNvSpPr/>
            <p:nvPr/>
          </p:nvSpPr>
          <p:spPr bwMode="auto">
            <a:xfrm>
              <a:off x="3729038" y="5336380"/>
              <a:ext cx="4116" cy="6153"/>
            </a:xfrm>
            <a:custGeom>
              <a:avLst/>
              <a:gdLst/>
              <a:ahLst/>
              <a:cxnLst/>
              <a:rect l="0" t="0" r="0" b="0"/>
              <a:pathLst>
                <a:path w="4116" h="6153">
                  <a:moveTo>
                    <a:pt x="0" y="0"/>
                  </a:moveTo>
                  <a:lnTo>
                    <a:pt x="0" y="3793"/>
                  </a:lnTo>
                  <a:lnTo>
                    <a:pt x="793" y="4911"/>
                  </a:lnTo>
                  <a:lnTo>
                    <a:pt x="2116" y="5656"/>
                  </a:lnTo>
                  <a:lnTo>
                    <a:pt x="3792" y="6152"/>
                  </a:lnTo>
                  <a:lnTo>
                    <a:pt x="4115" y="56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30" name="SMARTInkShape-2146"/>
            <p:cNvSpPr/>
            <p:nvPr/>
          </p:nvSpPr>
          <p:spPr bwMode="auto">
            <a:xfrm>
              <a:off x="3714750" y="5329238"/>
              <a:ext cx="35720" cy="1"/>
            </a:xfrm>
            <a:custGeom>
              <a:avLst/>
              <a:gdLst/>
              <a:ahLst/>
              <a:cxnLst/>
              <a:rect l="0" t="0" r="0" b="0"/>
              <a:pathLst>
                <a:path w="35720" h="1">
                  <a:moveTo>
                    <a:pt x="35719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31" name="SMARTInkShape-2147"/>
            <p:cNvSpPr/>
            <p:nvPr/>
          </p:nvSpPr>
          <p:spPr bwMode="auto">
            <a:xfrm>
              <a:off x="3721894" y="5550695"/>
              <a:ext cx="21432" cy="7144"/>
            </a:xfrm>
            <a:custGeom>
              <a:avLst/>
              <a:gdLst/>
              <a:ahLst/>
              <a:cxnLst/>
              <a:rect l="0" t="0" r="0" b="0"/>
              <a:pathLst>
                <a:path w="21432" h="7144">
                  <a:moveTo>
                    <a:pt x="0" y="7143"/>
                  </a:moveTo>
                  <a:lnTo>
                    <a:pt x="9943" y="7143"/>
                  </a:lnTo>
                  <a:lnTo>
                    <a:pt x="14473" y="5026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32" name="SMARTInkShape-2148"/>
            <p:cNvSpPr/>
            <p:nvPr/>
          </p:nvSpPr>
          <p:spPr bwMode="auto">
            <a:xfrm>
              <a:off x="3664831" y="5336380"/>
              <a:ext cx="149933" cy="48605"/>
            </a:xfrm>
            <a:custGeom>
              <a:avLst/>
              <a:gdLst/>
              <a:ahLst/>
              <a:cxnLst/>
              <a:rect l="0" t="0" r="0" b="0"/>
              <a:pathLst>
                <a:path w="149933" h="48605">
                  <a:moveTo>
                    <a:pt x="28488" y="21433"/>
                  </a:moveTo>
                  <a:lnTo>
                    <a:pt x="7085" y="21433"/>
                  </a:lnTo>
                  <a:lnTo>
                    <a:pt x="7057" y="14583"/>
                  </a:lnTo>
                  <a:lnTo>
                    <a:pt x="906" y="20465"/>
                  </a:lnTo>
                  <a:lnTo>
                    <a:pt x="207" y="24938"/>
                  </a:lnTo>
                  <a:lnTo>
                    <a:pt x="0" y="31291"/>
                  </a:lnTo>
                  <a:lnTo>
                    <a:pt x="2068" y="35868"/>
                  </a:lnTo>
                  <a:lnTo>
                    <a:pt x="9864" y="45274"/>
                  </a:lnTo>
                  <a:lnTo>
                    <a:pt x="16506" y="47904"/>
                  </a:lnTo>
                  <a:lnTo>
                    <a:pt x="20500" y="48604"/>
                  </a:lnTo>
                  <a:lnTo>
                    <a:pt x="29171" y="47267"/>
                  </a:lnTo>
                  <a:lnTo>
                    <a:pt x="58094" y="37740"/>
                  </a:lnTo>
                  <a:lnTo>
                    <a:pt x="87958" y="26389"/>
                  </a:lnTo>
                  <a:lnTo>
                    <a:pt x="122956" y="10179"/>
                  </a:lnTo>
                  <a:lnTo>
                    <a:pt x="14993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33" name="SMARTInkShape-2149"/>
            <p:cNvSpPr/>
            <p:nvPr/>
          </p:nvSpPr>
          <p:spPr bwMode="auto">
            <a:xfrm>
              <a:off x="3714750" y="5507830"/>
              <a:ext cx="114301" cy="28576"/>
            </a:xfrm>
            <a:custGeom>
              <a:avLst/>
              <a:gdLst/>
              <a:ahLst/>
              <a:cxnLst/>
              <a:rect l="0" t="0" r="0" b="0"/>
              <a:pathLst>
                <a:path w="114301" h="28576">
                  <a:moveTo>
                    <a:pt x="0" y="0"/>
                  </a:moveTo>
                  <a:lnTo>
                    <a:pt x="0" y="11065"/>
                  </a:lnTo>
                  <a:lnTo>
                    <a:pt x="0" y="9416"/>
                  </a:lnTo>
                  <a:lnTo>
                    <a:pt x="794" y="8659"/>
                  </a:lnTo>
                  <a:lnTo>
                    <a:pt x="3792" y="7818"/>
                  </a:lnTo>
                  <a:lnTo>
                    <a:pt x="22244" y="5116"/>
                  </a:lnTo>
                  <a:lnTo>
                    <a:pt x="35959" y="1517"/>
                  </a:lnTo>
                  <a:lnTo>
                    <a:pt x="54816" y="300"/>
                  </a:lnTo>
                  <a:lnTo>
                    <a:pt x="78738" y="5764"/>
                  </a:lnTo>
                  <a:lnTo>
                    <a:pt x="94591" y="12997"/>
                  </a:lnTo>
                  <a:lnTo>
                    <a:pt x="114300" y="285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1035" name="SMARTInkShape-2150"/>
          <p:cNvSpPr/>
          <p:nvPr/>
        </p:nvSpPr>
        <p:spPr bwMode="auto">
          <a:xfrm>
            <a:off x="4293394" y="4450556"/>
            <a:ext cx="21432" cy="7145"/>
          </a:xfrm>
          <a:custGeom>
            <a:avLst/>
            <a:gdLst/>
            <a:ahLst/>
            <a:cxnLst/>
            <a:rect l="0" t="0" r="0" b="0"/>
            <a:pathLst>
              <a:path w="21432" h="7145">
                <a:moveTo>
                  <a:pt x="21431" y="7144"/>
                </a:moveTo>
                <a:lnTo>
                  <a:pt x="11488" y="7144"/>
                </a:lnTo>
                <a:lnTo>
                  <a:pt x="10040" y="6350"/>
                </a:lnTo>
                <a:lnTo>
                  <a:pt x="9074" y="5027"/>
                </a:lnTo>
                <a:lnTo>
                  <a:pt x="7177" y="87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36" name="SMARTInkShape-2151"/>
          <p:cNvSpPr/>
          <p:nvPr/>
        </p:nvSpPr>
        <p:spPr bwMode="auto">
          <a:xfrm>
            <a:off x="3393281" y="5972175"/>
            <a:ext cx="7145" cy="1"/>
          </a:xfrm>
          <a:custGeom>
            <a:avLst/>
            <a:gdLst/>
            <a:ahLst/>
            <a:cxnLst/>
            <a:rect l="0" t="0" r="0" b="0"/>
            <a:pathLst>
              <a:path w="7145" h="1">
                <a:moveTo>
                  <a:pt x="7144" y="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37" name="SMARTInkShape-2152"/>
          <p:cNvSpPr/>
          <p:nvPr/>
        </p:nvSpPr>
        <p:spPr bwMode="auto">
          <a:xfrm>
            <a:off x="34662" y="-57139"/>
            <a:ext cx="3304239" cy="928677"/>
          </a:xfrm>
          <a:custGeom>
            <a:avLst/>
            <a:gdLst/>
            <a:ahLst/>
            <a:cxnLst/>
            <a:rect l="0" t="0" r="0" b="0"/>
            <a:pathLst>
              <a:path w="3304239" h="928677">
                <a:moveTo>
                  <a:pt x="158219" y="764370"/>
                </a:moveTo>
                <a:lnTo>
                  <a:pt x="130821" y="764370"/>
                </a:lnTo>
                <a:lnTo>
                  <a:pt x="139691" y="764370"/>
                </a:lnTo>
                <a:lnTo>
                  <a:pt x="144163" y="766487"/>
                </a:lnTo>
                <a:lnTo>
                  <a:pt x="172361" y="780960"/>
                </a:lnTo>
                <a:lnTo>
                  <a:pt x="205272" y="795744"/>
                </a:lnTo>
                <a:lnTo>
                  <a:pt x="231519" y="809270"/>
                </a:lnTo>
                <a:lnTo>
                  <a:pt x="259059" y="825865"/>
                </a:lnTo>
                <a:lnTo>
                  <a:pt x="289291" y="841708"/>
                </a:lnTo>
                <a:lnTo>
                  <a:pt x="322042" y="856686"/>
                </a:lnTo>
                <a:lnTo>
                  <a:pt x="339666" y="864014"/>
                </a:lnTo>
                <a:lnTo>
                  <a:pt x="357765" y="871281"/>
                </a:lnTo>
                <a:lnTo>
                  <a:pt x="392692" y="885705"/>
                </a:lnTo>
                <a:lnTo>
                  <a:pt x="427529" y="898465"/>
                </a:lnTo>
                <a:lnTo>
                  <a:pt x="445709" y="902980"/>
                </a:lnTo>
                <a:lnTo>
                  <a:pt x="464179" y="906783"/>
                </a:lnTo>
                <a:lnTo>
                  <a:pt x="499518" y="913125"/>
                </a:lnTo>
                <a:lnTo>
                  <a:pt x="516721" y="915928"/>
                </a:lnTo>
                <a:lnTo>
                  <a:pt x="535333" y="917796"/>
                </a:lnTo>
                <a:lnTo>
                  <a:pt x="554884" y="919042"/>
                </a:lnTo>
                <a:lnTo>
                  <a:pt x="575063" y="919872"/>
                </a:lnTo>
                <a:lnTo>
                  <a:pt x="595659" y="920426"/>
                </a:lnTo>
                <a:lnTo>
                  <a:pt x="616533" y="920795"/>
                </a:lnTo>
                <a:lnTo>
                  <a:pt x="637593" y="921041"/>
                </a:lnTo>
                <a:lnTo>
                  <a:pt x="659570" y="921205"/>
                </a:lnTo>
                <a:lnTo>
                  <a:pt x="682160" y="921314"/>
                </a:lnTo>
                <a:lnTo>
                  <a:pt x="705157" y="921387"/>
                </a:lnTo>
                <a:lnTo>
                  <a:pt x="728425" y="921436"/>
                </a:lnTo>
                <a:lnTo>
                  <a:pt x="751875" y="921468"/>
                </a:lnTo>
                <a:lnTo>
                  <a:pt x="775446" y="921490"/>
                </a:lnTo>
                <a:lnTo>
                  <a:pt x="799891" y="922298"/>
                </a:lnTo>
                <a:lnTo>
                  <a:pt x="824919" y="923630"/>
                </a:lnTo>
                <a:lnTo>
                  <a:pt x="850336" y="925312"/>
                </a:lnTo>
                <a:lnTo>
                  <a:pt x="876012" y="926434"/>
                </a:lnTo>
                <a:lnTo>
                  <a:pt x="901860" y="927181"/>
                </a:lnTo>
                <a:lnTo>
                  <a:pt x="927824" y="927680"/>
                </a:lnTo>
                <a:lnTo>
                  <a:pt x="953864" y="928012"/>
                </a:lnTo>
                <a:lnTo>
                  <a:pt x="979955" y="928234"/>
                </a:lnTo>
                <a:lnTo>
                  <a:pt x="1006081" y="928381"/>
                </a:lnTo>
                <a:lnTo>
                  <a:pt x="1033023" y="928480"/>
                </a:lnTo>
                <a:lnTo>
                  <a:pt x="1060509" y="928545"/>
                </a:lnTo>
                <a:lnTo>
                  <a:pt x="1088358" y="928589"/>
                </a:lnTo>
                <a:lnTo>
                  <a:pt x="1115656" y="928618"/>
                </a:lnTo>
                <a:lnTo>
                  <a:pt x="1142585" y="928638"/>
                </a:lnTo>
                <a:lnTo>
                  <a:pt x="1169269" y="928651"/>
                </a:lnTo>
                <a:lnTo>
                  <a:pt x="1196584" y="928659"/>
                </a:lnTo>
                <a:lnTo>
                  <a:pt x="1224319" y="928665"/>
                </a:lnTo>
                <a:lnTo>
                  <a:pt x="1252333" y="928669"/>
                </a:lnTo>
                <a:lnTo>
                  <a:pt x="1281329" y="928671"/>
                </a:lnTo>
                <a:lnTo>
                  <a:pt x="1310978" y="928673"/>
                </a:lnTo>
                <a:lnTo>
                  <a:pt x="1341062" y="928674"/>
                </a:lnTo>
                <a:lnTo>
                  <a:pt x="1371438" y="928675"/>
                </a:lnTo>
                <a:lnTo>
                  <a:pt x="1402007" y="928676"/>
                </a:lnTo>
                <a:lnTo>
                  <a:pt x="1432705" y="928676"/>
                </a:lnTo>
                <a:lnTo>
                  <a:pt x="1463489" y="927882"/>
                </a:lnTo>
                <a:lnTo>
                  <a:pt x="1494330" y="926560"/>
                </a:lnTo>
                <a:lnTo>
                  <a:pt x="1525210" y="924884"/>
                </a:lnTo>
                <a:lnTo>
                  <a:pt x="1556115" y="922973"/>
                </a:lnTo>
                <a:lnTo>
                  <a:pt x="1587037" y="920906"/>
                </a:lnTo>
                <a:lnTo>
                  <a:pt x="1617971" y="918733"/>
                </a:lnTo>
                <a:lnTo>
                  <a:pt x="1649706" y="917285"/>
                </a:lnTo>
                <a:lnTo>
                  <a:pt x="1681975" y="916320"/>
                </a:lnTo>
                <a:lnTo>
                  <a:pt x="1714600" y="915676"/>
                </a:lnTo>
                <a:lnTo>
                  <a:pt x="1746669" y="913660"/>
                </a:lnTo>
                <a:lnTo>
                  <a:pt x="1778367" y="910728"/>
                </a:lnTo>
                <a:lnTo>
                  <a:pt x="1809818" y="907186"/>
                </a:lnTo>
                <a:lnTo>
                  <a:pt x="1841897" y="904031"/>
                </a:lnTo>
                <a:lnTo>
                  <a:pt x="1874396" y="901133"/>
                </a:lnTo>
                <a:lnTo>
                  <a:pt x="1907175" y="898408"/>
                </a:lnTo>
                <a:lnTo>
                  <a:pt x="1940140" y="896591"/>
                </a:lnTo>
                <a:lnTo>
                  <a:pt x="1973229" y="895380"/>
                </a:lnTo>
                <a:lnTo>
                  <a:pt x="2006400" y="894573"/>
                </a:lnTo>
                <a:lnTo>
                  <a:pt x="2038834" y="893241"/>
                </a:lnTo>
                <a:lnTo>
                  <a:pt x="2070775" y="891559"/>
                </a:lnTo>
                <a:lnTo>
                  <a:pt x="2102387" y="889644"/>
                </a:lnTo>
                <a:lnTo>
                  <a:pt x="2133781" y="888367"/>
                </a:lnTo>
                <a:lnTo>
                  <a:pt x="2165030" y="887516"/>
                </a:lnTo>
                <a:lnTo>
                  <a:pt x="2196180" y="886949"/>
                </a:lnTo>
                <a:lnTo>
                  <a:pt x="2227266" y="885777"/>
                </a:lnTo>
                <a:lnTo>
                  <a:pt x="2258309" y="884202"/>
                </a:lnTo>
                <a:lnTo>
                  <a:pt x="2289323" y="882358"/>
                </a:lnTo>
                <a:lnTo>
                  <a:pt x="2320317" y="881129"/>
                </a:lnTo>
                <a:lnTo>
                  <a:pt x="2351299" y="880309"/>
                </a:lnTo>
                <a:lnTo>
                  <a:pt x="2382273" y="879763"/>
                </a:lnTo>
                <a:lnTo>
                  <a:pt x="2412446" y="877811"/>
                </a:lnTo>
                <a:lnTo>
                  <a:pt x="2442087" y="874923"/>
                </a:lnTo>
                <a:lnTo>
                  <a:pt x="2471373" y="871409"/>
                </a:lnTo>
                <a:lnTo>
                  <a:pt x="2500422" y="868273"/>
                </a:lnTo>
                <a:lnTo>
                  <a:pt x="2529313" y="865389"/>
                </a:lnTo>
                <a:lnTo>
                  <a:pt x="2558098" y="862672"/>
                </a:lnTo>
                <a:lnTo>
                  <a:pt x="2586813" y="860067"/>
                </a:lnTo>
                <a:lnTo>
                  <a:pt x="2615482" y="857537"/>
                </a:lnTo>
                <a:lnTo>
                  <a:pt x="2644119" y="855056"/>
                </a:lnTo>
                <a:lnTo>
                  <a:pt x="2671942" y="852609"/>
                </a:lnTo>
                <a:lnTo>
                  <a:pt x="2699222" y="850184"/>
                </a:lnTo>
                <a:lnTo>
                  <a:pt x="2726140" y="847773"/>
                </a:lnTo>
                <a:lnTo>
                  <a:pt x="2752023" y="845372"/>
                </a:lnTo>
                <a:lnTo>
                  <a:pt x="2777215" y="842978"/>
                </a:lnTo>
                <a:lnTo>
                  <a:pt x="2801948" y="840588"/>
                </a:lnTo>
                <a:lnTo>
                  <a:pt x="2824786" y="837407"/>
                </a:lnTo>
                <a:lnTo>
                  <a:pt x="2846362" y="833699"/>
                </a:lnTo>
                <a:lnTo>
                  <a:pt x="2867095" y="829639"/>
                </a:lnTo>
                <a:lnTo>
                  <a:pt x="2887268" y="826139"/>
                </a:lnTo>
                <a:lnTo>
                  <a:pt x="2907066" y="823012"/>
                </a:lnTo>
                <a:lnTo>
                  <a:pt x="2926615" y="820134"/>
                </a:lnTo>
                <a:lnTo>
                  <a:pt x="2945998" y="816627"/>
                </a:lnTo>
                <a:lnTo>
                  <a:pt x="2965270" y="812702"/>
                </a:lnTo>
                <a:lnTo>
                  <a:pt x="2984467" y="808497"/>
                </a:lnTo>
                <a:lnTo>
                  <a:pt x="3002822" y="804107"/>
                </a:lnTo>
                <a:lnTo>
                  <a:pt x="3038033" y="794996"/>
                </a:lnTo>
                <a:lnTo>
                  <a:pt x="3070086" y="783538"/>
                </a:lnTo>
                <a:lnTo>
                  <a:pt x="3100208" y="769714"/>
                </a:lnTo>
                <a:lnTo>
                  <a:pt x="3129470" y="752987"/>
                </a:lnTo>
                <a:lnTo>
                  <a:pt x="3156233" y="734969"/>
                </a:lnTo>
                <a:lnTo>
                  <a:pt x="3191497" y="706975"/>
                </a:lnTo>
                <a:lnTo>
                  <a:pt x="3224170" y="676456"/>
                </a:lnTo>
                <a:lnTo>
                  <a:pt x="3254753" y="642278"/>
                </a:lnTo>
                <a:lnTo>
                  <a:pt x="3276780" y="607016"/>
                </a:lnTo>
                <a:lnTo>
                  <a:pt x="3291244" y="573549"/>
                </a:lnTo>
                <a:lnTo>
                  <a:pt x="3300556" y="541408"/>
                </a:lnTo>
                <a:lnTo>
                  <a:pt x="3304238" y="519226"/>
                </a:lnTo>
                <a:lnTo>
                  <a:pt x="3301849" y="488094"/>
                </a:lnTo>
                <a:lnTo>
                  <a:pt x="3295320" y="454881"/>
                </a:lnTo>
                <a:lnTo>
                  <a:pt x="3282891" y="422991"/>
                </a:lnTo>
                <a:lnTo>
                  <a:pt x="3270987" y="397540"/>
                </a:lnTo>
                <a:lnTo>
                  <a:pt x="3250898" y="364021"/>
                </a:lnTo>
                <a:lnTo>
                  <a:pt x="3226072" y="330188"/>
                </a:lnTo>
                <a:lnTo>
                  <a:pt x="3194815" y="298821"/>
                </a:lnTo>
                <a:lnTo>
                  <a:pt x="3160419" y="269419"/>
                </a:lnTo>
                <a:lnTo>
                  <a:pt x="3132682" y="250175"/>
                </a:lnTo>
                <a:lnTo>
                  <a:pt x="3103421" y="231833"/>
                </a:lnTo>
                <a:lnTo>
                  <a:pt x="3077188" y="215743"/>
                </a:lnTo>
                <a:lnTo>
                  <a:pt x="3052299" y="202771"/>
                </a:lnTo>
                <a:lnTo>
                  <a:pt x="3018091" y="188660"/>
                </a:lnTo>
                <a:lnTo>
                  <a:pt x="2987847" y="177335"/>
                </a:lnTo>
                <a:lnTo>
                  <a:pt x="2952427" y="163926"/>
                </a:lnTo>
                <a:lnTo>
                  <a:pt x="2922502" y="153812"/>
                </a:lnTo>
                <a:lnTo>
                  <a:pt x="2890681" y="141380"/>
                </a:lnTo>
                <a:lnTo>
                  <a:pt x="2872829" y="135525"/>
                </a:lnTo>
                <a:lnTo>
                  <a:pt x="2853784" y="130034"/>
                </a:lnTo>
                <a:lnTo>
                  <a:pt x="2833944" y="124785"/>
                </a:lnTo>
                <a:lnTo>
                  <a:pt x="2813573" y="119699"/>
                </a:lnTo>
                <a:lnTo>
                  <a:pt x="2792849" y="114721"/>
                </a:lnTo>
                <a:lnTo>
                  <a:pt x="2771889" y="109814"/>
                </a:lnTo>
                <a:lnTo>
                  <a:pt x="2749978" y="104956"/>
                </a:lnTo>
                <a:lnTo>
                  <a:pt x="2727434" y="100129"/>
                </a:lnTo>
                <a:lnTo>
                  <a:pt x="2704466" y="95324"/>
                </a:lnTo>
                <a:lnTo>
                  <a:pt x="2681217" y="90533"/>
                </a:lnTo>
                <a:lnTo>
                  <a:pt x="2657780" y="85752"/>
                </a:lnTo>
                <a:lnTo>
                  <a:pt x="2634219" y="80977"/>
                </a:lnTo>
                <a:lnTo>
                  <a:pt x="2614542" y="77000"/>
                </a:lnTo>
                <a:lnTo>
                  <a:pt x="2582095" y="70464"/>
                </a:lnTo>
                <a:lnTo>
                  <a:pt x="2550212" y="64913"/>
                </a:lnTo>
                <a:lnTo>
                  <a:pt x="2516727" y="59800"/>
                </a:lnTo>
                <a:lnTo>
                  <a:pt x="2498908" y="57326"/>
                </a:lnTo>
                <a:lnTo>
                  <a:pt x="2480678" y="54882"/>
                </a:lnTo>
                <a:lnTo>
                  <a:pt x="2461382" y="51666"/>
                </a:lnTo>
                <a:lnTo>
                  <a:pt x="2441373" y="47934"/>
                </a:lnTo>
                <a:lnTo>
                  <a:pt x="2420891" y="43859"/>
                </a:lnTo>
                <a:lnTo>
                  <a:pt x="2399298" y="40348"/>
                </a:lnTo>
                <a:lnTo>
                  <a:pt x="2376966" y="37214"/>
                </a:lnTo>
                <a:lnTo>
                  <a:pt x="2354140" y="34330"/>
                </a:lnTo>
                <a:lnTo>
                  <a:pt x="2330191" y="31615"/>
                </a:lnTo>
                <a:lnTo>
                  <a:pt x="2305494" y="29010"/>
                </a:lnTo>
                <a:lnTo>
                  <a:pt x="2280298" y="26480"/>
                </a:lnTo>
                <a:lnTo>
                  <a:pt x="2254770" y="24000"/>
                </a:lnTo>
                <a:lnTo>
                  <a:pt x="2229020" y="21552"/>
                </a:lnTo>
                <a:lnTo>
                  <a:pt x="2203122" y="19127"/>
                </a:lnTo>
                <a:lnTo>
                  <a:pt x="2176331" y="16717"/>
                </a:lnTo>
                <a:lnTo>
                  <a:pt x="2148946" y="14316"/>
                </a:lnTo>
                <a:lnTo>
                  <a:pt x="2121164" y="11921"/>
                </a:lnTo>
                <a:lnTo>
                  <a:pt x="2093118" y="9531"/>
                </a:lnTo>
                <a:lnTo>
                  <a:pt x="2064896" y="7144"/>
                </a:lnTo>
                <a:lnTo>
                  <a:pt x="2036555" y="4759"/>
                </a:lnTo>
                <a:lnTo>
                  <a:pt x="2008137" y="3169"/>
                </a:lnTo>
                <a:lnTo>
                  <a:pt x="1979667" y="2109"/>
                </a:lnTo>
                <a:lnTo>
                  <a:pt x="1951161" y="1402"/>
                </a:lnTo>
                <a:lnTo>
                  <a:pt x="1921839" y="931"/>
                </a:lnTo>
                <a:lnTo>
                  <a:pt x="1891972" y="617"/>
                </a:lnTo>
                <a:lnTo>
                  <a:pt x="1861742" y="408"/>
                </a:lnTo>
                <a:lnTo>
                  <a:pt x="1831270" y="268"/>
                </a:lnTo>
                <a:lnTo>
                  <a:pt x="1800636" y="175"/>
                </a:lnTo>
                <a:lnTo>
                  <a:pt x="1769895" y="113"/>
                </a:lnTo>
                <a:lnTo>
                  <a:pt x="1739082" y="72"/>
                </a:lnTo>
                <a:lnTo>
                  <a:pt x="1708222" y="44"/>
                </a:lnTo>
                <a:lnTo>
                  <a:pt x="1677329" y="26"/>
                </a:lnTo>
                <a:lnTo>
                  <a:pt x="1647209" y="14"/>
                </a:lnTo>
                <a:lnTo>
                  <a:pt x="1617604" y="5"/>
                </a:lnTo>
                <a:lnTo>
                  <a:pt x="1588343" y="0"/>
                </a:lnTo>
                <a:lnTo>
                  <a:pt x="1558516" y="790"/>
                </a:lnTo>
                <a:lnTo>
                  <a:pt x="1528313" y="2111"/>
                </a:lnTo>
                <a:lnTo>
                  <a:pt x="1497859" y="3785"/>
                </a:lnTo>
                <a:lnTo>
                  <a:pt x="1468031" y="4901"/>
                </a:lnTo>
                <a:lnTo>
                  <a:pt x="1438621" y="5645"/>
                </a:lnTo>
                <a:lnTo>
                  <a:pt x="1409489" y="6141"/>
                </a:lnTo>
                <a:lnTo>
                  <a:pt x="1379749" y="7265"/>
                </a:lnTo>
                <a:lnTo>
                  <a:pt x="1349604" y="8809"/>
                </a:lnTo>
                <a:lnTo>
                  <a:pt x="1319188" y="10631"/>
                </a:lnTo>
                <a:lnTo>
                  <a:pt x="1289386" y="11846"/>
                </a:lnTo>
                <a:lnTo>
                  <a:pt x="1259993" y="12656"/>
                </a:lnTo>
                <a:lnTo>
                  <a:pt x="1230873" y="13196"/>
                </a:lnTo>
                <a:lnTo>
                  <a:pt x="1201934" y="14350"/>
                </a:lnTo>
                <a:lnTo>
                  <a:pt x="1173117" y="15913"/>
                </a:lnTo>
                <a:lnTo>
                  <a:pt x="1144380" y="17749"/>
                </a:lnTo>
                <a:lnTo>
                  <a:pt x="1115697" y="19766"/>
                </a:lnTo>
                <a:lnTo>
                  <a:pt x="1087050" y="21905"/>
                </a:lnTo>
                <a:lnTo>
                  <a:pt x="1058427" y="24125"/>
                </a:lnTo>
                <a:lnTo>
                  <a:pt x="1029027" y="26398"/>
                </a:lnTo>
                <a:lnTo>
                  <a:pt x="999108" y="28708"/>
                </a:lnTo>
                <a:lnTo>
                  <a:pt x="968843" y="31041"/>
                </a:lnTo>
                <a:lnTo>
                  <a:pt x="944697" y="32597"/>
                </a:lnTo>
                <a:lnTo>
                  <a:pt x="924632" y="33634"/>
                </a:lnTo>
                <a:lnTo>
                  <a:pt x="907286" y="34325"/>
                </a:lnTo>
                <a:lnTo>
                  <a:pt x="884610" y="36373"/>
                </a:lnTo>
                <a:lnTo>
                  <a:pt x="858379" y="39327"/>
                </a:lnTo>
                <a:lnTo>
                  <a:pt x="829780" y="42883"/>
                </a:lnTo>
                <a:lnTo>
                  <a:pt x="801189" y="46047"/>
                </a:lnTo>
                <a:lnTo>
                  <a:pt x="772603" y="48951"/>
                </a:lnTo>
                <a:lnTo>
                  <a:pt x="744021" y="51680"/>
                </a:lnTo>
                <a:lnTo>
                  <a:pt x="716235" y="55881"/>
                </a:lnTo>
                <a:lnTo>
                  <a:pt x="688980" y="61063"/>
                </a:lnTo>
                <a:lnTo>
                  <a:pt x="662078" y="66899"/>
                </a:lnTo>
                <a:lnTo>
                  <a:pt x="635413" y="71583"/>
                </a:lnTo>
                <a:lnTo>
                  <a:pt x="608905" y="75500"/>
                </a:lnTo>
                <a:lnTo>
                  <a:pt x="582501" y="78904"/>
                </a:lnTo>
                <a:lnTo>
                  <a:pt x="556168" y="82762"/>
                </a:lnTo>
                <a:lnTo>
                  <a:pt x="529881" y="86921"/>
                </a:lnTo>
                <a:lnTo>
                  <a:pt x="503625" y="91281"/>
                </a:lnTo>
                <a:lnTo>
                  <a:pt x="478977" y="95775"/>
                </a:lnTo>
                <a:lnTo>
                  <a:pt x="455402" y="100359"/>
                </a:lnTo>
                <a:lnTo>
                  <a:pt x="432541" y="105002"/>
                </a:lnTo>
                <a:lnTo>
                  <a:pt x="410157" y="109685"/>
                </a:lnTo>
                <a:lnTo>
                  <a:pt x="388090" y="114395"/>
                </a:lnTo>
                <a:lnTo>
                  <a:pt x="366235" y="119122"/>
                </a:lnTo>
                <a:lnTo>
                  <a:pt x="344521" y="123861"/>
                </a:lnTo>
                <a:lnTo>
                  <a:pt x="322902" y="128608"/>
                </a:lnTo>
                <a:lnTo>
                  <a:pt x="301345" y="133360"/>
                </a:lnTo>
                <a:lnTo>
                  <a:pt x="280624" y="138115"/>
                </a:lnTo>
                <a:lnTo>
                  <a:pt x="260460" y="142873"/>
                </a:lnTo>
                <a:lnTo>
                  <a:pt x="240667" y="147633"/>
                </a:lnTo>
                <a:lnTo>
                  <a:pt x="221122" y="152393"/>
                </a:lnTo>
                <a:lnTo>
                  <a:pt x="201742" y="157154"/>
                </a:lnTo>
                <a:lnTo>
                  <a:pt x="182472" y="161916"/>
                </a:lnTo>
                <a:lnTo>
                  <a:pt x="164069" y="167471"/>
                </a:lnTo>
                <a:lnTo>
                  <a:pt x="128805" y="179994"/>
                </a:lnTo>
                <a:lnTo>
                  <a:pt x="94611" y="193498"/>
                </a:lnTo>
                <a:lnTo>
                  <a:pt x="62480" y="207437"/>
                </a:lnTo>
                <a:lnTo>
                  <a:pt x="34971" y="221569"/>
                </a:lnTo>
                <a:lnTo>
                  <a:pt x="963" y="246706"/>
                </a:lnTo>
                <a:lnTo>
                  <a:pt x="0" y="247824"/>
                </a:lnTo>
                <a:lnTo>
                  <a:pt x="34971" y="221569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1041" name="SMARTInkShape-Group472"/>
          <p:cNvGrpSpPr/>
          <p:nvPr/>
        </p:nvGrpSpPr>
        <p:grpSpPr>
          <a:xfrm>
            <a:off x="5730591" y="4529424"/>
            <a:ext cx="653598" cy="435145"/>
            <a:chOff x="5730591" y="4529424"/>
            <a:chExt cx="653598" cy="435145"/>
          </a:xfrm>
        </p:grpSpPr>
        <p:sp>
          <p:nvSpPr>
            <p:cNvPr id="2511038" name="SMARTInkShape-2153"/>
            <p:cNvSpPr/>
            <p:nvPr/>
          </p:nvSpPr>
          <p:spPr bwMode="auto">
            <a:xfrm>
              <a:off x="5829300" y="4814888"/>
              <a:ext cx="221456" cy="57151"/>
            </a:xfrm>
            <a:custGeom>
              <a:avLst/>
              <a:gdLst/>
              <a:ahLst/>
              <a:cxnLst/>
              <a:rect l="0" t="0" r="0" b="0"/>
              <a:pathLst>
                <a:path w="221456" h="57151">
                  <a:moveTo>
                    <a:pt x="0" y="57150"/>
                  </a:moveTo>
                  <a:lnTo>
                    <a:pt x="11406" y="56356"/>
                  </a:lnTo>
                  <a:lnTo>
                    <a:pt x="35297" y="51495"/>
                  </a:lnTo>
                  <a:lnTo>
                    <a:pt x="54581" y="49080"/>
                  </a:lnTo>
                  <a:lnTo>
                    <a:pt x="83288" y="39589"/>
                  </a:lnTo>
                  <a:lnTo>
                    <a:pt x="111902" y="31397"/>
                  </a:lnTo>
                  <a:lnTo>
                    <a:pt x="140489" y="24736"/>
                  </a:lnTo>
                  <a:lnTo>
                    <a:pt x="168273" y="21616"/>
                  </a:lnTo>
                  <a:lnTo>
                    <a:pt x="202958" y="11617"/>
                  </a:lnTo>
                  <a:lnTo>
                    <a:pt x="22145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39" name="SMARTInkShape-2154"/>
            <p:cNvSpPr/>
            <p:nvPr/>
          </p:nvSpPr>
          <p:spPr bwMode="auto">
            <a:xfrm>
              <a:off x="5850730" y="4886325"/>
              <a:ext cx="378621" cy="47904"/>
            </a:xfrm>
            <a:custGeom>
              <a:avLst/>
              <a:gdLst/>
              <a:ahLst/>
              <a:cxnLst/>
              <a:rect l="0" t="0" r="0" b="0"/>
              <a:pathLst>
                <a:path w="378621" h="47904">
                  <a:moveTo>
                    <a:pt x="0" y="42863"/>
                  </a:moveTo>
                  <a:lnTo>
                    <a:pt x="13446" y="30211"/>
                  </a:lnTo>
                  <a:lnTo>
                    <a:pt x="33855" y="18952"/>
                  </a:lnTo>
                  <a:lnTo>
                    <a:pt x="47779" y="15670"/>
                  </a:lnTo>
                  <a:lnTo>
                    <a:pt x="72410" y="15354"/>
                  </a:lnTo>
                  <a:lnTo>
                    <a:pt x="102322" y="19996"/>
                  </a:lnTo>
                  <a:lnTo>
                    <a:pt x="131389" y="23123"/>
                  </a:lnTo>
                  <a:lnTo>
                    <a:pt x="163021" y="29076"/>
                  </a:lnTo>
                  <a:lnTo>
                    <a:pt x="194618" y="35867"/>
                  </a:lnTo>
                  <a:lnTo>
                    <a:pt x="229116" y="42906"/>
                  </a:lnTo>
                  <a:lnTo>
                    <a:pt x="262356" y="47903"/>
                  </a:lnTo>
                  <a:lnTo>
                    <a:pt x="292313" y="47266"/>
                  </a:lnTo>
                  <a:lnTo>
                    <a:pt x="321297" y="42050"/>
                  </a:lnTo>
                  <a:lnTo>
                    <a:pt x="338856" y="36945"/>
                  </a:lnTo>
                  <a:lnTo>
                    <a:pt x="351951" y="29385"/>
                  </a:lnTo>
                  <a:lnTo>
                    <a:pt x="37862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40" name="SMARTInkShape-2155"/>
            <p:cNvSpPr/>
            <p:nvPr/>
          </p:nvSpPr>
          <p:spPr bwMode="auto">
            <a:xfrm>
              <a:off x="5730591" y="4529424"/>
              <a:ext cx="653598" cy="435145"/>
            </a:xfrm>
            <a:custGeom>
              <a:avLst/>
              <a:gdLst/>
              <a:ahLst/>
              <a:cxnLst/>
              <a:rect l="0" t="0" r="0" b="0"/>
              <a:pathLst>
                <a:path w="653598" h="435145">
                  <a:moveTo>
                    <a:pt x="541622" y="185451"/>
                  </a:moveTo>
                  <a:lnTo>
                    <a:pt x="535471" y="179300"/>
                  </a:lnTo>
                  <a:lnTo>
                    <a:pt x="534565" y="172244"/>
                  </a:lnTo>
                  <a:lnTo>
                    <a:pt x="530711" y="167691"/>
                  </a:lnTo>
                  <a:lnTo>
                    <a:pt x="528835" y="161418"/>
                  </a:lnTo>
                  <a:lnTo>
                    <a:pt x="527422" y="126738"/>
                  </a:lnTo>
                  <a:lnTo>
                    <a:pt x="527346" y="92376"/>
                  </a:lnTo>
                  <a:lnTo>
                    <a:pt x="525221" y="71090"/>
                  </a:lnTo>
                  <a:lnTo>
                    <a:pt x="512861" y="36054"/>
                  </a:lnTo>
                  <a:lnTo>
                    <a:pt x="507408" y="26977"/>
                  </a:lnTo>
                  <a:lnTo>
                    <a:pt x="499693" y="20298"/>
                  </a:lnTo>
                  <a:lnTo>
                    <a:pt x="469366" y="7059"/>
                  </a:lnTo>
                  <a:lnTo>
                    <a:pt x="453945" y="2978"/>
                  </a:lnTo>
                  <a:lnTo>
                    <a:pt x="423745" y="681"/>
                  </a:lnTo>
                  <a:lnTo>
                    <a:pt x="393541" y="0"/>
                  </a:lnTo>
                  <a:lnTo>
                    <a:pt x="360603" y="592"/>
                  </a:lnTo>
                  <a:lnTo>
                    <a:pt x="330382" y="4648"/>
                  </a:lnTo>
                  <a:lnTo>
                    <a:pt x="302114" y="6996"/>
                  </a:lnTo>
                  <a:lnTo>
                    <a:pt x="268709" y="12382"/>
                  </a:lnTo>
                  <a:lnTo>
                    <a:pt x="235565" y="17474"/>
                  </a:lnTo>
                  <a:lnTo>
                    <a:pt x="205294" y="20420"/>
                  </a:lnTo>
                  <a:lnTo>
                    <a:pt x="178796" y="21724"/>
                  </a:lnTo>
                  <a:lnTo>
                    <a:pt x="143515" y="28873"/>
                  </a:lnTo>
                  <a:lnTo>
                    <a:pt x="109588" y="41721"/>
                  </a:lnTo>
                  <a:lnTo>
                    <a:pt x="73900" y="60340"/>
                  </a:lnTo>
                  <a:lnTo>
                    <a:pt x="47800" y="88242"/>
                  </a:lnTo>
                  <a:lnTo>
                    <a:pt x="29121" y="114844"/>
                  </a:lnTo>
                  <a:lnTo>
                    <a:pt x="13532" y="144951"/>
                  </a:lnTo>
                  <a:lnTo>
                    <a:pt x="3092" y="176891"/>
                  </a:lnTo>
                  <a:lnTo>
                    <a:pt x="0" y="208579"/>
                  </a:lnTo>
                  <a:lnTo>
                    <a:pt x="1199" y="240987"/>
                  </a:lnTo>
                  <a:lnTo>
                    <a:pt x="8699" y="272815"/>
                  </a:lnTo>
                  <a:lnTo>
                    <a:pt x="20975" y="305263"/>
                  </a:lnTo>
                  <a:lnTo>
                    <a:pt x="36783" y="332870"/>
                  </a:lnTo>
                  <a:lnTo>
                    <a:pt x="67250" y="363531"/>
                  </a:lnTo>
                  <a:lnTo>
                    <a:pt x="98296" y="385324"/>
                  </a:lnTo>
                  <a:lnTo>
                    <a:pt x="132629" y="403069"/>
                  </a:lnTo>
                  <a:lnTo>
                    <a:pt x="158235" y="411287"/>
                  </a:lnTo>
                  <a:lnTo>
                    <a:pt x="186284" y="418379"/>
                  </a:lnTo>
                  <a:lnTo>
                    <a:pt x="217271" y="426822"/>
                  </a:lnTo>
                  <a:lnTo>
                    <a:pt x="249563" y="431633"/>
                  </a:lnTo>
                  <a:lnTo>
                    <a:pt x="282437" y="433772"/>
                  </a:lnTo>
                  <a:lnTo>
                    <a:pt x="315568" y="434722"/>
                  </a:lnTo>
                  <a:lnTo>
                    <a:pt x="350930" y="435144"/>
                  </a:lnTo>
                  <a:lnTo>
                    <a:pt x="386226" y="434538"/>
                  </a:lnTo>
                  <a:lnTo>
                    <a:pt x="417788" y="431623"/>
                  </a:lnTo>
                  <a:lnTo>
                    <a:pt x="447691" y="425565"/>
                  </a:lnTo>
                  <a:lnTo>
                    <a:pt x="476856" y="417581"/>
                  </a:lnTo>
                  <a:lnTo>
                    <a:pt x="505693" y="408741"/>
                  </a:lnTo>
                  <a:lnTo>
                    <a:pt x="532268" y="397404"/>
                  </a:lnTo>
                  <a:lnTo>
                    <a:pt x="557308" y="383633"/>
                  </a:lnTo>
                  <a:lnTo>
                    <a:pt x="592131" y="358030"/>
                  </a:lnTo>
                  <a:lnTo>
                    <a:pt x="618235" y="330336"/>
                  </a:lnTo>
                  <a:lnTo>
                    <a:pt x="639463" y="301228"/>
                  </a:lnTo>
                  <a:lnTo>
                    <a:pt x="650692" y="268615"/>
                  </a:lnTo>
                  <a:lnTo>
                    <a:pt x="653597" y="248342"/>
                  </a:lnTo>
                  <a:lnTo>
                    <a:pt x="647648" y="215286"/>
                  </a:lnTo>
                  <a:lnTo>
                    <a:pt x="632038" y="180356"/>
                  </a:lnTo>
                  <a:lnTo>
                    <a:pt x="600956" y="148664"/>
                  </a:lnTo>
                  <a:lnTo>
                    <a:pt x="575137" y="128884"/>
                  </a:lnTo>
                  <a:lnTo>
                    <a:pt x="546992" y="110304"/>
                  </a:lnTo>
                  <a:lnTo>
                    <a:pt x="515963" y="94109"/>
                  </a:lnTo>
                  <a:lnTo>
                    <a:pt x="481534" y="81090"/>
                  </a:lnTo>
                  <a:lnTo>
                    <a:pt x="463463" y="75396"/>
                  </a:lnTo>
                  <a:lnTo>
                    <a:pt x="445066" y="70806"/>
                  </a:lnTo>
                  <a:lnTo>
                    <a:pt x="426451" y="66952"/>
                  </a:lnTo>
                  <a:lnTo>
                    <a:pt x="407691" y="63589"/>
                  </a:lnTo>
                  <a:lnTo>
                    <a:pt x="388835" y="60554"/>
                  </a:lnTo>
                  <a:lnTo>
                    <a:pt x="369914" y="57736"/>
                  </a:lnTo>
                  <a:lnTo>
                    <a:pt x="350949" y="55064"/>
                  </a:lnTo>
                  <a:lnTo>
                    <a:pt x="317179" y="52095"/>
                  </a:lnTo>
                  <a:lnTo>
                    <a:pt x="270159" y="4972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1044" name="SMARTInkShape-Group473"/>
          <p:cNvGrpSpPr/>
          <p:nvPr/>
        </p:nvGrpSpPr>
        <p:grpSpPr>
          <a:xfrm>
            <a:off x="3939728" y="4561490"/>
            <a:ext cx="386266" cy="465710"/>
            <a:chOff x="3939728" y="4561490"/>
            <a:chExt cx="386266" cy="465710"/>
          </a:xfrm>
        </p:grpSpPr>
        <p:sp>
          <p:nvSpPr>
            <p:cNvPr id="2511042" name="SMARTInkShape-2156"/>
            <p:cNvSpPr/>
            <p:nvPr/>
          </p:nvSpPr>
          <p:spPr bwMode="auto">
            <a:xfrm>
              <a:off x="4250531" y="4643438"/>
              <a:ext cx="1" cy="7057"/>
            </a:xfrm>
            <a:custGeom>
              <a:avLst/>
              <a:gdLst/>
              <a:ahLst/>
              <a:cxnLst/>
              <a:rect l="0" t="0" r="0" b="0"/>
              <a:pathLst>
                <a:path w="1" h="7057">
                  <a:moveTo>
                    <a:pt x="0" y="0"/>
                  </a:moveTo>
                  <a:lnTo>
                    <a:pt x="0" y="705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43" name="SMARTInkShape-2157"/>
            <p:cNvSpPr/>
            <p:nvPr/>
          </p:nvSpPr>
          <p:spPr bwMode="auto">
            <a:xfrm>
              <a:off x="3939728" y="4561490"/>
              <a:ext cx="386266" cy="465710"/>
            </a:xfrm>
            <a:custGeom>
              <a:avLst/>
              <a:gdLst/>
              <a:ahLst/>
              <a:cxnLst/>
              <a:rect l="0" t="0" r="0" b="0"/>
              <a:pathLst>
                <a:path w="386266" h="465710">
                  <a:moveTo>
                    <a:pt x="303660" y="103379"/>
                  </a:moveTo>
                  <a:lnTo>
                    <a:pt x="296603" y="96322"/>
                  </a:lnTo>
                  <a:lnTo>
                    <a:pt x="292749" y="96261"/>
                  </a:lnTo>
                  <a:lnTo>
                    <a:pt x="291624" y="95459"/>
                  </a:lnTo>
                  <a:lnTo>
                    <a:pt x="290873" y="94130"/>
                  </a:lnTo>
                  <a:lnTo>
                    <a:pt x="289668" y="86295"/>
                  </a:lnTo>
                  <a:lnTo>
                    <a:pt x="289460" y="79443"/>
                  </a:lnTo>
                  <a:lnTo>
                    <a:pt x="287294" y="74749"/>
                  </a:lnTo>
                  <a:lnTo>
                    <a:pt x="285606" y="72386"/>
                  </a:lnTo>
                  <a:lnTo>
                    <a:pt x="283229" y="61475"/>
                  </a:lnTo>
                  <a:lnTo>
                    <a:pt x="281632" y="49270"/>
                  </a:lnTo>
                  <a:lnTo>
                    <a:pt x="277377" y="40868"/>
                  </a:lnTo>
                  <a:lnTo>
                    <a:pt x="276104" y="32998"/>
                  </a:lnTo>
                  <a:lnTo>
                    <a:pt x="274176" y="29471"/>
                  </a:lnTo>
                  <a:lnTo>
                    <a:pt x="267802" y="23435"/>
                  </a:lnTo>
                  <a:lnTo>
                    <a:pt x="245318" y="8218"/>
                  </a:lnTo>
                  <a:lnTo>
                    <a:pt x="235661" y="5523"/>
                  </a:lnTo>
                  <a:lnTo>
                    <a:pt x="218953" y="1888"/>
                  </a:lnTo>
                  <a:lnTo>
                    <a:pt x="213851" y="0"/>
                  </a:lnTo>
                  <a:lnTo>
                    <a:pt x="201832" y="18"/>
                  </a:lnTo>
                  <a:lnTo>
                    <a:pt x="178506" y="6497"/>
                  </a:lnTo>
                  <a:lnTo>
                    <a:pt x="146009" y="25523"/>
                  </a:lnTo>
                  <a:lnTo>
                    <a:pt x="111508" y="48706"/>
                  </a:lnTo>
                  <a:lnTo>
                    <a:pt x="75979" y="82897"/>
                  </a:lnTo>
                  <a:lnTo>
                    <a:pt x="55347" y="117791"/>
                  </a:lnTo>
                  <a:lnTo>
                    <a:pt x="41738" y="151969"/>
                  </a:lnTo>
                  <a:lnTo>
                    <a:pt x="29909" y="179865"/>
                  </a:lnTo>
                  <a:lnTo>
                    <a:pt x="20230" y="209032"/>
                  </a:lnTo>
                  <a:lnTo>
                    <a:pt x="9248" y="242457"/>
                  </a:lnTo>
                  <a:lnTo>
                    <a:pt x="4495" y="277496"/>
                  </a:lnTo>
                  <a:lnTo>
                    <a:pt x="0" y="313014"/>
                  </a:lnTo>
                  <a:lnTo>
                    <a:pt x="2990" y="348672"/>
                  </a:lnTo>
                  <a:lnTo>
                    <a:pt x="9697" y="383579"/>
                  </a:lnTo>
                  <a:lnTo>
                    <a:pt x="22179" y="413590"/>
                  </a:lnTo>
                  <a:lnTo>
                    <a:pt x="40606" y="437122"/>
                  </a:lnTo>
                  <a:lnTo>
                    <a:pt x="54190" y="449089"/>
                  </a:lnTo>
                  <a:lnTo>
                    <a:pt x="82811" y="460958"/>
                  </a:lnTo>
                  <a:lnTo>
                    <a:pt x="116426" y="465709"/>
                  </a:lnTo>
                  <a:lnTo>
                    <a:pt x="151521" y="463325"/>
                  </a:lnTo>
                  <a:lnTo>
                    <a:pt x="187056" y="457591"/>
                  </a:lnTo>
                  <a:lnTo>
                    <a:pt x="222720" y="443280"/>
                  </a:lnTo>
                  <a:lnTo>
                    <a:pt x="258422" y="423959"/>
                  </a:lnTo>
                  <a:lnTo>
                    <a:pt x="294136" y="399361"/>
                  </a:lnTo>
                  <a:lnTo>
                    <a:pt x="329854" y="371964"/>
                  </a:lnTo>
                  <a:lnTo>
                    <a:pt x="349433" y="348956"/>
                  </a:lnTo>
                  <a:lnTo>
                    <a:pt x="365278" y="322855"/>
                  </a:lnTo>
                  <a:lnTo>
                    <a:pt x="377612" y="295380"/>
                  </a:lnTo>
                  <a:lnTo>
                    <a:pt x="384152" y="269410"/>
                  </a:lnTo>
                  <a:lnTo>
                    <a:pt x="386265" y="244639"/>
                  </a:lnTo>
                  <a:lnTo>
                    <a:pt x="384558" y="220401"/>
                  </a:lnTo>
                  <a:lnTo>
                    <a:pt x="371550" y="188235"/>
                  </a:lnTo>
                  <a:lnTo>
                    <a:pt x="340119" y="154624"/>
                  </a:lnTo>
                  <a:lnTo>
                    <a:pt x="312698" y="133115"/>
                  </a:lnTo>
                  <a:lnTo>
                    <a:pt x="284466" y="116335"/>
                  </a:lnTo>
                  <a:lnTo>
                    <a:pt x="250714" y="98559"/>
                  </a:lnTo>
                  <a:lnTo>
                    <a:pt x="233468" y="91897"/>
                  </a:lnTo>
                  <a:lnTo>
                    <a:pt x="221003" y="89645"/>
                  </a:lnTo>
                  <a:lnTo>
                    <a:pt x="221568" y="89461"/>
                  </a:lnTo>
                  <a:lnTo>
                    <a:pt x="232222" y="8909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1045" name="SMARTInkShape-2158"/>
          <p:cNvSpPr/>
          <p:nvPr/>
        </p:nvSpPr>
        <p:spPr bwMode="auto">
          <a:xfrm>
            <a:off x="3679031" y="4872038"/>
            <a:ext cx="1" cy="21433"/>
          </a:xfrm>
          <a:custGeom>
            <a:avLst/>
            <a:gdLst/>
            <a:ahLst/>
            <a:cxnLst/>
            <a:rect l="0" t="0" r="0" b="0"/>
            <a:pathLst>
              <a:path w="1" h="21433">
                <a:moveTo>
                  <a:pt x="0" y="0"/>
                </a:moveTo>
                <a:lnTo>
                  <a:pt x="0" y="2143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46" name="SMARTInkShape-2159"/>
          <p:cNvSpPr/>
          <p:nvPr/>
        </p:nvSpPr>
        <p:spPr bwMode="auto">
          <a:xfrm>
            <a:off x="3757613" y="4950620"/>
            <a:ext cx="21432" cy="7144"/>
          </a:xfrm>
          <a:custGeom>
            <a:avLst/>
            <a:gdLst/>
            <a:ahLst/>
            <a:cxnLst/>
            <a:rect l="0" t="0" r="0" b="0"/>
            <a:pathLst>
              <a:path w="21432" h="7144">
                <a:moveTo>
                  <a:pt x="21431" y="7143"/>
                </a:moveTo>
                <a:lnTo>
                  <a:pt x="17639" y="3350"/>
                </a:lnTo>
                <a:lnTo>
                  <a:pt x="13660" y="1488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47" name="SMARTInkShape-2160"/>
          <p:cNvSpPr/>
          <p:nvPr/>
        </p:nvSpPr>
        <p:spPr bwMode="auto">
          <a:xfrm>
            <a:off x="2071688" y="4886325"/>
            <a:ext cx="264319" cy="92871"/>
          </a:xfrm>
          <a:custGeom>
            <a:avLst/>
            <a:gdLst/>
            <a:ahLst/>
            <a:cxnLst/>
            <a:rect l="0" t="0" r="0" b="0"/>
            <a:pathLst>
              <a:path w="264319" h="92871">
                <a:moveTo>
                  <a:pt x="0" y="92870"/>
                </a:moveTo>
                <a:lnTo>
                  <a:pt x="3792" y="92870"/>
                </a:lnTo>
                <a:lnTo>
                  <a:pt x="4909" y="92075"/>
                </a:lnTo>
                <a:lnTo>
                  <a:pt x="5654" y="90752"/>
                </a:lnTo>
                <a:lnTo>
                  <a:pt x="6150" y="89077"/>
                </a:lnTo>
                <a:lnTo>
                  <a:pt x="7275" y="87959"/>
                </a:lnTo>
                <a:lnTo>
                  <a:pt x="14783" y="84050"/>
                </a:lnTo>
                <a:lnTo>
                  <a:pt x="37135" y="68958"/>
                </a:lnTo>
                <a:lnTo>
                  <a:pt x="44550" y="66367"/>
                </a:lnTo>
                <a:lnTo>
                  <a:pt x="79356" y="56705"/>
                </a:lnTo>
                <a:lnTo>
                  <a:pt x="111101" y="47537"/>
                </a:lnTo>
                <a:lnTo>
                  <a:pt x="138576" y="40455"/>
                </a:lnTo>
                <a:lnTo>
                  <a:pt x="166824" y="33330"/>
                </a:lnTo>
                <a:lnTo>
                  <a:pt x="195303" y="26191"/>
                </a:lnTo>
                <a:lnTo>
                  <a:pt x="226873" y="16668"/>
                </a:lnTo>
                <a:lnTo>
                  <a:pt x="264318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48" name="SMARTInkShape-2161"/>
          <p:cNvSpPr/>
          <p:nvPr/>
        </p:nvSpPr>
        <p:spPr bwMode="auto">
          <a:xfrm>
            <a:off x="2014538" y="4200525"/>
            <a:ext cx="250032" cy="114301"/>
          </a:xfrm>
          <a:custGeom>
            <a:avLst/>
            <a:gdLst/>
            <a:ahLst/>
            <a:cxnLst/>
            <a:rect l="0" t="0" r="0" b="0"/>
            <a:pathLst>
              <a:path w="250032" h="114301">
                <a:moveTo>
                  <a:pt x="0" y="114300"/>
                </a:moveTo>
                <a:lnTo>
                  <a:pt x="0" y="108149"/>
                </a:lnTo>
                <a:lnTo>
                  <a:pt x="793" y="107818"/>
                </a:lnTo>
                <a:lnTo>
                  <a:pt x="3792" y="107450"/>
                </a:lnTo>
                <a:lnTo>
                  <a:pt x="7770" y="105170"/>
                </a:lnTo>
                <a:lnTo>
                  <a:pt x="12184" y="102305"/>
                </a:lnTo>
                <a:lnTo>
                  <a:pt x="19132" y="100692"/>
                </a:lnTo>
                <a:lnTo>
                  <a:pt x="23849" y="100314"/>
                </a:lnTo>
                <a:lnTo>
                  <a:pt x="28591" y="98030"/>
                </a:lnTo>
                <a:lnTo>
                  <a:pt x="59810" y="80885"/>
                </a:lnTo>
                <a:lnTo>
                  <a:pt x="95001" y="64289"/>
                </a:lnTo>
                <a:lnTo>
                  <a:pt x="124752" y="51593"/>
                </a:lnTo>
                <a:lnTo>
                  <a:pt x="156169" y="37208"/>
                </a:lnTo>
                <a:lnTo>
                  <a:pt x="185541" y="26488"/>
                </a:lnTo>
                <a:lnTo>
                  <a:pt x="218639" y="18083"/>
                </a:lnTo>
                <a:lnTo>
                  <a:pt x="241774" y="7234"/>
                </a:lnTo>
                <a:lnTo>
                  <a:pt x="250031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1051" name="SMARTInkShape-Group478"/>
          <p:cNvGrpSpPr/>
          <p:nvPr/>
        </p:nvGrpSpPr>
        <p:grpSpPr>
          <a:xfrm>
            <a:off x="5836738" y="4514850"/>
            <a:ext cx="292601" cy="42838"/>
            <a:chOff x="5836738" y="4514850"/>
            <a:chExt cx="292601" cy="42838"/>
          </a:xfrm>
        </p:grpSpPr>
        <p:sp>
          <p:nvSpPr>
            <p:cNvPr id="2511049" name="SMARTInkShape-2162"/>
            <p:cNvSpPr/>
            <p:nvPr/>
          </p:nvSpPr>
          <p:spPr bwMode="auto">
            <a:xfrm>
              <a:off x="5836738" y="4543425"/>
              <a:ext cx="6851" cy="1"/>
            </a:xfrm>
            <a:custGeom>
              <a:avLst/>
              <a:gdLst/>
              <a:ahLst/>
              <a:cxnLst/>
              <a:rect l="0" t="0" r="0" b="0"/>
              <a:pathLst>
                <a:path w="6851" h="1">
                  <a:moveTo>
                    <a:pt x="6850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50" name="SMARTInkShape-2163"/>
            <p:cNvSpPr/>
            <p:nvPr/>
          </p:nvSpPr>
          <p:spPr bwMode="auto">
            <a:xfrm>
              <a:off x="5843588" y="4514850"/>
              <a:ext cx="285751" cy="42838"/>
            </a:xfrm>
            <a:custGeom>
              <a:avLst/>
              <a:gdLst/>
              <a:ahLst/>
              <a:cxnLst/>
              <a:rect l="0" t="0" r="0" b="0"/>
              <a:pathLst>
                <a:path w="285751" h="42838">
                  <a:moveTo>
                    <a:pt x="0" y="35719"/>
                  </a:moveTo>
                  <a:lnTo>
                    <a:pt x="0" y="39511"/>
                  </a:lnTo>
                  <a:lnTo>
                    <a:pt x="793" y="40628"/>
                  </a:lnTo>
                  <a:lnTo>
                    <a:pt x="2116" y="41373"/>
                  </a:lnTo>
                  <a:lnTo>
                    <a:pt x="9942" y="42568"/>
                  </a:lnTo>
                  <a:lnTo>
                    <a:pt x="27641" y="42837"/>
                  </a:lnTo>
                  <a:lnTo>
                    <a:pt x="59616" y="36379"/>
                  </a:lnTo>
                  <a:lnTo>
                    <a:pt x="93841" y="35745"/>
                  </a:lnTo>
                  <a:lnTo>
                    <a:pt x="129307" y="28633"/>
                  </a:lnTo>
                  <a:lnTo>
                    <a:pt x="159484" y="28576"/>
                  </a:lnTo>
                  <a:lnTo>
                    <a:pt x="182690" y="21299"/>
                  </a:lnTo>
                  <a:lnTo>
                    <a:pt x="192749" y="15908"/>
                  </a:lnTo>
                  <a:lnTo>
                    <a:pt x="202380" y="14608"/>
                  </a:lnTo>
                  <a:lnTo>
                    <a:pt x="203976" y="13707"/>
                  </a:lnTo>
                  <a:lnTo>
                    <a:pt x="205040" y="12313"/>
                  </a:lnTo>
                  <a:lnTo>
                    <a:pt x="205751" y="10590"/>
                  </a:lnTo>
                  <a:lnTo>
                    <a:pt x="206223" y="10235"/>
                  </a:lnTo>
                  <a:lnTo>
                    <a:pt x="206537" y="10792"/>
                  </a:lnTo>
                  <a:lnTo>
                    <a:pt x="207044" y="13597"/>
                  </a:lnTo>
                  <a:lnTo>
                    <a:pt x="210924" y="14083"/>
                  </a:lnTo>
                  <a:lnTo>
                    <a:pt x="212053" y="14945"/>
                  </a:lnTo>
                  <a:lnTo>
                    <a:pt x="217807" y="24213"/>
                  </a:lnTo>
                  <a:lnTo>
                    <a:pt x="221950" y="26636"/>
                  </a:lnTo>
                  <a:lnTo>
                    <a:pt x="231078" y="28192"/>
                  </a:lnTo>
                  <a:lnTo>
                    <a:pt x="246228" y="27706"/>
                  </a:lnTo>
                  <a:lnTo>
                    <a:pt x="255220" y="24749"/>
                  </a:lnTo>
                  <a:lnTo>
                    <a:pt x="258253" y="22849"/>
                  </a:lnTo>
                  <a:lnTo>
                    <a:pt x="261622" y="18622"/>
                  </a:lnTo>
                  <a:lnTo>
                    <a:pt x="264108" y="17177"/>
                  </a:lnTo>
                  <a:lnTo>
                    <a:pt x="273605" y="14350"/>
                  </a:lnTo>
                  <a:lnTo>
                    <a:pt x="275272" y="12741"/>
                  </a:lnTo>
                  <a:lnTo>
                    <a:pt x="285645" y="116"/>
                  </a:lnTo>
                  <a:lnTo>
                    <a:pt x="285746" y="13003"/>
                  </a:lnTo>
                  <a:lnTo>
                    <a:pt x="2857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1052" name="SMARTInkShape-2164"/>
          <p:cNvSpPr/>
          <p:nvPr/>
        </p:nvSpPr>
        <p:spPr bwMode="auto">
          <a:xfrm>
            <a:off x="4979195" y="4250531"/>
            <a:ext cx="207169" cy="21433"/>
          </a:xfrm>
          <a:custGeom>
            <a:avLst/>
            <a:gdLst/>
            <a:ahLst/>
            <a:cxnLst/>
            <a:rect l="0" t="0" r="0" b="0"/>
            <a:pathLst>
              <a:path w="207169" h="21433">
                <a:moveTo>
                  <a:pt x="0" y="21432"/>
                </a:moveTo>
                <a:lnTo>
                  <a:pt x="0" y="17639"/>
                </a:lnTo>
                <a:lnTo>
                  <a:pt x="2116" y="13661"/>
                </a:lnTo>
                <a:lnTo>
                  <a:pt x="3791" y="11489"/>
                </a:lnTo>
                <a:lnTo>
                  <a:pt x="9886" y="9075"/>
                </a:lnTo>
                <a:lnTo>
                  <a:pt x="40192" y="5197"/>
                </a:lnTo>
                <a:lnTo>
                  <a:pt x="74701" y="1027"/>
                </a:lnTo>
                <a:lnTo>
                  <a:pt x="110239" y="304"/>
                </a:lnTo>
                <a:lnTo>
                  <a:pt x="143347" y="90"/>
                </a:lnTo>
                <a:lnTo>
                  <a:pt x="173265" y="27"/>
                </a:lnTo>
                <a:lnTo>
                  <a:pt x="20716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53" name="SMARTInkShape-2165"/>
          <p:cNvSpPr/>
          <p:nvPr/>
        </p:nvSpPr>
        <p:spPr bwMode="auto">
          <a:xfrm>
            <a:off x="4050514" y="4257762"/>
            <a:ext cx="257168" cy="14202"/>
          </a:xfrm>
          <a:custGeom>
            <a:avLst/>
            <a:gdLst/>
            <a:ahLst/>
            <a:cxnLst/>
            <a:rect l="0" t="0" r="0" b="0"/>
            <a:pathLst>
              <a:path w="257168" h="14202">
                <a:moveTo>
                  <a:pt x="7136" y="14201"/>
                </a:moveTo>
                <a:lnTo>
                  <a:pt x="3344" y="14201"/>
                </a:lnTo>
                <a:lnTo>
                  <a:pt x="2227" y="13407"/>
                </a:lnTo>
                <a:lnTo>
                  <a:pt x="1482" y="12084"/>
                </a:lnTo>
                <a:lnTo>
                  <a:pt x="0" y="7083"/>
                </a:lnTo>
                <a:lnTo>
                  <a:pt x="32103" y="6263"/>
                </a:lnTo>
                <a:lnTo>
                  <a:pt x="64752" y="906"/>
                </a:lnTo>
                <a:lnTo>
                  <a:pt x="93440" y="207"/>
                </a:lnTo>
                <a:lnTo>
                  <a:pt x="123283" y="0"/>
                </a:lnTo>
                <a:lnTo>
                  <a:pt x="156026" y="3731"/>
                </a:lnTo>
                <a:lnTo>
                  <a:pt x="181259" y="5579"/>
                </a:lnTo>
                <a:lnTo>
                  <a:pt x="207556" y="7194"/>
                </a:lnTo>
                <a:lnTo>
                  <a:pt x="240704" y="11772"/>
                </a:lnTo>
                <a:lnTo>
                  <a:pt x="257167" y="1420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1056" name="SMARTInkShape-Group481"/>
          <p:cNvGrpSpPr/>
          <p:nvPr/>
        </p:nvGrpSpPr>
        <p:grpSpPr>
          <a:xfrm>
            <a:off x="571500" y="700088"/>
            <a:ext cx="7558089" cy="107149"/>
            <a:chOff x="571500" y="700088"/>
            <a:chExt cx="7558089" cy="107149"/>
          </a:xfrm>
        </p:grpSpPr>
        <p:sp>
          <p:nvSpPr>
            <p:cNvPr id="2511054" name="SMARTInkShape-2166"/>
            <p:cNvSpPr/>
            <p:nvPr/>
          </p:nvSpPr>
          <p:spPr bwMode="auto">
            <a:xfrm>
              <a:off x="571500" y="757240"/>
              <a:ext cx="3836195" cy="49997"/>
            </a:xfrm>
            <a:custGeom>
              <a:avLst/>
              <a:gdLst/>
              <a:ahLst/>
              <a:cxnLst/>
              <a:rect l="0" t="0" r="0" b="0"/>
              <a:pathLst>
                <a:path w="3836195" h="49997">
                  <a:moveTo>
                    <a:pt x="0" y="35716"/>
                  </a:moveTo>
                  <a:lnTo>
                    <a:pt x="9943" y="35716"/>
                  </a:lnTo>
                  <a:lnTo>
                    <a:pt x="14473" y="37833"/>
                  </a:lnTo>
                  <a:lnTo>
                    <a:pt x="19133" y="40626"/>
                  </a:lnTo>
                  <a:lnTo>
                    <a:pt x="27012" y="42198"/>
                  </a:lnTo>
                  <a:lnTo>
                    <a:pt x="58372" y="47711"/>
                  </a:lnTo>
                  <a:lnTo>
                    <a:pt x="93030" y="49702"/>
                  </a:lnTo>
                  <a:lnTo>
                    <a:pt x="121932" y="49914"/>
                  </a:lnTo>
                  <a:lnTo>
                    <a:pt x="146267" y="49964"/>
                  </a:lnTo>
                  <a:lnTo>
                    <a:pt x="173751" y="49986"/>
                  </a:lnTo>
                  <a:lnTo>
                    <a:pt x="204487" y="49996"/>
                  </a:lnTo>
                  <a:lnTo>
                    <a:pt x="236669" y="47884"/>
                  </a:lnTo>
                  <a:lnTo>
                    <a:pt x="270286" y="44299"/>
                  </a:lnTo>
                  <a:lnTo>
                    <a:pt x="288141" y="42232"/>
                  </a:lnTo>
                  <a:lnTo>
                    <a:pt x="306394" y="40060"/>
                  </a:lnTo>
                  <a:lnTo>
                    <a:pt x="324913" y="38612"/>
                  </a:lnTo>
                  <a:lnTo>
                    <a:pt x="343608" y="37647"/>
                  </a:lnTo>
                  <a:lnTo>
                    <a:pt x="362422" y="37003"/>
                  </a:lnTo>
                  <a:lnTo>
                    <a:pt x="382109" y="36574"/>
                  </a:lnTo>
                  <a:lnTo>
                    <a:pt x="402377" y="36288"/>
                  </a:lnTo>
                  <a:lnTo>
                    <a:pt x="423032" y="36098"/>
                  </a:lnTo>
                  <a:lnTo>
                    <a:pt x="444740" y="35177"/>
                  </a:lnTo>
                  <a:lnTo>
                    <a:pt x="467150" y="33769"/>
                  </a:lnTo>
                  <a:lnTo>
                    <a:pt x="490027" y="32037"/>
                  </a:lnTo>
                  <a:lnTo>
                    <a:pt x="513216" y="30088"/>
                  </a:lnTo>
                  <a:lnTo>
                    <a:pt x="536613" y="27996"/>
                  </a:lnTo>
                  <a:lnTo>
                    <a:pt x="560148" y="25807"/>
                  </a:lnTo>
                  <a:lnTo>
                    <a:pt x="583776" y="24347"/>
                  </a:lnTo>
                  <a:lnTo>
                    <a:pt x="607465" y="23374"/>
                  </a:lnTo>
                  <a:lnTo>
                    <a:pt x="631195" y="22726"/>
                  </a:lnTo>
                  <a:lnTo>
                    <a:pt x="656541" y="22294"/>
                  </a:lnTo>
                  <a:lnTo>
                    <a:pt x="682963" y="22005"/>
                  </a:lnTo>
                  <a:lnTo>
                    <a:pt x="710102" y="21813"/>
                  </a:lnTo>
                  <a:lnTo>
                    <a:pt x="737720" y="21685"/>
                  </a:lnTo>
                  <a:lnTo>
                    <a:pt x="765657" y="21600"/>
                  </a:lnTo>
                  <a:lnTo>
                    <a:pt x="793807" y="21543"/>
                  </a:lnTo>
                  <a:lnTo>
                    <a:pt x="822098" y="21505"/>
                  </a:lnTo>
                  <a:lnTo>
                    <a:pt x="850484" y="21479"/>
                  </a:lnTo>
                  <a:lnTo>
                    <a:pt x="878933" y="21462"/>
                  </a:lnTo>
                  <a:lnTo>
                    <a:pt x="908218" y="20657"/>
                  </a:lnTo>
                  <a:lnTo>
                    <a:pt x="938060" y="19327"/>
                  </a:lnTo>
                  <a:lnTo>
                    <a:pt x="968273" y="17646"/>
                  </a:lnTo>
                  <a:lnTo>
                    <a:pt x="998734" y="16526"/>
                  </a:lnTo>
                  <a:lnTo>
                    <a:pt x="1029360" y="15779"/>
                  </a:lnTo>
                  <a:lnTo>
                    <a:pt x="1060097" y="15281"/>
                  </a:lnTo>
                  <a:lnTo>
                    <a:pt x="1091700" y="14949"/>
                  </a:lnTo>
                  <a:lnTo>
                    <a:pt x="1123881" y="14728"/>
                  </a:lnTo>
                  <a:lnTo>
                    <a:pt x="1156448" y="14580"/>
                  </a:lnTo>
                  <a:lnTo>
                    <a:pt x="1189271" y="14482"/>
                  </a:lnTo>
                  <a:lnTo>
                    <a:pt x="1222266" y="14416"/>
                  </a:lnTo>
                  <a:lnTo>
                    <a:pt x="1255375" y="14372"/>
                  </a:lnTo>
                  <a:lnTo>
                    <a:pt x="1288561" y="14343"/>
                  </a:lnTo>
                  <a:lnTo>
                    <a:pt x="1321797" y="14324"/>
                  </a:lnTo>
                  <a:lnTo>
                    <a:pt x="1355067" y="14311"/>
                  </a:lnTo>
                  <a:lnTo>
                    <a:pt x="1388359" y="13508"/>
                  </a:lnTo>
                  <a:lnTo>
                    <a:pt x="1421666" y="12180"/>
                  </a:lnTo>
                  <a:lnTo>
                    <a:pt x="1454984" y="10500"/>
                  </a:lnTo>
                  <a:lnTo>
                    <a:pt x="1489102" y="9381"/>
                  </a:lnTo>
                  <a:lnTo>
                    <a:pt x="1523753" y="8634"/>
                  </a:lnTo>
                  <a:lnTo>
                    <a:pt x="1558760" y="8137"/>
                  </a:lnTo>
                  <a:lnTo>
                    <a:pt x="1594799" y="7805"/>
                  </a:lnTo>
                  <a:lnTo>
                    <a:pt x="1631524" y="7584"/>
                  </a:lnTo>
                  <a:lnTo>
                    <a:pt x="1668708" y="7436"/>
                  </a:lnTo>
                  <a:lnTo>
                    <a:pt x="1706197" y="7338"/>
                  </a:lnTo>
                  <a:lnTo>
                    <a:pt x="1743889" y="7272"/>
                  </a:lnTo>
                  <a:lnTo>
                    <a:pt x="1781718" y="7229"/>
                  </a:lnTo>
                  <a:lnTo>
                    <a:pt x="1820431" y="6406"/>
                  </a:lnTo>
                  <a:lnTo>
                    <a:pt x="1859733" y="5063"/>
                  </a:lnTo>
                  <a:lnTo>
                    <a:pt x="1899428" y="3375"/>
                  </a:lnTo>
                  <a:lnTo>
                    <a:pt x="1939385" y="2249"/>
                  </a:lnTo>
                  <a:lnTo>
                    <a:pt x="1979517" y="1499"/>
                  </a:lnTo>
                  <a:lnTo>
                    <a:pt x="2019766" y="998"/>
                  </a:lnTo>
                  <a:lnTo>
                    <a:pt x="2060092" y="665"/>
                  </a:lnTo>
                  <a:lnTo>
                    <a:pt x="2100469" y="442"/>
                  </a:lnTo>
                  <a:lnTo>
                    <a:pt x="2140882" y="294"/>
                  </a:lnTo>
                  <a:lnTo>
                    <a:pt x="2182111" y="195"/>
                  </a:lnTo>
                  <a:lnTo>
                    <a:pt x="2223884" y="129"/>
                  </a:lnTo>
                  <a:lnTo>
                    <a:pt x="2266021" y="85"/>
                  </a:lnTo>
                  <a:lnTo>
                    <a:pt x="2307605" y="56"/>
                  </a:lnTo>
                  <a:lnTo>
                    <a:pt x="2348822" y="37"/>
                  </a:lnTo>
                  <a:lnTo>
                    <a:pt x="2389794" y="24"/>
                  </a:lnTo>
                  <a:lnTo>
                    <a:pt x="2431396" y="15"/>
                  </a:lnTo>
                  <a:lnTo>
                    <a:pt x="2473418" y="9"/>
                  </a:lnTo>
                  <a:lnTo>
                    <a:pt x="2515720" y="5"/>
                  </a:lnTo>
                  <a:lnTo>
                    <a:pt x="2558210" y="3"/>
                  </a:lnTo>
                  <a:lnTo>
                    <a:pt x="2600823" y="1"/>
                  </a:lnTo>
                  <a:lnTo>
                    <a:pt x="2643519" y="0"/>
                  </a:lnTo>
                  <a:lnTo>
                    <a:pt x="2687065" y="793"/>
                  </a:lnTo>
                  <a:lnTo>
                    <a:pt x="2731177" y="2115"/>
                  </a:lnTo>
                  <a:lnTo>
                    <a:pt x="2775666" y="3791"/>
                  </a:lnTo>
                  <a:lnTo>
                    <a:pt x="2820406" y="4907"/>
                  </a:lnTo>
                  <a:lnTo>
                    <a:pt x="2865315" y="5652"/>
                  </a:lnTo>
                  <a:lnTo>
                    <a:pt x="2910335" y="6148"/>
                  </a:lnTo>
                  <a:lnTo>
                    <a:pt x="2955430" y="6479"/>
                  </a:lnTo>
                  <a:lnTo>
                    <a:pt x="3000574" y="6700"/>
                  </a:lnTo>
                  <a:lnTo>
                    <a:pt x="3045751" y="6847"/>
                  </a:lnTo>
                  <a:lnTo>
                    <a:pt x="3090951" y="6945"/>
                  </a:lnTo>
                  <a:lnTo>
                    <a:pt x="3136165" y="7011"/>
                  </a:lnTo>
                  <a:lnTo>
                    <a:pt x="3181389" y="7054"/>
                  </a:lnTo>
                  <a:lnTo>
                    <a:pt x="3227414" y="7877"/>
                  </a:lnTo>
                  <a:lnTo>
                    <a:pt x="3273971" y="9219"/>
                  </a:lnTo>
                  <a:lnTo>
                    <a:pt x="3320885" y="10908"/>
                  </a:lnTo>
                  <a:lnTo>
                    <a:pt x="3367242" y="11240"/>
                  </a:lnTo>
                  <a:lnTo>
                    <a:pt x="3413228" y="10667"/>
                  </a:lnTo>
                  <a:lnTo>
                    <a:pt x="3458967" y="9492"/>
                  </a:lnTo>
                  <a:lnTo>
                    <a:pt x="3505334" y="8708"/>
                  </a:lnTo>
                  <a:lnTo>
                    <a:pt x="3552121" y="8186"/>
                  </a:lnTo>
                  <a:lnTo>
                    <a:pt x="3599187" y="7838"/>
                  </a:lnTo>
                  <a:lnTo>
                    <a:pt x="3646439" y="7606"/>
                  </a:lnTo>
                  <a:lnTo>
                    <a:pt x="3693816" y="7451"/>
                  </a:lnTo>
                  <a:lnTo>
                    <a:pt x="3741275" y="7348"/>
                  </a:lnTo>
                  <a:lnTo>
                    <a:pt x="3772915" y="7279"/>
                  </a:lnTo>
                  <a:lnTo>
                    <a:pt x="3836194" y="7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55" name="SMARTInkShape-2167"/>
            <p:cNvSpPr/>
            <p:nvPr/>
          </p:nvSpPr>
          <p:spPr bwMode="auto">
            <a:xfrm>
              <a:off x="4700588" y="700088"/>
              <a:ext cx="3429001" cy="57151"/>
            </a:xfrm>
            <a:custGeom>
              <a:avLst/>
              <a:gdLst/>
              <a:ahLst/>
              <a:cxnLst/>
              <a:rect l="0" t="0" r="0" b="0"/>
              <a:pathLst>
                <a:path w="3429001" h="57151">
                  <a:moveTo>
                    <a:pt x="0" y="57150"/>
                  </a:moveTo>
                  <a:lnTo>
                    <a:pt x="16668" y="56356"/>
                  </a:lnTo>
                  <a:lnTo>
                    <a:pt x="44450" y="55033"/>
                  </a:lnTo>
                  <a:lnTo>
                    <a:pt x="79639" y="53357"/>
                  </a:lnTo>
                  <a:lnTo>
                    <a:pt x="119767" y="52240"/>
                  </a:lnTo>
                  <a:lnTo>
                    <a:pt x="163189" y="51495"/>
                  </a:lnTo>
                  <a:lnTo>
                    <a:pt x="208805" y="50999"/>
                  </a:lnTo>
                  <a:lnTo>
                    <a:pt x="255885" y="50668"/>
                  </a:lnTo>
                  <a:lnTo>
                    <a:pt x="303940" y="50447"/>
                  </a:lnTo>
                  <a:lnTo>
                    <a:pt x="352645" y="50300"/>
                  </a:lnTo>
                  <a:lnTo>
                    <a:pt x="403371" y="50202"/>
                  </a:lnTo>
                  <a:lnTo>
                    <a:pt x="455445" y="50137"/>
                  </a:lnTo>
                  <a:lnTo>
                    <a:pt x="508417" y="50093"/>
                  </a:lnTo>
                  <a:lnTo>
                    <a:pt x="561195" y="50064"/>
                  </a:lnTo>
                  <a:lnTo>
                    <a:pt x="613842" y="50045"/>
                  </a:lnTo>
                  <a:lnTo>
                    <a:pt x="666403" y="50032"/>
                  </a:lnTo>
                  <a:lnTo>
                    <a:pt x="719701" y="50023"/>
                  </a:lnTo>
                  <a:lnTo>
                    <a:pt x="773487" y="50017"/>
                  </a:lnTo>
                  <a:lnTo>
                    <a:pt x="827602" y="50013"/>
                  </a:lnTo>
                  <a:lnTo>
                    <a:pt x="882728" y="49217"/>
                  </a:lnTo>
                  <a:lnTo>
                    <a:pt x="938529" y="47893"/>
                  </a:lnTo>
                  <a:lnTo>
                    <a:pt x="994779" y="46216"/>
                  </a:lnTo>
                  <a:lnTo>
                    <a:pt x="1052124" y="44304"/>
                  </a:lnTo>
                  <a:lnTo>
                    <a:pt x="1110197" y="42236"/>
                  </a:lnTo>
                  <a:lnTo>
                    <a:pt x="1168756" y="40063"/>
                  </a:lnTo>
                  <a:lnTo>
                    <a:pt x="1228433" y="38615"/>
                  </a:lnTo>
                  <a:lnTo>
                    <a:pt x="1288855" y="37649"/>
                  </a:lnTo>
                  <a:lnTo>
                    <a:pt x="1349774" y="37006"/>
                  </a:lnTo>
                  <a:lnTo>
                    <a:pt x="1411024" y="35783"/>
                  </a:lnTo>
                  <a:lnTo>
                    <a:pt x="1472495" y="34174"/>
                  </a:lnTo>
                  <a:lnTo>
                    <a:pt x="1534114" y="32307"/>
                  </a:lnTo>
                  <a:lnTo>
                    <a:pt x="1595829" y="30269"/>
                  </a:lnTo>
                  <a:lnTo>
                    <a:pt x="1657611" y="28117"/>
                  </a:lnTo>
                  <a:lnTo>
                    <a:pt x="1719436" y="25888"/>
                  </a:lnTo>
                  <a:lnTo>
                    <a:pt x="1781292" y="24402"/>
                  </a:lnTo>
                  <a:lnTo>
                    <a:pt x="1843165" y="23412"/>
                  </a:lnTo>
                  <a:lnTo>
                    <a:pt x="1905051" y="22751"/>
                  </a:lnTo>
                  <a:lnTo>
                    <a:pt x="1966152" y="21517"/>
                  </a:lnTo>
                  <a:lnTo>
                    <a:pt x="2026731" y="19901"/>
                  </a:lnTo>
                  <a:lnTo>
                    <a:pt x="2086960" y="18030"/>
                  </a:lnTo>
                  <a:lnTo>
                    <a:pt x="2146956" y="15988"/>
                  </a:lnTo>
                  <a:lnTo>
                    <a:pt x="2206798" y="13834"/>
                  </a:lnTo>
                  <a:lnTo>
                    <a:pt x="2266536" y="11604"/>
                  </a:lnTo>
                  <a:lnTo>
                    <a:pt x="2324617" y="10117"/>
                  </a:lnTo>
                  <a:lnTo>
                    <a:pt x="2381595" y="9126"/>
                  </a:lnTo>
                  <a:lnTo>
                    <a:pt x="2437836" y="8465"/>
                  </a:lnTo>
                  <a:lnTo>
                    <a:pt x="2493586" y="8024"/>
                  </a:lnTo>
                  <a:lnTo>
                    <a:pt x="2549010" y="7731"/>
                  </a:lnTo>
                  <a:lnTo>
                    <a:pt x="2604215" y="7535"/>
                  </a:lnTo>
                  <a:lnTo>
                    <a:pt x="2658481" y="6611"/>
                  </a:lnTo>
                  <a:lnTo>
                    <a:pt x="2712120" y="5201"/>
                  </a:lnTo>
                  <a:lnTo>
                    <a:pt x="2765342" y="3467"/>
                  </a:lnTo>
                  <a:lnTo>
                    <a:pt x="2817493" y="2311"/>
                  </a:lnTo>
                  <a:lnTo>
                    <a:pt x="2868928" y="1541"/>
                  </a:lnTo>
                  <a:lnTo>
                    <a:pt x="2919888" y="1027"/>
                  </a:lnTo>
                  <a:lnTo>
                    <a:pt x="2969735" y="684"/>
                  </a:lnTo>
                  <a:lnTo>
                    <a:pt x="3018842" y="456"/>
                  </a:lnTo>
                  <a:lnTo>
                    <a:pt x="3067456" y="304"/>
                  </a:lnTo>
                  <a:lnTo>
                    <a:pt x="3114945" y="202"/>
                  </a:lnTo>
                  <a:lnTo>
                    <a:pt x="3161686" y="135"/>
                  </a:lnTo>
                  <a:lnTo>
                    <a:pt x="3207928" y="90"/>
                  </a:lnTo>
                  <a:lnTo>
                    <a:pt x="3253044" y="60"/>
                  </a:lnTo>
                  <a:lnTo>
                    <a:pt x="3297408" y="40"/>
                  </a:lnTo>
                  <a:lnTo>
                    <a:pt x="3341272" y="26"/>
                  </a:lnTo>
                  <a:lnTo>
                    <a:pt x="3370515" y="17"/>
                  </a:lnTo>
                  <a:lnTo>
                    <a:pt x="34290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1057" name="SMARTInkShape-2168"/>
          <p:cNvSpPr/>
          <p:nvPr/>
        </p:nvSpPr>
        <p:spPr bwMode="auto">
          <a:xfrm>
            <a:off x="1564597" y="3814763"/>
            <a:ext cx="3000260" cy="192882"/>
          </a:xfrm>
          <a:custGeom>
            <a:avLst/>
            <a:gdLst/>
            <a:ahLst/>
            <a:cxnLst/>
            <a:rect l="0" t="0" r="0" b="0"/>
            <a:pathLst>
              <a:path w="3000260" h="192882">
                <a:moveTo>
                  <a:pt x="35603" y="192881"/>
                </a:moveTo>
                <a:lnTo>
                  <a:pt x="35603" y="189089"/>
                </a:lnTo>
                <a:lnTo>
                  <a:pt x="34809" y="187971"/>
                </a:lnTo>
                <a:lnTo>
                  <a:pt x="33486" y="187226"/>
                </a:lnTo>
                <a:lnTo>
                  <a:pt x="31811" y="186730"/>
                </a:lnTo>
                <a:lnTo>
                  <a:pt x="21130" y="178097"/>
                </a:lnTo>
                <a:lnTo>
                  <a:pt x="15546" y="172763"/>
                </a:lnTo>
                <a:lnTo>
                  <a:pt x="12666" y="172033"/>
                </a:lnTo>
                <a:lnTo>
                  <a:pt x="276" y="171460"/>
                </a:lnTo>
                <a:lnTo>
                  <a:pt x="0" y="175245"/>
                </a:lnTo>
                <a:lnTo>
                  <a:pt x="755" y="176361"/>
                </a:lnTo>
                <a:lnTo>
                  <a:pt x="2053" y="177105"/>
                </a:lnTo>
                <a:lnTo>
                  <a:pt x="3711" y="177601"/>
                </a:lnTo>
                <a:lnTo>
                  <a:pt x="14362" y="184117"/>
                </a:lnTo>
                <a:lnTo>
                  <a:pt x="41298" y="185674"/>
                </a:lnTo>
                <a:lnTo>
                  <a:pt x="74056" y="185732"/>
                </a:lnTo>
                <a:lnTo>
                  <a:pt x="107401" y="185736"/>
                </a:lnTo>
                <a:lnTo>
                  <a:pt x="142184" y="185737"/>
                </a:lnTo>
                <a:lnTo>
                  <a:pt x="174956" y="184943"/>
                </a:lnTo>
                <a:lnTo>
                  <a:pt x="209802" y="180828"/>
                </a:lnTo>
                <a:lnTo>
                  <a:pt x="233410" y="179586"/>
                </a:lnTo>
                <a:lnTo>
                  <a:pt x="259248" y="176918"/>
                </a:lnTo>
                <a:lnTo>
                  <a:pt x="285814" y="173086"/>
                </a:lnTo>
                <a:lnTo>
                  <a:pt x="310849" y="168737"/>
                </a:lnTo>
                <a:lnTo>
                  <a:pt x="337322" y="164158"/>
                </a:lnTo>
                <a:lnTo>
                  <a:pt x="364963" y="159478"/>
                </a:lnTo>
                <a:lnTo>
                  <a:pt x="393123" y="154752"/>
                </a:lnTo>
                <a:lnTo>
                  <a:pt x="419396" y="150005"/>
                </a:lnTo>
                <a:lnTo>
                  <a:pt x="445097" y="146044"/>
                </a:lnTo>
                <a:lnTo>
                  <a:pt x="472394" y="144283"/>
                </a:lnTo>
                <a:lnTo>
                  <a:pt x="500401" y="141384"/>
                </a:lnTo>
                <a:lnTo>
                  <a:pt x="527930" y="138243"/>
                </a:lnTo>
                <a:lnTo>
                  <a:pt x="553394" y="136848"/>
                </a:lnTo>
                <a:lnTo>
                  <a:pt x="577941" y="136227"/>
                </a:lnTo>
                <a:lnTo>
                  <a:pt x="602079" y="135951"/>
                </a:lnTo>
                <a:lnTo>
                  <a:pt x="626037" y="135829"/>
                </a:lnTo>
                <a:lnTo>
                  <a:pt x="649914" y="133658"/>
                </a:lnTo>
                <a:lnTo>
                  <a:pt x="673755" y="130841"/>
                </a:lnTo>
                <a:lnTo>
                  <a:pt x="697580" y="129588"/>
                </a:lnTo>
                <a:lnTo>
                  <a:pt x="721399" y="126915"/>
                </a:lnTo>
                <a:lnTo>
                  <a:pt x="755004" y="123064"/>
                </a:lnTo>
                <a:lnTo>
                  <a:pt x="782953" y="119807"/>
                </a:lnTo>
                <a:lnTo>
                  <a:pt x="817522" y="115387"/>
                </a:lnTo>
                <a:lnTo>
                  <a:pt x="845486" y="114622"/>
                </a:lnTo>
                <a:lnTo>
                  <a:pt x="878469" y="114363"/>
                </a:lnTo>
                <a:lnTo>
                  <a:pt x="905436" y="115112"/>
                </a:lnTo>
                <a:lnTo>
                  <a:pt x="933535" y="119215"/>
                </a:lnTo>
                <a:lnTo>
                  <a:pt x="962762" y="121577"/>
                </a:lnTo>
                <a:lnTo>
                  <a:pt x="995411" y="126157"/>
                </a:lnTo>
                <a:lnTo>
                  <a:pt x="1026340" y="127867"/>
                </a:lnTo>
                <a:lnTo>
                  <a:pt x="1060287" y="128374"/>
                </a:lnTo>
                <a:lnTo>
                  <a:pt x="1083685" y="128492"/>
                </a:lnTo>
                <a:lnTo>
                  <a:pt x="1109430" y="126428"/>
                </a:lnTo>
                <a:lnTo>
                  <a:pt x="1135953" y="122865"/>
                </a:lnTo>
                <a:lnTo>
                  <a:pt x="1160970" y="118636"/>
                </a:lnTo>
                <a:lnTo>
                  <a:pt x="1187435" y="116227"/>
                </a:lnTo>
                <a:lnTo>
                  <a:pt x="1214278" y="114362"/>
                </a:lnTo>
                <a:lnTo>
                  <a:pt x="1239438" y="110888"/>
                </a:lnTo>
                <a:lnTo>
                  <a:pt x="1265966" y="108815"/>
                </a:lnTo>
                <a:lnTo>
                  <a:pt x="1293631" y="107893"/>
                </a:lnTo>
                <a:lnTo>
                  <a:pt x="1321802" y="107483"/>
                </a:lnTo>
                <a:lnTo>
                  <a:pt x="1350197" y="107301"/>
                </a:lnTo>
                <a:lnTo>
                  <a:pt x="1377898" y="107220"/>
                </a:lnTo>
                <a:lnTo>
                  <a:pt x="1403439" y="107184"/>
                </a:lnTo>
                <a:lnTo>
                  <a:pt x="1430136" y="109285"/>
                </a:lnTo>
                <a:lnTo>
                  <a:pt x="1458670" y="112071"/>
                </a:lnTo>
                <a:lnTo>
                  <a:pt x="1489873" y="113309"/>
                </a:lnTo>
                <a:lnTo>
                  <a:pt x="1520145" y="113859"/>
                </a:lnTo>
                <a:lnTo>
                  <a:pt x="1550268" y="114104"/>
                </a:lnTo>
                <a:lnTo>
                  <a:pt x="1582177" y="114212"/>
                </a:lnTo>
                <a:lnTo>
                  <a:pt x="1612763" y="112144"/>
                </a:lnTo>
                <a:lnTo>
                  <a:pt x="1643025" y="109373"/>
                </a:lnTo>
                <a:lnTo>
                  <a:pt x="1674996" y="108141"/>
                </a:lnTo>
                <a:lnTo>
                  <a:pt x="1707727" y="107594"/>
                </a:lnTo>
                <a:lnTo>
                  <a:pt x="1740794" y="106557"/>
                </a:lnTo>
                <a:lnTo>
                  <a:pt x="1774012" y="103450"/>
                </a:lnTo>
                <a:lnTo>
                  <a:pt x="1805179" y="101540"/>
                </a:lnTo>
                <a:lnTo>
                  <a:pt x="1835700" y="100691"/>
                </a:lnTo>
                <a:lnTo>
                  <a:pt x="1867786" y="100314"/>
                </a:lnTo>
                <a:lnTo>
                  <a:pt x="1900567" y="100146"/>
                </a:lnTo>
                <a:lnTo>
                  <a:pt x="1932863" y="100072"/>
                </a:lnTo>
                <a:lnTo>
                  <a:pt x="1963092" y="100039"/>
                </a:lnTo>
                <a:lnTo>
                  <a:pt x="1994519" y="100024"/>
                </a:lnTo>
                <a:lnTo>
                  <a:pt x="2026214" y="100017"/>
                </a:lnTo>
                <a:lnTo>
                  <a:pt x="2056175" y="100014"/>
                </a:lnTo>
                <a:lnTo>
                  <a:pt x="2085366" y="97896"/>
                </a:lnTo>
                <a:lnTo>
                  <a:pt x="2115009" y="94309"/>
                </a:lnTo>
                <a:lnTo>
                  <a:pt x="2146704" y="90069"/>
                </a:lnTo>
                <a:lnTo>
                  <a:pt x="2179312" y="87655"/>
                </a:lnTo>
                <a:lnTo>
                  <a:pt x="2212325" y="85789"/>
                </a:lnTo>
                <a:lnTo>
                  <a:pt x="2245518" y="82314"/>
                </a:lnTo>
                <a:lnTo>
                  <a:pt x="2280908" y="78123"/>
                </a:lnTo>
                <a:lnTo>
                  <a:pt x="2299236" y="75894"/>
                </a:lnTo>
                <a:lnTo>
                  <a:pt x="2334416" y="71301"/>
                </a:lnTo>
                <a:lnTo>
                  <a:pt x="2368573" y="66614"/>
                </a:lnTo>
                <a:lnTo>
                  <a:pt x="2402274" y="61885"/>
                </a:lnTo>
                <a:lnTo>
                  <a:pt x="2433657" y="57137"/>
                </a:lnTo>
                <a:lnTo>
                  <a:pt x="2464274" y="53175"/>
                </a:lnTo>
                <a:lnTo>
                  <a:pt x="2496402" y="51414"/>
                </a:lnTo>
                <a:lnTo>
                  <a:pt x="2529202" y="50632"/>
                </a:lnTo>
                <a:lnTo>
                  <a:pt x="2561507" y="50284"/>
                </a:lnTo>
                <a:lnTo>
                  <a:pt x="2591739" y="50130"/>
                </a:lnTo>
                <a:lnTo>
                  <a:pt x="2621051" y="47944"/>
                </a:lnTo>
                <a:lnTo>
                  <a:pt x="2649954" y="45121"/>
                </a:lnTo>
                <a:lnTo>
                  <a:pt x="2678674" y="43866"/>
                </a:lnTo>
                <a:lnTo>
                  <a:pt x="2707314" y="43308"/>
                </a:lnTo>
                <a:lnTo>
                  <a:pt x="2736711" y="42266"/>
                </a:lnTo>
                <a:lnTo>
                  <a:pt x="2768298" y="39158"/>
                </a:lnTo>
                <a:lnTo>
                  <a:pt x="2800857" y="35130"/>
                </a:lnTo>
                <a:lnTo>
                  <a:pt x="2833848" y="30695"/>
                </a:lnTo>
                <a:lnTo>
                  <a:pt x="2867032" y="26077"/>
                </a:lnTo>
                <a:lnTo>
                  <a:pt x="2900301" y="21379"/>
                </a:lnTo>
                <a:lnTo>
                  <a:pt x="2933609" y="15852"/>
                </a:lnTo>
                <a:lnTo>
                  <a:pt x="2966933" y="8103"/>
                </a:lnTo>
                <a:lnTo>
                  <a:pt x="300025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1068" name="SMARTInkShape-Group483"/>
          <p:cNvGrpSpPr/>
          <p:nvPr/>
        </p:nvGrpSpPr>
        <p:grpSpPr>
          <a:xfrm>
            <a:off x="2114550" y="1521619"/>
            <a:ext cx="792957" cy="521495"/>
            <a:chOff x="2114550" y="1521619"/>
            <a:chExt cx="792957" cy="521495"/>
          </a:xfrm>
        </p:grpSpPr>
        <p:sp>
          <p:nvSpPr>
            <p:cNvPr id="2511058" name="SMARTInkShape-2169"/>
            <p:cNvSpPr/>
            <p:nvPr/>
          </p:nvSpPr>
          <p:spPr bwMode="auto">
            <a:xfrm>
              <a:off x="2659204" y="1593350"/>
              <a:ext cx="155435" cy="175721"/>
            </a:xfrm>
            <a:custGeom>
              <a:avLst/>
              <a:gdLst/>
              <a:ahLst/>
              <a:cxnLst/>
              <a:rect l="0" t="0" r="0" b="0"/>
              <a:pathLst>
                <a:path w="155435" h="175721">
                  <a:moveTo>
                    <a:pt x="26846" y="6850"/>
                  </a:moveTo>
                  <a:lnTo>
                    <a:pt x="26846" y="3058"/>
                  </a:lnTo>
                  <a:lnTo>
                    <a:pt x="27640" y="1940"/>
                  </a:lnTo>
                  <a:lnTo>
                    <a:pt x="28963" y="1196"/>
                  </a:lnTo>
                  <a:lnTo>
                    <a:pt x="32997" y="0"/>
                  </a:lnTo>
                  <a:lnTo>
                    <a:pt x="28884" y="6261"/>
                  </a:lnTo>
                  <a:lnTo>
                    <a:pt x="19195" y="37786"/>
                  </a:lnTo>
                  <a:lnTo>
                    <a:pt x="10077" y="68259"/>
                  </a:lnTo>
                  <a:lnTo>
                    <a:pt x="1426" y="99943"/>
                  </a:lnTo>
                  <a:lnTo>
                    <a:pt x="0" y="125891"/>
                  </a:lnTo>
                  <a:lnTo>
                    <a:pt x="4251" y="147426"/>
                  </a:lnTo>
                  <a:lnTo>
                    <a:pt x="11332" y="160332"/>
                  </a:lnTo>
                  <a:lnTo>
                    <a:pt x="18892" y="169256"/>
                  </a:lnTo>
                  <a:lnTo>
                    <a:pt x="31778" y="174280"/>
                  </a:lnTo>
                  <a:lnTo>
                    <a:pt x="48088" y="175720"/>
                  </a:lnTo>
                  <a:lnTo>
                    <a:pt x="82312" y="170176"/>
                  </a:lnTo>
                  <a:lnTo>
                    <a:pt x="112238" y="161438"/>
                  </a:lnTo>
                  <a:lnTo>
                    <a:pt x="155434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59" name="SMARTInkShape-2170"/>
            <p:cNvSpPr/>
            <p:nvPr/>
          </p:nvSpPr>
          <p:spPr bwMode="auto">
            <a:xfrm>
              <a:off x="2750406" y="1521619"/>
              <a:ext cx="42801" cy="329146"/>
            </a:xfrm>
            <a:custGeom>
              <a:avLst/>
              <a:gdLst/>
              <a:ahLst/>
              <a:cxnLst/>
              <a:rect l="0" t="0" r="0" b="0"/>
              <a:pathLst>
                <a:path w="42801" h="329146">
                  <a:moveTo>
                    <a:pt x="42800" y="0"/>
                  </a:moveTo>
                  <a:lnTo>
                    <a:pt x="42800" y="3792"/>
                  </a:lnTo>
                  <a:lnTo>
                    <a:pt x="42007" y="4909"/>
                  </a:lnTo>
                  <a:lnTo>
                    <a:pt x="40684" y="5654"/>
                  </a:lnTo>
                  <a:lnTo>
                    <a:pt x="39008" y="6151"/>
                  </a:lnTo>
                  <a:lnTo>
                    <a:pt x="35029" y="10936"/>
                  </a:lnTo>
                  <a:lnTo>
                    <a:pt x="26008" y="30735"/>
                  </a:lnTo>
                  <a:lnTo>
                    <a:pt x="15788" y="64073"/>
                  </a:lnTo>
                  <a:lnTo>
                    <a:pt x="5340" y="96596"/>
                  </a:lnTo>
                  <a:lnTo>
                    <a:pt x="1538" y="131367"/>
                  </a:lnTo>
                  <a:lnTo>
                    <a:pt x="649" y="154958"/>
                  </a:lnTo>
                  <a:lnTo>
                    <a:pt x="254" y="180789"/>
                  </a:lnTo>
                  <a:lnTo>
                    <a:pt x="78" y="207350"/>
                  </a:lnTo>
                  <a:lnTo>
                    <a:pt x="0" y="232385"/>
                  </a:lnTo>
                  <a:lnTo>
                    <a:pt x="3749" y="264999"/>
                  </a:lnTo>
                  <a:lnTo>
                    <a:pt x="11333" y="297967"/>
                  </a:lnTo>
                  <a:lnTo>
                    <a:pt x="17637" y="325645"/>
                  </a:lnTo>
                  <a:lnTo>
                    <a:pt x="18881" y="328221"/>
                  </a:lnTo>
                  <a:lnTo>
                    <a:pt x="19710" y="329145"/>
                  </a:lnTo>
                  <a:lnTo>
                    <a:pt x="21369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60" name="SMARTInkShape-2171"/>
            <p:cNvSpPr/>
            <p:nvPr/>
          </p:nvSpPr>
          <p:spPr bwMode="auto">
            <a:xfrm>
              <a:off x="2200275" y="1914525"/>
              <a:ext cx="707232" cy="128589"/>
            </a:xfrm>
            <a:custGeom>
              <a:avLst/>
              <a:gdLst/>
              <a:ahLst/>
              <a:cxnLst/>
              <a:rect l="0" t="0" r="0" b="0"/>
              <a:pathLst>
                <a:path w="707232" h="128589">
                  <a:moveTo>
                    <a:pt x="0" y="128588"/>
                  </a:moveTo>
                  <a:lnTo>
                    <a:pt x="0" y="124795"/>
                  </a:lnTo>
                  <a:lnTo>
                    <a:pt x="794" y="123678"/>
                  </a:lnTo>
                  <a:lnTo>
                    <a:pt x="2117" y="122933"/>
                  </a:lnTo>
                  <a:lnTo>
                    <a:pt x="9943" y="121738"/>
                  </a:lnTo>
                  <a:lnTo>
                    <a:pt x="43735" y="117677"/>
                  </a:lnTo>
                  <a:lnTo>
                    <a:pt x="75929" y="111508"/>
                  </a:lnTo>
                  <a:lnTo>
                    <a:pt x="102009" y="106974"/>
                  </a:lnTo>
                  <a:lnTo>
                    <a:pt x="131062" y="101519"/>
                  </a:lnTo>
                  <a:lnTo>
                    <a:pt x="165142" y="93803"/>
                  </a:lnTo>
                  <a:lnTo>
                    <a:pt x="183119" y="89523"/>
                  </a:lnTo>
                  <a:lnTo>
                    <a:pt x="201455" y="85082"/>
                  </a:lnTo>
                  <a:lnTo>
                    <a:pt x="220028" y="80534"/>
                  </a:lnTo>
                  <a:lnTo>
                    <a:pt x="239554" y="75914"/>
                  </a:lnTo>
                  <a:lnTo>
                    <a:pt x="259715" y="71247"/>
                  </a:lnTo>
                  <a:lnTo>
                    <a:pt x="280300" y="66548"/>
                  </a:lnTo>
                  <a:lnTo>
                    <a:pt x="301167" y="61828"/>
                  </a:lnTo>
                  <a:lnTo>
                    <a:pt x="322221" y="57094"/>
                  </a:lnTo>
                  <a:lnTo>
                    <a:pt x="343402" y="52350"/>
                  </a:lnTo>
                  <a:lnTo>
                    <a:pt x="363872" y="47600"/>
                  </a:lnTo>
                  <a:lnTo>
                    <a:pt x="383869" y="42846"/>
                  </a:lnTo>
                  <a:lnTo>
                    <a:pt x="403550" y="38089"/>
                  </a:lnTo>
                  <a:lnTo>
                    <a:pt x="423021" y="33330"/>
                  </a:lnTo>
                  <a:lnTo>
                    <a:pt x="442351" y="28570"/>
                  </a:lnTo>
                  <a:lnTo>
                    <a:pt x="461588" y="23809"/>
                  </a:lnTo>
                  <a:lnTo>
                    <a:pt x="479970" y="19842"/>
                  </a:lnTo>
                  <a:lnTo>
                    <a:pt x="515209" y="13316"/>
                  </a:lnTo>
                  <a:lnTo>
                    <a:pt x="547276" y="7770"/>
                  </a:lnTo>
                  <a:lnTo>
                    <a:pt x="576609" y="3454"/>
                  </a:lnTo>
                  <a:lnTo>
                    <a:pt x="602875" y="1535"/>
                  </a:lnTo>
                  <a:lnTo>
                    <a:pt x="627778" y="682"/>
                  </a:lnTo>
                  <a:lnTo>
                    <a:pt x="659877" y="202"/>
                  </a:lnTo>
                  <a:lnTo>
                    <a:pt x="692999" y="27"/>
                  </a:lnTo>
                  <a:lnTo>
                    <a:pt x="7072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61" name="SMARTInkShape-2172"/>
            <p:cNvSpPr/>
            <p:nvPr/>
          </p:nvSpPr>
          <p:spPr bwMode="auto">
            <a:xfrm>
              <a:off x="2543175" y="1978819"/>
              <a:ext cx="242889" cy="21432"/>
            </a:xfrm>
            <a:custGeom>
              <a:avLst/>
              <a:gdLst/>
              <a:ahLst/>
              <a:cxnLst/>
              <a:rect l="0" t="0" r="0" b="0"/>
              <a:pathLst>
                <a:path w="242889" h="21432">
                  <a:moveTo>
                    <a:pt x="0" y="21431"/>
                  </a:moveTo>
                  <a:lnTo>
                    <a:pt x="27471" y="21431"/>
                  </a:lnTo>
                  <a:lnTo>
                    <a:pt x="57264" y="21431"/>
                  </a:lnTo>
                  <a:lnTo>
                    <a:pt x="81807" y="19314"/>
                  </a:lnTo>
                  <a:lnTo>
                    <a:pt x="107796" y="15728"/>
                  </a:lnTo>
                  <a:lnTo>
                    <a:pt x="132576" y="11488"/>
                  </a:lnTo>
                  <a:lnTo>
                    <a:pt x="156819" y="9074"/>
                  </a:lnTo>
                  <a:lnTo>
                    <a:pt x="190662" y="7716"/>
                  </a:lnTo>
                  <a:lnTo>
                    <a:pt x="222958" y="7257"/>
                  </a:lnTo>
                  <a:lnTo>
                    <a:pt x="232178" y="5077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62" name="SMARTInkShape-2173"/>
            <p:cNvSpPr/>
            <p:nvPr/>
          </p:nvSpPr>
          <p:spPr bwMode="auto">
            <a:xfrm>
              <a:off x="2250281" y="1658343"/>
              <a:ext cx="21404" cy="162972"/>
            </a:xfrm>
            <a:custGeom>
              <a:avLst/>
              <a:gdLst/>
              <a:ahLst/>
              <a:cxnLst/>
              <a:rect l="0" t="0" r="0" b="0"/>
              <a:pathLst>
                <a:path w="21404" h="162972">
                  <a:moveTo>
                    <a:pt x="0" y="6151"/>
                  </a:moveTo>
                  <a:lnTo>
                    <a:pt x="0" y="0"/>
                  </a:lnTo>
                  <a:lnTo>
                    <a:pt x="0" y="15825"/>
                  </a:lnTo>
                  <a:lnTo>
                    <a:pt x="6482" y="50241"/>
                  </a:lnTo>
                  <a:lnTo>
                    <a:pt x="7057" y="84894"/>
                  </a:lnTo>
                  <a:lnTo>
                    <a:pt x="12787" y="118355"/>
                  </a:lnTo>
                  <a:lnTo>
                    <a:pt x="15960" y="134117"/>
                  </a:lnTo>
                  <a:lnTo>
                    <a:pt x="21111" y="154304"/>
                  </a:lnTo>
                  <a:lnTo>
                    <a:pt x="21403" y="162157"/>
                  </a:lnTo>
                  <a:lnTo>
                    <a:pt x="20619" y="162542"/>
                  </a:lnTo>
                  <a:lnTo>
                    <a:pt x="17631" y="162971"/>
                  </a:lnTo>
                  <a:lnTo>
                    <a:pt x="13657" y="161044"/>
                  </a:lnTo>
                  <a:lnTo>
                    <a:pt x="7144" y="156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63" name="SMARTInkShape-2174"/>
            <p:cNvSpPr/>
            <p:nvPr/>
          </p:nvSpPr>
          <p:spPr bwMode="auto">
            <a:xfrm>
              <a:off x="2164556" y="1814513"/>
              <a:ext cx="248732" cy="35719"/>
            </a:xfrm>
            <a:custGeom>
              <a:avLst/>
              <a:gdLst/>
              <a:ahLst/>
              <a:cxnLst/>
              <a:rect l="0" t="0" r="0" b="0"/>
              <a:pathLst>
                <a:path w="248732" h="35719">
                  <a:moveTo>
                    <a:pt x="0" y="35718"/>
                  </a:moveTo>
                  <a:lnTo>
                    <a:pt x="35019" y="31926"/>
                  </a:lnTo>
                  <a:lnTo>
                    <a:pt x="69859" y="23533"/>
                  </a:lnTo>
                  <a:lnTo>
                    <a:pt x="98663" y="16586"/>
                  </a:lnTo>
                  <a:lnTo>
                    <a:pt x="131980" y="9500"/>
                  </a:lnTo>
                  <a:lnTo>
                    <a:pt x="166194" y="3167"/>
                  </a:lnTo>
                  <a:lnTo>
                    <a:pt x="195998" y="1732"/>
                  </a:lnTo>
                  <a:lnTo>
                    <a:pt x="227805" y="5839"/>
                  </a:lnTo>
                  <a:lnTo>
                    <a:pt x="248731" y="7067"/>
                  </a:lnTo>
                  <a:lnTo>
                    <a:pt x="245854" y="7121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64" name="SMARTInkShape-2175"/>
            <p:cNvSpPr/>
            <p:nvPr/>
          </p:nvSpPr>
          <p:spPr bwMode="auto">
            <a:xfrm>
              <a:off x="2114550" y="1657350"/>
              <a:ext cx="200026" cy="21357"/>
            </a:xfrm>
            <a:custGeom>
              <a:avLst/>
              <a:gdLst/>
              <a:ahLst/>
              <a:cxnLst/>
              <a:rect l="0" t="0" r="0" b="0"/>
              <a:pathLst>
                <a:path w="200026" h="21357">
                  <a:moveTo>
                    <a:pt x="0" y="7144"/>
                  </a:moveTo>
                  <a:lnTo>
                    <a:pt x="0" y="10936"/>
                  </a:lnTo>
                  <a:lnTo>
                    <a:pt x="4233" y="14915"/>
                  </a:lnTo>
                  <a:lnTo>
                    <a:pt x="11406" y="18535"/>
                  </a:lnTo>
                  <a:lnTo>
                    <a:pt x="45556" y="21177"/>
                  </a:lnTo>
                  <a:lnTo>
                    <a:pt x="75234" y="21356"/>
                  </a:lnTo>
                  <a:lnTo>
                    <a:pt x="104489" y="20615"/>
                  </a:lnTo>
                  <a:lnTo>
                    <a:pt x="133265" y="15722"/>
                  </a:lnTo>
                  <a:lnTo>
                    <a:pt x="161900" y="924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65" name="SMARTInkShape-2176"/>
            <p:cNvSpPr/>
            <p:nvPr/>
          </p:nvSpPr>
          <p:spPr bwMode="auto">
            <a:xfrm>
              <a:off x="2357474" y="1620833"/>
              <a:ext cx="84376" cy="240842"/>
            </a:xfrm>
            <a:custGeom>
              <a:avLst/>
              <a:gdLst/>
              <a:ahLst/>
              <a:cxnLst/>
              <a:rect l="0" t="0" r="0" b="0"/>
              <a:pathLst>
                <a:path w="84376" h="240842">
                  <a:moveTo>
                    <a:pt x="28539" y="29373"/>
                  </a:moveTo>
                  <a:lnTo>
                    <a:pt x="35388" y="29373"/>
                  </a:lnTo>
                  <a:lnTo>
                    <a:pt x="30715" y="41573"/>
                  </a:lnTo>
                  <a:lnTo>
                    <a:pt x="25033" y="76694"/>
                  </a:lnTo>
                  <a:lnTo>
                    <a:pt x="22473" y="103807"/>
                  </a:lnTo>
                  <a:lnTo>
                    <a:pt x="17922" y="135742"/>
                  </a:lnTo>
                  <a:lnTo>
                    <a:pt x="11546" y="166547"/>
                  </a:lnTo>
                  <a:lnTo>
                    <a:pt x="4630" y="195782"/>
                  </a:lnTo>
                  <a:lnTo>
                    <a:pt x="578" y="228107"/>
                  </a:lnTo>
                  <a:lnTo>
                    <a:pt x="45" y="240841"/>
                  </a:lnTo>
                  <a:lnTo>
                    <a:pt x="0" y="238982"/>
                  </a:lnTo>
                  <a:lnTo>
                    <a:pt x="5622" y="211434"/>
                  </a:lnTo>
                  <a:lnTo>
                    <a:pt x="10606" y="176284"/>
                  </a:lnTo>
                  <a:lnTo>
                    <a:pt x="16963" y="140636"/>
                  </a:lnTo>
                  <a:lnTo>
                    <a:pt x="23659" y="115865"/>
                  </a:lnTo>
                  <a:lnTo>
                    <a:pt x="31132" y="91626"/>
                  </a:lnTo>
                  <a:lnTo>
                    <a:pt x="39802" y="56462"/>
                  </a:lnTo>
                  <a:lnTo>
                    <a:pt x="48192" y="27169"/>
                  </a:lnTo>
                  <a:lnTo>
                    <a:pt x="61828" y="792"/>
                  </a:lnTo>
                  <a:lnTo>
                    <a:pt x="63432" y="0"/>
                  </a:lnTo>
                  <a:lnTo>
                    <a:pt x="65294" y="1060"/>
                  </a:lnTo>
                  <a:lnTo>
                    <a:pt x="67330" y="3354"/>
                  </a:lnTo>
                  <a:lnTo>
                    <a:pt x="70195" y="21752"/>
                  </a:lnTo>
                  <a:lnTo>
                    <a:pt x="67251" y="51104"/>
                  </a:lnTo>
                  <a:lnTo>
                    <a:pt x="65144" y="84936"/>
                  </a:lnTo>
                  <a:lnTo>
                    <a:pt x="64520" y="116304"/>
                  </a:lnTo>
                  <a:lnTo>
                    <a:pt x="64335" y="149498"/>
                  </a:lnTo>
                  <a:lnTo>
                    <a:pt x="65066" y="184864"/>
                  </a:lnTo>
                  <a:lnTo>
                    <a:pt x="70410" y="218242"/>
                  </a:lnTo>
                  <a:lnTo>
                    <a:pt x="73077" y="226557"/>
                  </a:lnTo>
                  <a:lnTo>
                    <a:pt x="74900" y="229885"/>
                  </a:lnTo>
                  <a:lnTo>
                    <a:pt x="76908" y="232104"/>
                  </a:lnTo>
                  <a:lnTo>
                    <a:pt x="84375" y="235958"/>
                  </a:lnTo>
                  <a:lnTo>
                    <a:pt x="57114" y="2008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66" name="SMARTInkShape-2177"/>
            <p:cNvSpPr/>
            <p:nvPr/>
          </p:nvSpPr>
          <p:spPr bwMode="auto">
            <a:xfrm>
              <a:off x="2300288" y="1768397"/>
              <a:ext cx="157163" cy="24685"/>
            </a:xfrm>
            <a:custGeom>
              <a:avLst/>
              <a:gdLst/>
              <a:ahLst/>
              <a:cxnLst/>
              <a:rect l="0" t="0" r="0" b="0"/>
              <a:pathLst>
                <a:path w="157163" h="24685">
                  <a:moveTo>
                    <a:pt x="0" y="24684"/>
                  </a:moveTo>
                  <a:lnTo>
                    <a:pt x="0" y="20892"/>
                  </a:lnTo>
                  <a:lnTo>
                    <a:pt x="1587" y="19775"/>
                  </a:lnTo>
                  <a:lnTo>
                    <a:pt x="15541" y="17982"/>
                  </a:lnTo>
                  <a:lnTo>
                    <a:pt x="31063" y="15555"/>
                  </a:lnTo>
                  <a:lnTo>
                    <a:pt x="61433" y="7623"/>
                  </a:lnTo>
                  <a:lnTo>
                    <a:pt x="92303" y="0"/>
                  </a:lnTo>
                  <a:lnTo>
                    <a:pt x="121332" y="2375"/>
                  </a:lnTo>
                  <a:lnTo>
                    <a:pt x="157162" y="3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67" name="SMARTInkShape-2178"/>
            <p:cNvSpPr/>
            <p:nvPr/>
          </p:nvSpPr>
          <p:spPr bwMode="auto">
            <a:xfrm>
              <a:off x="2517848" y="1621631"/>
              <a:ext cx="117560" cy="219434"/>
            </a:xfrm>
            <a:custGeom>
              <a:avLst/>
              <a:gdLst/>
              <a:ahLst/>
              <a:cxnLst/>
              <a:rect l="0" t="0" r="0" b="0"/>
              <a:pathLst>
                <a:path w="117560" h="219434">
                  <a:moveTo>
                    <a:pt x="32471" y="0"/>
                  </a:moveTo>
                  <a:lnTo>
                    <a:pt x="22528" y="0"/>
                  </a:lnTo>
                  <a:lnTo>
                    <a:pt x="17998" y="2117"/>
                  </a:lnTo>
                  <a:lnTo>
                    <a:pt x="15678" y="3793"/>
                  </a:lnTo>
                  <a:lnTo>
                    <a:pt x="14132" y="6497"/>
                  </a:lnTo>
                  <a:lnTo>
                    <a:pt x="7654" y="34321"/>
                  </a:lnTo>
                  <a:lnTo>
                    <a:pt x="3844" y="69721"/>
                  </a:lnTo>
                  <a:lnTo>
                    <a:pt x="0" y="98622"/>
                  </a:lnTo>
                  <a:lnTo>
                    <a:pt x="3182" y="131968"/>
                  </a:lnTo>
                  <a:lnTo>
                    <a:pt x="9946" y="165396"/>
                  </a:lnTo>
                  <a:lnTo>
                    <a:pt x="21652" y="190294"/>
                  </a:lnTo>
                  <a:lnTo>
                    <a:pt x="35174" y="207284"/>
                  </a:lnTo>
                  <a:lnTo>
                    <a:pt x="44520" y="214628"/>
                  </a:lnTo>
                  <a:lnTo>
                    <a:pt x="56082" y="218422"/>
                  </a:lnTo>
                  <a:lnTo>
                    <a:pt x="62499" y="219433"/>
                  </a:lnTo>
                  <a:lnTo>
                    <a:pt x="68365" y="218520"/>
                  </a:lnTo>
                  <a:lnTo>
                    <a:pt x="97885" y="201393"/>
                  </a:lnTo>
                  <a:lnTo>
                    <a:pt x="107317" y="190314"/>
                  </a:lnTo>
                  <a:lnTo>
                    <a:pt x="113361" y="177453"/>
                  </a:lnTo>
                  <a:lnTo>
                    <a:pt x="117559" y="146517"/>
                  </a:lnTo>
                  <a:lnTo>
                    <a:pt x="113679" y="136292"/>
                  </a:lnTo>
                  <a:lnTo>
                    <a:pt x="110422" y="131343"/>
                  </a:lnTo>
                  <a:lnTo>
                    <a:pt x="105870" y="128043"/>
                  </a:lnTo>
                  <a:lnTo>
                    <a:pt x="94461" y="124377"/>
                  </a:lnTo>
                  <a:lnTo>
                    <a:pt x="74651" y="126105"/>
                  </a:lnTo>
                  <a:lnTo>
                    <a:pt x="53700" y="131645"/>
                  </a:lnTo>
                  <a:lnTo>
                    <a:pt x="41642" y="140265"/>
                  </a:lnTo>
                  <a:lnTo>
                    <a:pt x="24757" y="161410"/>
                  </a:lnTo>
                  <a:lnTo>
                    <a:pt x="20131" y="176060"/>
                  </a:lnTo>
                  <a:lnTo>
                    <a:pt x="21166" y="183553"/>
                  </a:lnTo>
                  <a:lnTo>
                    <a:pt x="25327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1073" name="SMARTInkShape-Group484"/>
          <p:cNvGrpSpPr/>
          <p:nvPr/>
        </p:nvGrpSpPr>
        <p:grpSpPr>
          <a:xfrm>
            <a:off x="3901003" y="1614488"/>
            <a:ext cx="649567" cy="328613"/>
            <a:chOff x="3901003" y="1614488"/>
            <a:chExt cx="649567" cy="328613"/>
          </a:xfrm>
        </p:grpSpPr>
        <p:sp>
          <p:nvSpPr>
            <p:cNvPr id="2511069" name="SMARTInkShape-2179"/>
            <p:cNvSpPr/>
            <p:nvPr/>
          </p:nvSpPr>
          <p:spPr bwMode="auto">
            <a:xfrm>
              <a:off x="3901003" y="1764506"/>
              <a:ext cx="135217" cy="14289"/>
            </a:xfrm>
            <a:custGeom>
              <a:avLst/>
              <a:gdLst/>
              <a:ahLst/>
              <a:cxnLst/>
              <a:rect l="0" t="0" r="0" b="0"/>
              <a:pathLst>
                <a:path w="135217" h="14289">
                  <a:moveTo>
                    <a:pt x="63778" y="0"/>
                  </a:moveTo>
                  <a:lnTo>
                    <a:pt x="33255" y="794"/>
                  </a:lnTo>
                  <a:lnTo>
                    <a:pt x="19355" y="5655"/>
                  </a:lnTo>
                  <a:lnTo>
                    <a:pt x="0" y="7118"/>
                  </a:lnTo>
                  <a:lnTo>
                    <a:pt x="30382" y="7142"/>
                  </a:lnTo>
                  <a:lnTo>
                    <a:pt x="62591" y="7144"/>
                  </a:lnTo>
                  <a:lnTo>
                    <a:pt x="92119" y="7144"/>
                  </a:lnTo>
                  <a:lnTo>
                    <a:pt x="127610" y="13295"/>
                  </a:lnTo>
                  <a:lnTo>
                    <a:pt x="135216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70" name="SMARTInkShape-2180"/>
            <p:cNvSpPr/>
            <p:nvPr/>
          </p:nvSpPr>
          <p:spPr bwMode="auto">
            <a:xfrm>
              <a:off x="4114086" y="1671638"/>
              <a:ext cx="154432" cy="194911"/>
            </a:xfrm>
            <a:custGeom>
              <a:avLst/>
              <a:gdLst/>
              <a:ahLst/>
              <a:cxnLst/>
              <a:rect l="0" t="0" r="0" b="0"/>
              <a:pathLst>
                <a:path w="154432" h="194911">
                  <a:moveTo>
                    <a:pt x="86439" y="0"/>
                  </a:moveTo>
                  <a:lnTo>
                    <a:pt x="60810" y="30539"/>
                  </a:lnTo>
                  <a:lnTo>
                    <a:pt x="35603" y="61771"/>
                  </a:lnTo>
                  <a:lnTo>
                    <a:pt x="18989" y="94238"/>
                  </a:lnTo>
                  <a:lnTo>
                    <a:pt x="6923" y="126876"/>
                  </a:lnTo>
                  <a:lnTo>
                    <a:pt x="299" y="146083"/>
                  </a:lnTo>
                  <a:lnTo>
                    <a:pt x="0" y="162557"/>
                  </a:lnTo>
                  <a:lnTo>
                    <a:pt x="4295" y="181426"/>
                  </a:lnTo>
                  <a:lnTo>
                    <a:pt x="7864" y="186038"/>
                  </a:lnTo>
                  <a:lnTo>
                    <a:pt x="18179" y="193279"/>
                  </a:lnTo>
                  <a:lnTo>
                    <a:pt x="32818" y="194910"/>
                  </a:lnTo>
                  <a:lnTo>
                    <a:pt x="68086" y="189489"/>
                  </a:lnTo>
                  <a:lnTo>
                    <a:pt x="99963" y="175472"/>
                  </a:lnTo>
                  <a:lnTo>
                    <a:pt x="134090" y="150195"/>
                  </a:lnTo>
                  <a:lnTo>
                    <a:pt x="150123" y="134107"/>
                  </a:lnTo>
                  <a:lnTo>
                    <a:pt x="154431" y="124161"/>
                  </a:lnTo>
                  <a:lnTo>
                    <a:pt x="153991" y="120080"/>
                  </a:lnTo>
                  <a:lnTo>
                    <a:pt x="152112" y="116566"/>
                  </a:lnTo>
                  <a:lnTo>
                    <a:pt x="149271" y="113429"/>
                  </a:lnTo>
                  <a:lnTo>
                    <a:pt x="144202" y="112132"/>
                  </a:lnTo>
                  <a:lnTo>
                    <a:pt x="111137" y="115753"/>
                  </a:lnTo>
                  <a:lnTo>
                    <a:pt x="78146" y="123991"/>
                  </a:lnTo>
                  <a:lnTo>
                    <a:pt x="56560" y="132894"/>
                  </a:lnTo>
                  <a:lnTo>
                    <a:pt x="25415" y="153779"/>
                  </a:lnTo>
                  <a:lnTo>
                    <a:pt x="14867" y="161215"/>
                  </a:lnTo>
                  <a:lnTo>
                    <a:pt x="7533" y="169811"/>
                  </a:lnTo>
                  <a:lnTo>
                    <a:pt x="6848" y="172739"/>
                  </a:lnTo>
                  <a:lnTo>
                    <a:pt x="7978" y="174690"/>
                  </a:lnTo>
                  <a:lnTo>
                    <a:pt x="10319" y="175991"/>
                  </a:lnTo>
                  <a:lnTo>
                    <a:pt x="4357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71" name="SMARTInkShape-2181"/>
            <p:cNvSpPr/>
            <p:nvPr/>
          </p:nvSpPr>
          <p:spPr bwMode="auto">
            <a:xfrm>
              <a:off x="4323060" y="1664494"/>
              <a:ext cx="227510" cy="163728"/>
            </a:xfrm>
            <a:custGeom>
              <a:avLst/>
              <a:gdLst/>
              <a:ahLst/>
              <a:cxnLst/>
              <a:rect l="0" t="0" r="0" b="0"/>
              <a:pathLst>
                <a:path w="227510" h="163728">
                  <a:moveTo>
                    <a:pt x="34628" y="0"/>
                  </a:moveTo>
                  <a:lnTo>
                    <a:pt x="34628" y="14434"/>
                  </a:lnTo>
                  <a:lnTo>
                    <a:pt x="30394" y="22555"/>
                  </a:lnTo>
                  <a:lnTo>
                    <a:pt x="11335" y="54338"/>
                  </a:lnTo>
                  <a:lnTo>
                    <a:pt x="4432" y="70188"/>
                  </a:lnTo>
                  <a:lnTo>
                    <a:pt x="0" y="99765"/>
                  </a:lnTo>
                  <a:lnTo>
                    <a:pt x="1349" y="121370"/>
                  </a:lnTo>
                  <a:lnTo>
                    <a:pt x="2917" y="128539"/>
                  </a:lnTo>
                  <a:lnTo>
                    <a:pt x="11009" y="140737"/>
                  </a:lnTo>
                  <a:lnTo>
                    <a:pt x="23337" y="150656"/>
                  </a:lnTo>
                  <a:lnTo>
                    <a:pt x="39399" y="157710"/>
                  </a:lnTo>
                  <a:lnTo>
                    <a:pt x="70084" y="162352"/>
                  </a:lnTo>
                  <a:lnTo>
                    <a:pt x="104312" y="163727"/>
                  </a:lnTo>
                  <a:lnTo>
                    <a:pt x="129892" y="159815"/>
                  </a:lnTo>
                  <a:lnTo>
                    <a:pt x="155548" y="152785"/>
                  </a:lnTo>
                  <a:lnTo>
                    <a:pt x="187843" y="139108"/>
                  </a:lnTo>
                  <a:lnTo>
                    <a:pt x="22750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72" name="SMARTInkShape-2182"/>
            <p:cNvSpPr/>
            <p:nvPr/>
          </p:nvSpPr>
          <p:spPr bwMode="auto">
            <a:xfrm>
              <a:off x="4379671" y="1614488"/>
              <a:ext cx="106605" cy="328613"/>
            </a:xfrm>
            <a:custGeom>
              <a:avLst/>
              <a:gdLst/>
              <a:ahLst/>
              <a:cxnLst/>
              <a:rect l="0" t="0" r="0" b="0"/>
              <a:pathLst>
                <a:path w="106605" h="328613">
                  <a:moveTo>
                    <a:pt x="106604" y="0"/>
                  </a:moveTo>
                  <a:lnTo>
                    <a:pt x="93625" y="31660"/>
                  </a:lnTo>
                  <a:lnTo>
                    <a:pt x="80975" y="62650"/>
                  </a:lnTo>
                  <a:lnTo>
                    <a:pt x="69019" y="88169"/>
                  </a:lnTo>
                  <a:lnTo>
                    <a:pt x="55768" y="115386"/>
                  </a:lnTo>
                  <a:lnTo>
                    <a:pt x="42735" y="144151"/>
                  </a:lnTo>
                  <a:lnTo>
                    <a:pt x="31651" y="175457"/>
                  </a:lnTo>
                  <a:lnTo>
                    <a:pt x="21433" y="205774"/>
                  </a:lnTo>
                  <a:lnTo>
                    <a:pt x="12394" y="235124"/>
                  </a:lnTo>
                  <a:lnTo>
                    <a:pt x="5731" y="264043"/>
                  </a:lnTo>
                  <a:lnTo>
                    <a:pt x="1309" y="299514"/>
                  </a:lnTo>
                  <a:lnTo>
                    <a:pt x="0" y="322548"/>
                  </a:lnTo>
                  <a:lnTo>
                    <a:pt x="609" y="326157"/>
                  </a:lnTo>
                  <a:lnTo>
                    <a:pt x="1810" y="327769"/>
                  </a:lnTo>
                  <a:lnTo>
                    <a:pt x="6592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1077" name="SMARTInkShape-Group485"/>
          <p:cNvGrpSpPr/>
          <p:nvPr/>
        </p:nvGrpSpPr>
        <p:grpSpPr>
          <a:xfrm>
            <a:off x="3279007" y="1665214"/>
            <a:ext cx="611110" cy="265583"/>
            <a:chOff x="3279007" y="1665214"/>
            <a:chExt cx="611110" cy="265583"/>
          </a:xfrm>
        </p:grpSpPr>
        <p:sp>
          <p:nvSpPr>
            <p:cNvPr id="2511074" name="SMARTInkShape-2183"/>
            <p:cNvSpPr/>
            <p:nvPr/>
          </p:nvSpPr>
          <p:spPr bwMode="auto">
            <a:xfrm>
              <a:off x="3279007" y="1696162"/>
              <a:ext cx="228575" cy="221032"/>
            </a:xfrm>
            <a:custGeom>
              <a:avLst/>
              <a:gdLst/>
              <a:ahLst/>
              <a:cxnLst/>
              <a:rect l="0" t="0" r="0" b="0"/>
              <a:pathLst>
                <a:path w="228575" h="221032">
                  <a:moveTo>
                    <a:pt x="14262" y="46913"/>
                  </a:moveTo>
                  <a:lnTo>
                    <a:pt x="14262" y="26856"/>
                  </a:lnTo>
                  <a:lnTo>
                    <a:pt x="13468" y="26398"/>
                  </a:lnTo>
                  <a:lnTo>
                    <a:pt x="10470" y="25889"/>
                  </a:lnTo>
                  <a:lnTo>
                    <a:pt x="9352" y="27341"/>
                  </a:lnTo>
                  <a:lnTo>
                    <a:pt x="7559" y="38961"/>
                  </a:lnTo>
                  <a:lnTo>
                    <a:pt x="7157" y="69528"/>
                  </a:lnTo>
                  <a:lnTo>
                    <a:pt x="7123" y="104219"/>
                  </a:lnTo>
                  <a:lnTo>
                    <a:pt x="5002" y="132669"/>
                  </a:lnTo>
                  <a:lnTo>
                    <a:pt x="416" y="167732"/>
                  </a:lnTo>
                  <a:lnTo>
                    <a:pt x="61" y="179699"/>
                  </a:lnTo>
                  <a:lnTo>
                    <a:pt x="0" y="174187"/>
                  </a:lnTo>
                  <a:lnTo>
                    <a:pt x="6127" y="141398"/>
                  </a:lnTo>
                  <a:lnTo>
                    <a:pt x="7716" y="105823"/>
                  </a:lnTo>
                  <a:lnTo>
                    <a:pt x="13557" y="76891"/>
                  </a:lnTo>
                  <a:lnTo>
                    <a:pt x="24195" y="45124"/>
                  </a:lnTo>
                  <a:lnTo>
                    <a:pt x="37420" y="14369"/>
                  </a:lnTo>
                  <a:lnTo>
                    <a:pt x="45192" y="4668"/>
                  </a:lnTo>
                  <a:lnTo>
                    <a:pt x="51292" y="356"/>
                  </a:lnTo>
                  <a:lnTo>
                    <a:pt x="54030" y="0"/>
                  </a:lnTo>
                  <a:lnTo>
                    <a:pt x="59188" y="1721"/>
                  </a:lnTo>
                  <a:lnTo>
                    <a:pt x="64127" y="9365"/>
                  </a:lnTo>
                  <a:lnTo>
                    <a:pt x="68174" y="21494"/>
                  </a:lnTo>
                  <a:lnTo>
                    <a:pt x="71246" y="46966"/>
                  </a:lnTo>
                  <a:lnTo>
                    <a:pt x="75243" y="79296"/>
                  </a:lnTo>
                  <a:lnTo>
                    <a:pt x="72900" y="113217"/>
                  </a:lnTo>
                  <a:lnTo>
                    <a:pt x="71853" y="143729"/>
                  </a:lnTo>
                  <a:lnTo>
                    <a:pt x="71543" y="172084"/>
                  </a:lnTo>
                  <a:lnTo>
                    <a:pt x="71420" y="207648"/>
                  </a:lnTo>
                  <a:lnTo>
                    <a:pt x="71417" y="208839"/>
                  </a:lnTo>
                  <a:lnTo>
                    <a:pt x="71415" y="208838"/>
                  </a:lnTo>
                  <a:lnTo>
                    <a:pt x="71413" y="206721"/>
                  </a:lnTo>
                  <a:lnTo>
                    <a:pt x="77066" y="178994"/>
                  </a:lnTo>
                  <a:lnTo>
                    <a:pt x="82348" y="150871"/>
                  </a:lnTo>
                  <a:lnTo>
                    <a:pt x="93967" y="117403"/>
                  </a:lnTo>
                  <a:lnTo>
                    <a:pt x="109580" y="84468"/>
                  </a:lnTo>
                  <a:lnTo>
                    <a:pt x="129288" y="54601"/>
                  </a:lnTo>
                  <a:lnTo>
                    <a:pt x="143172" y="37630"/>
                  </a:lnTo>
                  <a:lnTo>
                    <a:pt x="157280" y="27441"/>
                  </a:lnTo>
                  <a:lnTo>
                    <a:pt x="169371" y="24501"/>
                  </a:lnTo>
                  <a:lnTo>
                    <a:pt x="174818" y="24828"/>
                  </a:lnTo>
                  <a:lnTo>
                    <a:pt x="179243" y="27427"/>
                  </a:lnTo>
                  <a:lnTo>
                    <a:pt x="186276" y="36665"/>
                  </a:lnTo>
                  <a:lnTo>
                    <a:pt x="194698" y="59046"/>
                  </a:lnTo>
                  <a:lnTo>
                    <a:pt x="198428" y="89578"/>
                  </a:lnTo>
                  <a:lnTo>
                    <a:pt x="199534" y="123760"/>
                  </a:lnTo>
                  <a:lnTo>
                    <a:pt x="199861" y="159023"/>
                  </a:lnTo>
                  <a:lnTo>
                    <a:pt x="199959" y="187022"/>
                  </a:lnTo>
                  <a:lnTo>
                    <a:pt x="195875" y="215435"/>
                  </a:lnTo>
                  <a:lnTo>
                    <a:pt x="196456" y="218793"/>
                  </a:lnTo>
                  <a:lnTo>
                    <a:pt x="197637" y="221031"/>
                  </a:lnTo>
                  <a:lnTo>
                    <a:pt x="198425" y="220935"/>
                  </a:lnTo>
                  <a:lnTo>
                    <a:pt x="199300" y="216596"/>
                  </a:lnTo>
                  <a:lnTo>
                    <a:pt x="202024" y="184381"/>
                  </a:lnTo>
                  <a:lnTo>
                    <a:pt x="207743" y="150350"/>
                  </a:lnTo>
                  <a:lnTo>
                    <a:pt x="212966" y="124635"/>
                  </a:lnTo>
                  <a:lnTo>
                    <a:pt x="223244" y="91814"/>
                  </a:lnTo>
                  <a:lnTo>
                    <a:pt x="228574" y="75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75" name="SMARTInkShape-2184"/>
            <p:cNvSpPr/>
            <p:nvPr/>
          </p:nvSpPr>
          <p:spPr bwMode="auto">
            <a:xfrm>
              <a:off x="3602374" y="1665214"/>
              <a:ext cx="125759" cy="230084"/>
            </a:xfrm>
            <a:custGeom>
              <a:avLst/>
              <a:gdLst/>
              <a:ahLst/>
              <a:cxnLst/>
              <a:rect l="0" t="0" r="0" b="0"/>
              <a:pathLst>
                <a:path w="125759" h="230084">
                  <a:moveTo>
                    <a:pt x="112376" y="13567"/>
                  </a:moveTo>
                  <a:lnTo>
                    <a:pt x="112376" y="2925"/>
                  </a:lnTo>
                  <a:lnTo>
                    <a:pt x="111582" y="1710"/>
                  </a:lnTo>
                  <a:lnTo>
                    <a:pt x="110259" y="900"/>
                  </a:lnTo>
                  <a:lnTo>
                    <a:pt x="105879" y="0"/>
                  </a:lnTo>
                  <a:lnTo>
                    <a:pt x="80265" y="137"/>
                  </a:lnTo>
                  <a:lnTo>
                    <a:pt x="62116" y="5795"/>
                  </a:lnTo>
                  <a:lnTo>
                    <a:pt x="26691" y="31393"/>
                  </a:lnTo>
                  <a:lnTo>
                    <a:pt x="4568" y="60247"/>
                  </a:lnTo>
                  <a:lnTo>
                    <a:pt x="0" y="75200"/>
                  </a:lnTo>
                  <a:lnTo>
                    <a:pt x="1048" y="82764"/>
                  </a:lnTo>
                  <a:lnTo>
                    <a:pt x="4953" y="89565"/>
                  </a:lnTo>
                  <a:lnTo>
                    <a:pt x="11981" y="97879"/>
                  </a:lnTo>
                  <a:lnTo>
                    <a:pt x="43946" y="115197"/>
                  </a:lnTo>
                  <a:lnTo>
                    <a:pt x="77553" y="133489"/>
                  </a:lnTo>
                  <a:lnTo>
                    <a:pt x="95679" y="155436"/>
                  </a:lnTo>
                  <a:lnTo>
                    <a:pt x="98863" y="160534"/>
                  </a:lnTo>
                  <a:lnTo>
                    <a:pt x="100285" y="174665"/>
                  </a:lnTo>
                  <a:lnTo>
                    <a:pt x="97477" y="189941"/>
                  </a:lnTo>
                  <a:lnTo>
                    <a:pt x="90937" y="202022"/>
                  </a:lnTo>
                  <a:lnTo>
                    <a:pt x="74538" y="217749"/>
                  </a:lnTo>
                  <a:lnTo>
                    <a:pt x="50806" y="228670"/>
                  </a:lnTo>
                  <a:lnTo>
                    <a:pt x="35005" y="230083"/>
                  </a:lnTo>
                  <a:lnTo>
                    <a:pt x="27458" y="229349"/>
                  </a:lnTo>
                  <a:lnTo>
                    <a:pt x="14839" y="222183"/>
                  </a:lnTo>
                  <a:lnTo>
                    <a:pt x="9251" y="216938"/>
                  </a:lnTo>
                  <a:lnTo>
                    <a:pt x="3043" y="202644"/>
                  </a:lnTo>
                  <a:lnTo>
                    <a:pt x="1077" y="185708"/>
                  </a:lnTo>
                  <a:lnTo>
                    <a:pt x="5227" y="158323"/>
                  </a:lnTo>
                  <a:lnTo>
                    <a:pt x="16952" y="130894"/>
                  </a:lnTo>
                  <a:lnTo>
                    <a:pt x="43962" y="97773"/>
                  </a:lnTo>
                  <a:lnTo>
                    <a:pt x="70409" y="74501"/>
                  </a:lnTo>
                  <a:lnTo>
                    <a:pt x="105850" y="48990"/>
                  </a:lnTo>
                  <a:lnTo>
                    <a:pt x="119791" y="43378"/>
                  </a:lnTo>
                  <a:lnTo>
                    <a:pt x="122082" y="41378"/>
                  </a:lnTo>
                  <a:lnTo>
                    <a:pt x="123609" y="39252"/>
                  </a:lnTo>
                  <a:lnTo>
                    <a:pt x="124627" y="38628"/>
                  </a:lnTo>
                  <a:lnTo>
                    <a:pt x="125306" y="39005"/>
                  </a:lnTo>
                  <a:lnTo>
                    <a:pt x="125758" y="40051"/>
                  </a:lnTo>
                  <a:lnTo>
                    <a:pt x="125266" y="40748"/>
                  </a:lnTo>
                  <a:lnTo>
                    <a:pt x="120782" y="42523"/>
                  </a:lnTo>
                  <a:lnTo>
                    <a:pt x="112376" y="492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76" name="SMARTInkShape-2185"/>
            <p:cNvSpPr/>
            <p:nvPr/>
          </p:nvSpPr>
          <p:spPr bwMode="auto">
            <a:xfrm>
              <a:off x="3745610" y="1671638"/>
              <a:ext cx="144507" cy="259159"/>
            </a:xfrm>
            <a:custGeom>
              <a:avLst/>
              <a:gdLst/>
              <a:ahLst/>
              <a:cxnLst/>
              <a:rect l="0" t="0" r="0" b="0"/>
              <a:pathLst>
                <a:path w="144507" h="259159">
                  <a:moveTo>
                    <a:pt x="62009" y="0"/>
                  </a:moveTo>
                  <a:lnTo>
                    <a:pt x="55858" y="0"/>
                  </a:lnTo>
                  <a:lnTo>
                    <a:pt x="49358" y="12200"/>
                  </a:lnTo>
                  <a:lnTo>
                    <a:pt x="34306" y="47320"/>
                  </a:lnTo>
                  <a:lnTo>
                    <a:pt x="21080" y="82018"/>
                  </a:lnTo>
                  <a:lnTo>
                    <a:pt x="13920" y="108684"/>
                  </a:lnTo>
                  <a:lnTo>
                    <a:pt x="8092" y="135616"/>
                  </a:lnTo>
                  <a:lnTo>
                    <a:pt x="2856" y="160815"/>
                  </a:lnTo>
                  <a:lnTo>
                    <a:pt x="0" y="185244"/>
                  </a:lnTo>
                  <a:lnTo>
                    <a:pt x="509" y="217076"/>
                  </a:lnTo>
                  <a:lnTo>
                    <a:pt x="4513" y="233003"/>
                  </a:lnTo>
                  <a:lnTo>
                    <a:pt x="11584" y="245373"/>
                  </a:lnTo>
                  <a:lnTo>
                    <a:pt x="24252" y="254046"/>
                  </a:lnTo>
                  <a:lnTo>
                    <a:pt x="32075" y="257470"/>
                  </a:lnTo>
                  <a:lnTo>
                    <a:pt x="49234" y="259158"/>
                  </a:lnTo>
                  <a:lnTo>
                    <a:pt x="76744" y="255646"/>
                  </a:lnTo>
                  <a:lnTo>
                    <a:pt x="95545" y="250145"/>
                  </a:lnTo>
                  <a:lnTo>
                    <a:pt x="122393" y="233660"/>
                  </a:lnTo>
                  <a:lnTo>
                    <a:pt x="135413" y="220530"/>
                  </a:lnTo>
                  <a:lnTo>
                    <a:pt x="142258" y="206757"/>
                  </a:lnTo>
                  <a:lnTo>
                    <a:pt x="144506" y="192698"/>
                  </a:lnTo>
                  <a:lnTo>
                    <a:pt x="142860" y="178512"/>
                  </a:lnTo>
                  <a:lnTo>
                    <a:pt x="138928" y="172189"/>
                  </a:lnTo>
                  <a:lnTo>
                    <a:pt x="126093" y="160930"/>
                  </a:lnTo>
                  <a:lnTo>
                    <a:pt x="109805" y="154868"/>
                  </a:lnTo>
                  <a:lnTo>
                    <a:pt x="101017" y="153251"/>
                  </a:lnTo>
                  <a:lnTo>
                    <a:pt x="69686" y="158561"/>
                  </a:lnTo>
                  <a:lnTo>
                    <a:pt x="42853" y="170188"/>
                  </a:lnTo>
                  <a:lnTo>
                    <a:pt x="19820" y="187480"/>
                  </a:lnTo>
                  <a:lnTo>
                    <a:pt x="11508" y="200799"/>
                  </a:lnTo>
                  <a:lnTo>
                    <a:pt x="8608" y="213069"/>
                  </a:lnTo>
                  <a:lnTo>
                    <a:pt x="9965" y="221168"/>
                  </a:lnTo>
                  <a:lnTo>
                    <a:pt x="13025" y="224439"/>
                  </a:lnTo>
                  <a:lnTo>
                    <a:pt x="22775" y="230190"/>
                  </a:lnTo>
                  <a:lnTo>
                    <a:pt x="39280" y="229042"/>
                  </a:lnTo>
                  <a:lnTo>
                    <a:pt x="69153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1078" name="SMARTInkShape-2186"/>
          <p:cNvSpPr/>
          <p:nvPr/>
        </p:nvSpPr>
        <p:spPr bwMode="auto">
          <a:xfrm>
            <a:off x="2050256" y="3264723"/>
            <a:ext cx="3243265" cy="92425"/>
          </a:xfrm>
          <a:custGeom>
            <a:avLst/>
            <a:gdLst/>
            <a:ahLst/>
            <a:cxnLst/>
            <a:rect l="0" t="0" r="0" b="0"/>
            <a:pathLst>
              <a:path w="3243265" h="92425">
                <a:moveTo>
                  <a:pt x="0" y="21402"/>
                </a:moveTo>
                <a:lnTo>
                  <a:pt x="31047" y="21402"/>
                </a:lnTo>
                <a:lnTo>
                  <a:pt x="64483" y="35875"/>
                </a:lnTo>
                <a:lnTo>
                  <a:pt x="95002" y="49993"/>
                </a:lnTo>
                <a:lnTo>
                  <a:pt x="128869" y="61091"/>
                </a:lnTo>
                <a:lnTo>
                  <a:pt x="164344" y="63847"/>
                </a:lnTo>
                <a:lnTo>
                  <a:pt x="198592" y="58479"/>
                </a:lnTo>
                <a:lnTo>
                  <a:pt x="226500" y="52849"/>
                </a:lnTo>
                <a:lnTo>
                  <a:pt x="254877" y="50034"/>
                </a:lnTo>
                <a:lnTo>
                  <a:pt x="283394" y="45320"/>
                </a:lnTo>
                <a:lnTo>
                  <a:pt x="311951" y="43570"/>
                </a:lnTo>
                <a:lnTo>
                  <a:pt x="340521" y="43051"/>
                </a:lnTo>
                <a:lnTo>
                  <a:pt x="369888" y="42898"/>
                </a:lnTo>
                <a:lnTo>
                  <a:pt x="403373" y="43646"/>
                </a:lnTo>
                <a:lnTo>
                  <a:pt x="438429" y="47748"/>
                </a:lnTo>
                <a:lnTo>
                  <a:pt x="462087" y="48987"/>
                </a:lnTo>
                <a:lnTo>
                  <a:pt x="487947" y="49537"/>
                </a:lnTo>
                <a:lnTo>
                  <a:pt x="514522" y="49781"/>
                </a:lnTo>
                <a:lnTo>
                  <a:pt x="539562" y="49890"/>
                </a:lnTo>
                <a:lnTo>
                  <a:pt x="568153" y="49938"/>
                </a:lnTo>
                <a:lnTo>
                  <a:pt x="598588" y="49960"/>
                </a:lnTo>
                <a:lnTo>
                  <a:pt x="627989" y="49969"/>
                </a:lnTo>
                <a:lnTo>
                  <a:pt x="654815" y="52090"/>
                </a:lnTo>
                <a:lnTo>
                  <a:pt x="680760" y="54885"/>
                </a:lnTo>
                <a:lnTo>
                  <a:pt x="708166" y="56127"/>
                </a:lnTo>
                <a:lnTo>
                  <a:pt x="736222" y="58796"/>
                </a:lnTo>
                <a:lnTo>
                  <a:pt x="763773" y="61834"/>
                </a:lnTo>
                <a:lnTo>
                  <a:pt x="789246" y="63184"/>
                </a:lnTo>
                <a:lnTo>
                  <a:pt x="813797" y="65901"/>
                </a:lnTo>
                <a:lnTo>
                  <a:pt x="838732" y="69754"/>
                </a:lnTo>
                <a:lnTo>
                  <a:pt x="865688" y="74113"/>
                </a:lnTo>
                <a:lnTo>
                  <a:pt x="893544" y="78696"/>
                </a:lnTo>
                <a:lnTo>
                  <a:pt x="922593" y="83378"/>
                </a:lnTo>
                <a:lnTo>
                  <a:pt x="954025" y="88106"/>
                </a:lnTo>
                <a:lnTo>
                  <a:pt x="986515" y="90735"/>
                </a:lnTo>
                <a:lnTo>
                  <a:pt x="1019476" y="91904"/>
                </a:lnTo>
                <a:lnTo>
                  <a:pt x="1052646" y="92424"/>
                </a:lnTo>
                <a:lnTo>
                  <a:pt x="1088026" y="90538"/>
                </a:lnTo>
                <a:lnTo>
                  <a:pt x="1106351" y="88924"/>
                </a:lnTo>
                <a:lnTo>
                  <a:pt x="1124917" y="87054"/>
                </a:lnTo>
                <a:lnTo>
                  <a:pt x="1143645" y="85014"/>
                </a:lnTo>
                <a:lnTo>
                  <a:pt x="1162480" y="82860"/>
                </a:lnTo>
                <a:lnTo>
                  <a:pt x="1181387" y="80630"/>
                </a:lnTo>
                <a:lnTo>
                  <a:pt x="1200341" y="78350"/>
                </a:lnTo>
                <a:lnTo>
                  <a:pt x="1219327" y="76036"/>
                </a:lnTo>
                <a:lnTo>
                  <a:pt x="1237541" y="73700"/>
                </a:lnTo>
                <a:lnTo>
                  <a:pt x="1272596" y="68987"/>
                </a:lnTo>
                <a:lnTo>
                  <a:pt x="1290516" y="66619"/>
                </a:lnTo>
                <a:lnTo>
                  <a:pt x="1308813" y="64247"/>
                </a:lnTo>
                <a:lnTo>
                  <a:pt x="1344489" y="59494"/>
                </a:lnTo>
                <a:lnTo>
                  <a:pt x="1376219" y="54736"/>
                </a:lnTo>
                <a:lnTo>
                  <a:pt x="1406197" y="52092"/>
                </a:lnTo>
                <a:lnTo>
                  <a:pt x="1435395" y="50917"/>
                </a:lnTo>
                <a:lnTo>
                  <a:pt x="1464247" y="50395"/>
                </a:lnTo>
                <a:lnTo>
                  <a:pt x="1495062" y="50163"/>
                </a:lnTo>
                <a:lnTo>
                  <a:pt x="1526485" y="50060"/>
                </a:lnTo>
                <a:lnTo>
                  <a:pt x="1556325" y="50013"/>
                </a:lnTo>
                <a:lnTo>
                  <a:pt x="1585463" y="49993"/>
                </a:lnTo>
                <a:lnTo>
                  <a:pt x="1615875" y="49984"/>
                </a:lnTo>
                <a:lnTo>
                  <a:pt x="1650559" y="49980"/>
                </a:lnTo>
                <a:lnTo>
                  <a:pt x="1685023" y="49979"/>
                </a:lnTo>
                <a:lnTo>
                  <a:pt x="1718862" y="49184"/>
                </a:lnTo>
                <a:lnTo>
                  <a:pt x="1752422" y="46185"/>
                </a:lnTo>
                <a:lnTo>
                  <a:pt x="1787975" y="42206"/>
                </a:lnTo>
                <a:lnTo>
                  <a:pt x="1806346" y="40034"/>
                </a:lnTo>
                <a:lnTo>
                  <a:pt x="1825737" y="37792"/>
                </a:lnTo>
                <a:lnTo>
                  <a:pt x="1845808" y="35504"/>
                </a:lnTo>
                <a:lnTo>
                  <a:pt x="1866332" y="33184"/>
                </a:lnTo>
                <a:lnTo>
                  <a:pt x="1886366" y="30844"/>
                </a:lnTo>
                <a:lnTo>
                  <a:pt x="1906071" y="28491"/>
                </a:lnTo>
                <a:lnTo>
                  <a:pt x="1925558" y="26128"/>
                </a:lnTo>
                <a:lnTo>
                  <a:pt x="1944899" y="23759"/>
                </a:lnTo>
                <a:lnTo>
                  <a:pt x="1964143" y="21386"/>
                </a:lnTo>
                <a:lnTo>
                  <a:pt x="1983323" y="19010"/>
                </a:lnTo>
                <a:lnTo>
                  <a:pt x="2002459" y="16632"/>
                </a:lnTo>
                <a:lnTo>
                  <a:pt x="2021566" y="14254"/>
                </a:lnTo>
                <a:lnTo>
                  <a:pt x="2040655" y="11874"/>
                </a:lnTo>
                <a:lnTo>
                  <a:pt x="2059730" y="10288"/>
                </a:lnTo>
                <a:lnTo>
                  <a:pt x="2078797" y="9230"/>
                </a:lnTo>
                <a:lnTo>
                  <a:pt x="2097859" y="8525"/>
                </a:lnTo>
                <a:lnTo>
                  <a:pt x="2116916" y="7261"/>
                </a:lnTo>
                <a:lnTo>
                  <a:pt x="2135971" y="5625"/>
                </a:lnTo>
                <a:lnTo>
                  <a:pt x="2155025" y="3740"/>
                </a:lnTo>
                <a:lnTo>
                  <a:pt x="2173283" y="2484"/>
                </a:lnTo>
                <a:lnTo>
                  <a:pt x="2208387" y="1088"/>
                </a:lnTo>
                <a:lnTo>
                  <a:pt x="2226321" y="715"/>
                </a:lnTo>
                <a:lnTo>
                  <a:pt x="2244626" y="467"/>
                </a:lnTo>
                <a:lnTo>
                  <a:pt x="2263180" y="302"/>
                </a:lnTo>
                <a:lnTo>
                  <a:pt x="2298612" y="118"/>
                </a:lnTo>
                <a:lnTo>
                  <a:pt x="2332880" y="36"/>
                </a:lnTo>
                <a:lnTo>
                  <a:pt x="2366632" y="0"/>
                </a:lnTo>
                <a:lnTo>
                  <a:pt x="2402270" y="2100"/>
                </a:lnTo>
                <a:lnTo>
                  <a:pt x="2420663" y="3772"/>
                </a:lnTo>
                <a:lnTo>
                  <a:pt x="2455917" y="5629"/>
                </a:lnTo>
                <a:lnTo>
                  <a:pt x="2490106" y="7248"/>
                </a:lnTo>
                <a:lnTo>
                  <a:pt x="2523822" y="10614"/>
                </a:lnTo>
                <a:lnTo>
                  <a:pt x="2557328" y="12638"/>
                </a:lnTo>
                <a:lnTo>
                  <a:pt x="2590741" y="13538"/>
                </a:lnTo>
                <a:lnTo>
                  <a:pt x="2624111" y="13938"/>
                </a:lnTo>
                <a:lnTo>
                  <a:pt x="2657463" y="16233"/>
                </a:lnTo>
                <a:lnTo>
                  <a:pt x="2690807" y="19104"/>
                </a:lnTo>
                <a:lnTo>
                  <a:pt x="2724148" y="20381"/>
                </a:lnTo>
                <a:lnTo>
                  <a:pt x="2755370" y="20948"/>
                </a:lnTo>
                <a:lnTo>
                  <a:pt x="2785915" y="21200"/>
                </a:lnTo>
                <a:lnTo>
                  <a:pt x="2818012" y="21312"/>
                </a:lnTo>
                <a:lnTo>
                  <a:pt x="2848681" y="21362"/>
                </a:lnTo>
                <a:lnTo>
                  <a:pt x="2878187" y="21384"/>
                </a:lnTo>
                <a:lnTo>
                  <a:pt x="2907176" y="21394"/>
                </a:lnTo>
                <a:lnTo>
                  <a:pt x="2933818" y="21399"/>
                </a:lnTo>
                <a:lnTo>
                  <a:pt x="2959682" y="21400"/>
                </a:lnTo>
                <a:lnTo>
                  <a:pt x="2987052" y="21401"/>
                </a:lnTo>
                <a:lnTo>
                  <a:pt x="3012974" y="21402"/>
                </a:lnTo>
                <a:lnTo>
                  <a:pt x="3037725" y="21402"/>
                </a:lnTo>
                <a:lnTo>
                  <a:pt x="3061954" y="21402"/>
                </a:lnTo>
                <a:lnTo>
                  <a:pt x="3088069" y="23519"/>
                </a:lnTo>
                <a:lnTo>
                  <a:pt x="3114757" y="27105"/>
                </a:lnTo>
                <a:lnTo>
                  <a:pt x="3139847" y="31345"/>
                </a:lnTo>
                <a:lnTo>
                  <a:pt x="3172493" y="38195"/>
                </a:lnTo>
                <a:lnTo>
                  <a:pt x="3202274" y="41459"/>
                </a:lnTo>
                <a:lnTo>
                  <a:pt x="3243264" y="42833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79" name="SMARTInkShape-2187"/>
          <p:cNvSpPr/>
          <p:nvPr/>
        </p:nvSpPr>
        <p:spPr bwMode="auto">
          <a:xfrm>
            <a:off x="3407569" y="3536252"/>
            <a:ext cx="112767" cy="484587"/>
          </a:xfrm>
          <a:custGeom>
            <a:avLst/>
            <a:gdLst/>
            <a:ahLst/>
            <a:cxnLst/>
            <a:rect l="0" t="0" r="0" b="0"/>
            <a:pathLst>
              <a:path w="112767" h="484587">
                <a:moveTo>
                  <a:pt x="35719" y="21336"/>
                </a:moveTo>
                <a:lnTo>
                  <a:pt x="35719" y="10694"/>
                </a:lnTo>
                <a:lnTo>
                  <a:pt x="34925" y="9478"/>
                </a:lnTo>
                <a:lnTo>
                  <a:pt x="33602" y="8668"/>
                </a:lnTo>
                <a:lnTo>
                  <a:pt x="31926" y="8128"/>
                </a:lnTo>
                <a:lnTo>
                  <a:pt x="30809" y="6974"/>
                </a:lnTo>
                <a:lnTo>
                  <a:pt x="28601" y="0"/>
                </a:lnTo>
                <a:lnTo>
                  <a:pt x="28576" y="6756"/>
                </a:lnTo>
                <a:lnTo>
                  <a:pt x="22424" y="7022"/>
                </a:lnTo>
                <a:lnTo>
                  <a:pt x="28306" y="7047"/>
                </a:lnTo>
                <a:lnTo>
                  <a:pt x="28495" y="10840"/>
                </a:lnTo>
                <a:lnTo>
                  <a:pt x="30656" y="14819"/>
                </a:lnTo>
                <a:lnTo>
                  <a:pt x="53409" y="47832"/>
                </a:lnTo>
                <a:lnTo>
                  <a:pt x="66978" y="77429"/>
                </a:lnTo>
                <a:lnTo>
                  <a:pt x="76334" y="102622"/>
                </a:lnTo>
                <a:lnTo>
                  <a:pt x="85784" y="133927"/>
                </a:lnTo>
                <a:lnTo>
                  <a:pt x="90527" y="151166"/>
                </a:lnTo>
                <a:lnTo>
                  <a:pt x="94483" y="169802"/>
                </a:lnTo>
                <a:lnTo>
                  <a:pt x="97913" y="189369"/>
                </a:lnTo>
                <a:lnTo>
                  <a:pt x="100994" y="209558"/>
                </a:lnTo>
                <a:lnTo>
                  <a:pt x="103842" y="230161"/>
                </a:lnTo>
                <a:lnTo>
                  <a:pt x="106534" y="251040"/>
                </a:lnTo>
                <a:lnTo>
                  <a:pt x="109123" y="272103"/>
                </a:lnTo>
                <a:lnTo>
                  <a:pt x="110848" y="292495"/>
                </a:lnTo>
                <a:lnTo>
                  <a:pt x="111999" y="312440"/>
                </a:lnTo>
                <a:lnTo>
                  <a:pt x="112766" y="332086"/>
                </a:lnTo>
                <a:lnTo>
                  <a:pt x="111689" y="350740"/>
                </a:lnTo>
                <a:lnTo>
                  <a:pt x="106260" y="386284"/>
                </a:lnTo>
                <a:lnTo>
                  <a:pt x="98556" y="418485"/>
                </a:lnTo>
                <a:lnTo>
                  <a:pt x="88253" y="446290"/>
                </a:lnTo>
                <a:lnTo>
                  <a:pt x="73090" y="466585"/>
                </a:lnTo>
                <a:lnTo>
                  <a:pt x="55768" y="479310"/>
                </a:lnTo>
                <a:lnTo>
                  <a:pt x="46703" y="483814"/>
                </a:lnTo>
                <a:lnTo>
                  <a:pt x="28165" y="484586"/>
                </a:lnTo>
                <a:lnTo>
                  <a:pt x="0" y="478536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80" name="SMARTInkShape-2188"/>
          <p:cNvSpPr/>
          <p:nvPr/>
        </p:nvSpPr>
        <p:spPr bwMode="auto">
          <a:xfrm>
            <a:off x="1436758" y="3464719"/>
            <a:ext cx="163443" cy="578645"/>
          </a:xfrm>
          <a:custGeom>
            <a:avLst/>
            <a:gdLst/>
            <a:ahLst/>
            <a:cxnLst/>
            <a:rect l="0" t="0" r="0" b="0"/>
            <a:pathLst>
              <a:path w="163443" h="578645">
                <a:moveTo>
                  <a:pt x="120580" y="0"/>
                </a:moveTo>
                <a:lnTo>
                  <a:pt x="116787" y="0"/>
                </a:lnTo>
                <a:lnTo>
                  <a:pt x="112809" y="2116"/>
                </a:lnTo>
                <a:lnTo>
                  <a:pt x="87864" y="26423"/>
                </a:lnTo>
                <a:lnTo>
                  <a:pt x="64728" y="60723"/>
                </a:lnTo>
                <a:lnTo>
                  <a:pt x="47410" y="96044"/>
                </a:lnTo>
                <a:lnTo>
                  <a:pt x="34879" y="125236"/>
                </a:lnTo>
                <a:lnTo>
                  <a:pt x="29314" y="143022"/>
                </a:lnTo>
                <a:lnTo>
                  <a:pt x="24017" y="162023"/>
                </a:lnTo>
                <a:lnTo>
                  <a:pt x="18898" y="181834"/>
                </a:lnTo>
                <a:lnTo>
                  <a:pt x="13898" y="202185"/>
                </a:lnTo>
                <a:lnTo>
                  <a:pt x="8978" y="222896"/>
                </a:lnTo>
                <a:lnTo>
                  <a:pt x="5697" y="243847"/>
                </a:lnTo>
                <a:lnTo>
                  <a:pt x="3510" y="264959"/>
                </a:lnTo>
                <a:lnTo>
                  <a:pt x="2052" y="286176"/>
                </a:lnTo>
                <a:lnTo>
                  <a:pt x="1080" y="307465"/>
                </a:lnTo>
                <a:lnTo>
                  <a:pt x="432" y="328802"/>
                </a:lnTo>
                <a:lnTo>
                  <a:pt x="0" y="350170"/>
                </a:lnTo>
                <a:lnTo>
                  <a:pt x="1299" y="370765"/>
                </a:lnTo>
                <a:lnTo>
                  <a:pt x="3753" y="390846"/>
                </a:lnTo>
                <a:lnTo>
                  <a:pt x="6977" y="410582"/>
                </a:lnTo>
                <a:lnTo>
                  <a:pt x="19025" y="445212"/>
                </a:lnTo>
                <a:lnTo>
                  <a:pt x="35756" y="475684"/>
                </a:lnTo>
                <a:lnTo>
                  <a:pt x="56422" y="502457"/>
                </a:lnTo>
                <a:lnTo>
                  <a:pt x="80953" y="525468"/>
                </a:lnTo>
                <a:lnTo>
                  <a:pt x="107730" y="545485"/>
                </a:lnTo>
                <a:lnTo>
                  <a:pt x="135506" y="562319"/>
                </a:lnTo>
                <a:lnTo>
                  <a:pt x="163442" y="578644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81" name="SMARTInkShape-2189"/>
          <p:cNvSpPr/>
          <p:nvPr/>
        </p:nvSpPr>
        <p:spPr bwMode="auto">
          <a:xfrm>
            <a:off x="4107656" y="4236244"/>
            <a:ext cx="14289" cy="21432"/>
          </a:xfrm>
          <a:custGeom>
            <a:avLst/>
            <a:gdLst/>
            <a:ahLst/>
            <a:cxnLst/>
            <a:rect l="0" t="0" r="0" b="0"/>
            <a:pathLst>
              <a:path w="14289" h="21432">
                <a:moveTo>
                  <a:pt x="0" y="21431"/>
                </a:moveTo>
                <a:lnTo>
                  <a:pt x="0" y="15280"/>
                </a:lnTo>
                <a:lnTo>
                  <a:pt x="14288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82" name="SMARTInkShape-2190"/>
          <p:cNvSpPr/>
          <p:nvPr/>
        </p:nvSpPr>
        <p:spPr bwMode="auto">
          <a:xfrm>
            <a:off x="5050630" y="4200525"/>
            <a:ext cx="21434" cy="10598"/>
          </a:xfrm>
          <a:custGeom>
            <a:avLst/>
            <a:gdLst/>
            <a:ahLst/>
            <a:cxnLst/>
            <a:rect l="0" t="0" r="0" b="0"/>
            <a:pathLst>
              <a:path w="21434" h="10598">
                <a:moveTo>
                  <a:pt x="21433" y="0"/>
                </a:moveTo>
                <a:lnTo>
                  <a:pt x="17640" y="0"/>
                </a:lnTo>
                <a:lnTo>
                  <a:pt x="13662" y="2117"/>
                </a:lnTo>
                <a:lnTo>
                  <a:pt x="4640" y="9943"/>
                </a:lnTo>
                <a:lnTo>
                  <a:pt x="3093" y="10597"/>
                </a:lnTo>
                <a:lnTo>
                  <a:pt x="2063" y="10240"/>
                </a:ln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1083" name="SMARTInkShape-2191"/>
          <p:cNvSpPr/>
          <p:nvPr/>
        </p:nvSpPr>
        <p:spPr bwMode="auto">
          <a:xfrm>
            <a:off x="5936455" y="4257675"/>
            <a:ext cx="13298" cy="7145"/>
          </a:xfrm>
          <a:custGeom>
            <a:avLst/>
            <a:gdLst/>
            <a:ahLst/>
            <a:cxnLst/>
            <a:rect l="0" t="0" r="0" b="0"/>
            <a:pathLst>
              <a:path w="13298" h="7145">
                <a:moveTo>
                  <a:pt x="7145" y="7144"/>
                </a:moveTo>
                <a:lnTo>
                  <a:pt x="7145" y="3352"/>
                </a:lnTo>
                <a:lnTo>
                  <a:pt x="7939" y="2234"/>
                </a:lnTo>
                <a:lnTo>
                  <a:pt x="9262" y="1489"/>
                </a:lnTo>
                <a:lnTo>
                  <a:pt x="13297" y="294"/>
                </a:lnTo>
                <a:lnTo>
                  <a:pt x="3621" y="8"/>
                </a:lnTo>
                <a:lnTo>
                  <a:pt x="2414" y="799"/>
                </a:lnTo>
                <a:lnTo>
                  <a:pt x="1610" y="2120"/>
                </a:lnTo>
                <a:lnTo>
                  <a:pt x="319" y="6152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1098" name="SMARTInkShape-Group492"/>
          <p:cNvGrpSpPr/>
          <p:nvPr/>
        </p:nvGrpSpPr>
        <p:grpSpPr>
          <a:xfrm>
            <a:off x="5665907" y="3418158"/>
            <a:ext cx="2749432" cy="1093783"/>
            <a:chOff x="5665907" y="3418158"/>
            <a:chExt cx="2749432" cy="1093783"/>
          </a:xfrm>
        </p:grpSpPr>
        <p:sp>
          <p:nvSpPr>
            <p:cNvPr id="2511084" name="SMARTInkShape-2192"/>
            <p:cNvSpPr/>
            <p:nvPr/>
          </p:nvSpPr>
          <p:spPr bwMode="auto">
            <a:xfrm>
              <a:off x="7988244" y="4069644"/>
              <a:ext cx="427095" cy="241562"/>
            </a:xfrm>
            <a:custGeom>
              <a:avLst/>
              <a:gdLst/>
              <a:ahLst/>
              <a:cxnLst/>
              <a:rect l="0" t="0" r="0" b="0"/>
              <a:pathLst>
                <a:path w="427095" h="241562">
                  <a:moveTo>
                    <a:pt x="69906" y="38012"/>
                  </a:moveTo>
                  <a:lnTo>
                    <a:pt x="66113" y="38012"/>
                  </a:lnTo>
                  <a:lnTo>
                    <a:pt x="62135" y="40129"/>
                  </a:lnTo>
                  <a:lnTo>
                    <a:pt x="56927" y="45303"/>
                  </a:lnTo>
                  <a:lnTo>
                    <a:pt x="36114" y="78483"/>
                  </a:lnTo>
                  <a:lnTo>
                    <a:pt x="22146" y="109182"/>
                  </a:lnTo>
                  <a:lnTo>
                    <a:pt x="14812" y="133937"/>
                  </a:lnTo>
                  <a:lnTo>
                    <a:pt x="8907" y="159227"/>
                  </a:lnTo>
                  <a:lnTo>
                    <a:pt x="1914" y="190521"/>
                  </a:lnTo>
                  <a:lnTo>
                    <a:pt x="0" y="207394"/>
                  </a:lnTo>
                  <a:lnTo>
                    <a:pt x="1077" y="213640"/>
                  </a:lnTo>
                  <a:lnTo>
                    <a:pt x="6508" y="222696"/>
                  </a:lnTo>
                  <a:lnTo>
                    <a:pt x="10178" y="224635"/>
                  </a:lnTo>
                  <a:lnTo>
                    <a:pt x="14213" y="225133"/>
                  </a:lnTo>
                  <a:lnTo>
                    <a:pt x="18489" y="224672"/>
                  </a:lnTo>
                  <a:lnTo>
                    <a:pt x="35886" y="212646"/>
                  </a:lnTo>
                  <a:lnTo>
                    <a:pt x="58188" y="180752"/>
                  </a:lnTo>
                  <a:lnTo>
                    <a:pt x="77811" y="147686"/>
                  </a:lnTo>
                  <a:lnTo>
                    <a:pt x="91675" y="121681"/>
                  </a:lnTo>
                  <a:lnTo>
                    <a:pt x="109076" y="87850"/>
                  </a:lnTo>
                  <a:lnTo>
                    <a:pt x="122681" y="55265"/>
                  </a:lnTo>
                  <a:lnTo>
                    <a:pt x="125112" y="46209"/>
                  </a:lnTo>
                  <a:lnTo>
                    <a:pt x="124966" y="43477"/>
                  </a:lnTo>
                  <a:lnTo>
                    <a:pt x="124076" y="41655"/>
                  </a:lnTo>
                  <a:lnTo>
                    <a:pt x="122687" y="40441"/>
                  </a:lnTo>
                  <a:lnTo>
                    <a:pt x="120969" y="42013"/>
                  </a:lnTo>
                  <a:lnTo>
                    <a:pt x="106421" y="75639"/>
                  </a:lnTo>
                  <a:lnTo>
                    <a:pt x="97776" y="99185"/>
                  </a:lnTo>
                  <a:lnTo>
                    <a:pt x="89437" y="125525"/>
                  </a:lnTo>
                  <a:lnTo>
                    <a:pt x="83084" y="153107"/>
                  </a:lnTo>
                  <a:lnTo>
                    <a:pt x="78838" y="187826"/>
                  </a:lnTo>
                  <a:lnTo>
                    <a:pt x="77579" y="218221"/>
                  </a:lnTo>
                  <a:lnTo>
                    <a:pt x="79784" y="226414"/>
                  </a:lnTo>
                  <a:lnTo>
                    <a:pt x="88584" y="239750"/>
                  </a:lnTo>
                  <a:lnTo>
                    <a:pt x="94264" y="241561"/>
                  </a:lnTo>
                  <a:lnTo>
                    <a:pt x="100432" y="240386"/>
                  </a:lnTo>
                  <a:lnTo>
                    <a:pt x="120491" y="227356"/>
                  </a:lnTo>
                  <a:lnTo>
                    <a:pt x="152394" y="194035"/>
                  </a:lnTo>
                  <a:lnTo>
                    <a:pt x="168480" y="170062"/>
                  </a:lnTo>
                  <a:lnTo>
                    <a:pt x="183567" y="143532"/>
                  </a:lnTo>
                  <a:lnTo>
                    <a:pt x="198209" y="115866"/>
                  </a:lnTo>
                  <a:lnTo>
                    <a:pt x="210538" y="87695"/>
                  </a:lnTo>
                  <a:lnTo>
                    <a:pt x="220515" y="60887"/>
                  </a:lnTo>
                  <a:lnTo>
                    <a:pt x="230595" y="28739"/>
                  </a:lnTo>
                  <a:lnTo>
                    <a:pt x="239782" y="44"/>
                  </a:lnTo>
                  <a:lnTo>
                    <a:pt x="239513" y="0"/>
                  </a:lnTo>
                  <a:lnTo>
                    <a:pt x="235342" y="9111"/>
                  </a:lnTo>
                  <a:lnTo>
                    <a:pt x="226821" y="41946"/>
                  </a:lnTo>
                  <a:lnTo>
                    <a:pt x="217735" y="74896"/>
                  </a:lnTo>
                  <a:lnTo>
                    <a:pt x="207105" y="109795"/>
                  </a:lnTo>
                  <a:lnTo>
                    <a:pt x="203115" y="131034"/>
                  </a:lnTo>
                  <a:lnTo>
                    <a:pt x="203988" y="145766"/>
                  </a:lnTo>
                  <a:lnTo>
                    <a:pt x="207021" y="155488"/>
                  </a:lnTo>
                  <a:lnTo>
                    <a:pt x="208941" y="159192"/>
                  </a:lnTo>
                  <a:lnTo>
                    <a:pt x="212602" y="160868"/>
                  </a:lnTo>
                  <a:lnTo>
                    <a:pt x="223020" y="160613"/>
                  </a:lnTo>
                  <a:lnTo>
                    <a:pt x="242274" y="152214"/>
                  </a:lnTo>
                  <a:lnTo>
                    <a:pt x="275022" y="127863"/>
                  </a:lnTo>
                  <a:lnTo>
                    <a:pt x="298691" y="98413"/>
                  </a:lnTo>
                  <a:lnTo>
                    <a:pt x="324666" y="69226"/>
                  </a:lnTo>
                  <a:lnTo>
                    <a:pt x="355179" y="35153"/>
                  </a:lnTo>
                  <a:lnTo>
                    <a:pt x="380344" y="16457"/>
                  </a:lnTo>
                  <a:lnTo>
                    <a:pt x="384815" y="15705"/>
                  </a:lnTo>
                  <a:lnTo>
                    <a:pt x="388589" y="16791"/>
                  </a:lnTo>
                  <a:lnTo>
                    <a:pt x="391899" y="19102"/>
                  </a:lnTo>
                  <a:lnTo>
                    <a:pt x="403707" y="46418"/>
                  </a:lnTo>
                  <a:lnTo>
                    <a:pt x="414431" y="77104"/>
                  </a:lnTo>
                  <a:lnTo>
                    <a:pt x="420976" y="112086"/>
                  </a:lnTo>
                  <a:lnTo>
                    <a:pt x="427094" y="130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85" name="SMARTInkShape-2193"/>
            <p:cNvSpPr/>
            <p:nvPr/>
          </p:nvSpPr>
          <p:spPr bwMode="auto">
            <a:xfrm>
              <a:off x="7560884" y="3979069"/>
              <a:ext cx="454405" cy="356922"/>
            </a:xfrm>
            <a:custGeom>
              <a:avLst/>
              <a:gdLst/>
              <a:ahLst/>
              <a:cxnLst/>
              <a:rect l="0" t="0" r="0" b="0"/>
              <a:pathLst>
                <a:path w="454405" h="356922">
                  <a:moveTo>
                    <a:pt x="261522" y="0"/>
                  </a:moveTo>
                  <a:lnTo>
                    <a:pt x="260729" y="7290"/>
                  </a:lnTo>
                  <a:lnTo>
                    <a:pt x="251634" y="36365"/>
                  </a:lnTo>
                  <a:lnTo>
                    <a:pt x="243633" y="61406"/>
                  </a:lnTo>
                  <a:lnTo>
                    <a:pt x="234787" y="91056"/>
                  </a:lnTo>
                  <a:lnTo>
                    <a:pt x="229411" y="108329"/>
                  </a:lnTo>
                  <a:lnTo>
                    <a:pt x="223446" y="126988"/>
                  </a:lnTo>
                  <a:lnTo>
                    <a:pt x="217089" y="146571"/>
                  </a:lnTo>
                  <a:lnTo>
                    <a:pt x="211262" y="166770"/>
                  </a:lnTo>
                  <a:lnTo>
                    <a:pt x="205791" y="187380"/>
                  </a:lnTo>
                  <a:lnTo>
                    <a:pt x="200555" y="208264"/>
                  </a:lnTo>
                  <a:lnTo>
                    <a:pt x="196272" y="227742"/>
                  </a:lnTo>
                  <a:lnTo>
                    <a:pt x="192622" y="246284"/>
                  </a:lnTo>
                  <a:lnTo>
                    <a:pt x="186450" y="280116"/>
                  </a:lnTo>
                  <a:lnTo>
                    <a:pt x="181060" y="308381"/>
                  </a:lnTo>
                  <a:lnTo>
                    <a:pt x="177357" y="339022"/>
                  </a:lnTo>
                  <a:lnTo>
                    <a:pt x="178607" y="351231"/>
                  </a:lnTo>
                  <a:lnTo>
                    <a:pt x="180221" y="356921"/>
                  </a:lnTo>
                  <a:lnTo>
                    <a:pt x="178292" y="354158"/>
                  </a:lnTo>
                  <a:lnTo>
                    <a:pt x="162280" y="320576"/>
                  </a:lnTo>
                  <a:lnTo>
                    <a:pt x="145334" y="292188"/>
                  </a:lnTo>
                  <a:lnTo>
                    <a:pt x="125231" y="262434"/>
                  </a:lnTo>
                  <a:lnTo>
                    <a:pt x="100401" y="233510"/>
                  </a:lnTo>
                  <a:lnTo>
                    <a:pt x="69144" y="212415"/>
                  </a:lnTo>
                  <a:lnTo>
                    <a:pt x="50608" y="207648"/>
                  </a:lnTo>
                  <a:lnTo>
                    <a:pt x="28902" y="209427"/>
                  </a:lnTo>
                  <a:lnTo>
                    <a:pt x="23098" y="211055"/>
                  </a:lnTo>
                  <a:lnTo>
                    <a:pt x="12417" y="219215"/>
                  </a:lnTo>
                  <a:lnTo>
                    <a:pt x="3964" y="229985"/>
                  </a:lnTo>
                  <a:lnTo>
                    <a:pt x="209" y="240063"/>
                  </a:lnTo>
                  <a:lnTo>
                    <a:pt x="0" y="244179"/>
                  </a:lnTo>
                  <a:lnTo>
                    <a:pt x="1886" y="250870"/>
                  </a:lnTo>
                  <a:lnTo>
                    <a:pt x="9604" y="256489"/>
                  </a:lnTo>
                  <a:lnTo>
                    <a:pt x="21765" y="260839"/>
                  </a:lnTo>
                  <a:lnTo>
                    <a:pt x="37753" y="262772"/>
                  </a:lnTo>
                  <a:lnTo>
                    <a:pt x="68397" y="256276"/>
                  </a:lnTo>
                  <a:lnTo>
                    <a:pt x="93139" y="248573"/>
                  </a:lnTo>
                  <a:lnTo>
                    <a:pt x="119216" y="239858"/>
                  </a:lnTo>
                  <a:lnTo>
                    <a:pt x="144035" y="230693"/>
                  </a:lnTo>
                  <a:lnTo>
                    <a:pt x="176529" y="212816"/>
                  </a:lnTo>
                  <a:lnTo>
                    <a:pt x="206264" y="192438"/>
                  </a:lnTo>
                  <a:lnTo>
                    <a:pt x="234144" y="158515"/>
                  </a:lnTo>
                  <a:lnTo>
                    <a:pt x="253145" y="130664"/>
                  </a:lnTo>
                  <a:lnTo>
                    <a:pt x="263714" y="103097"/>
                  </a:lnTo>
                  <a:lnTo>
                    <a:pt x="269805" y="76280"/>
                  </a:lnTo>
                  <a:lnTo>
                    <a:pt x="273141" y="70415"/>
                  </a:lnTo>
                  <a:lnTo>
                    <a:pt x="274031" y="69962"/>
                  </a:lnTo>
                  <a:lnTo>
                    <a:pt x="274624" y="70454"/>
                  </a:lnTo>
                  <a:lnTo>
                    <a:pt x="267882" y="100970"/>
                  </a:lnTo>
                  <a:lnTo>
                    <a:pt x="263555" y="125838"/>
                  </a:lnTo>
                  <a:lnTo>
                    <a:pt x="258986" y="155411"/>
                  </a:lnTo>
                  <a:lnTo>
                    <a:pt x="254310" y="189192"/>
                  </a:lnTo>
                  <a:lnTo>
                    <a:pt x="250380" y="223785"/>
                  </a:lnTo>
                  <a:lnTo>
                    <a:pt x="248632" y="255035"/>
                  </a:lnTo>
                  <a:lnTo>
                    <a:pt x="245739" y="282682"/>
                  </a:lnTo>
                  <a:lnTo>
                    <a:pt x="243881" y="316326"/>
                  </a:lnTo>
                  <a:lnTo>
                    <a:pt x="247587" y="344310"/>
                  </a:lnTo>
                  <a:lnTo>
                    <a:pt x="249057" y="346221"/>
                  </a:lnTo>
                  <a:lnTo>
                    <a:pt x="250831" y="347495"/>
                  </a:lnTo>
                  <a:lnTo>
                    <a:pt x="252807" y="345963"/>
                  </a:lnTo>
                  <a:lnTo>
                    <a:pt x="267802" y="316198"/>
                  </a:lnTo>
                  <a:lnTo>
                    <a:pt x="281022" y="285864"/>
                  </a:lnTo>
                  <a:lnTo>
                    <a:pt x="290297" y="259077"/>
                  </a:lnTo>
                  <a:lnTo>
                    <a:pt x="299711" y="230239"/>
                  </a:lnTo>
                  <a:lnTo>
                    <a:pt x="309187" y="204193"/>
                  </a:lnTo>
                  <a:lnTo>
                    <a:pt x="319654" y="171009"/>
                  </a:lnTo>
                  <a:lnTo>
                    <a:pt x="327783" y="148653"/>
                  </a:lnTo>
                  <a:lnTo>
                    <a:pt x="329508" y="145933"/>
                  </a:lnTo>
                  <a:lnTo>
                    <a:pt x="330659" y="145708"/>
                  </a:lnTo>
                  <a:lnTo>
                    <a:pt x="331427" y="147145"/>
                  </a:lnTo>
                  <a:lnTo>
                    <a:pt x="332758" y="177186"/>
                  </a:lnTo>
                  <a:lnTo>
                    <a:pt x="332900" y="210985"/>
                  </a:lnTo>
                  <a:lnTo>
                    <a:pt x="332933" y="237440"/>
                  </a:lnTo>
                  <a:lnTo>
                    <a:pt x="332948" y="265073"/>
                  </a:lnTo>
                  <a:lnTo>
                    <a:pt x="340541" y="299820"/>
                  </a:lnTo>
                  <a:lnTo>
                    <a:pt x="352845" y="322639"/>
                  </a:lnTo>
                  <a:lnTo>
                    <a:pt x="358916" y="327011"/>
                  </a:lnTo>
                  <a:lnTo>
                    <a:pt x="374129" y="331869"/>
                  </a:lnTo>
                  <a:lnTo>
                    <a:pt x="381837" y="330783"/>
                  </a:lnTo>
                  <a:lnTo>
                    <a:pt x="396752" y="323227"/>
                  </a:lnTo>
                  <a:lnTo>
                    <a:pt x="418536" y="301793"/>
                  </a:lnTo>
                  <a:lnTo>
                    <a:pt x="440072" y="267749"/>
                  </a:lnTo>
                  <a:lnTo>
                    <a:pt x="454404" y="2428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86" name="SMARTInkShape-2194"/>
            <p:cNvSpPr/>
            <p:nvPr/>
          </p:nvSpPr>
          <p:spPr bwMode="auto">
            <a:xfrm>
              <a:off x="6936581" y="4118132"/>
              <a:ext cx="650083" cy="300542"/>
            </a:xfrm>
            <a:custGeom>
              <a:avLst/>
              <a:gdLst/>
              <a:ahLst/>
              <a:cxnLst/>
              <a:rect l="0" t="0" r="0" b="0"/>
              <a:pathLst>
                <a:path w="650083" h="300542">
                  <a:moveTo>
                    <a:pt x="0" y="160974"/>
                  </a:moveTo>
                  <a:lnTo>
                    <a:pt x="0" y="167125"/>
                  </a:lnTo>
                  <a:lnTo>
                    <a:pt x="7584" y="171616"/>
                  </a:lnTo>
                  <a:lnTo>
                    <a:pt x="19886" y="174182"/>
                  </a:lnTo>
                  <a:lnTo>
                    <a:pt x="52861" y="175120"/>
                  </a:lnTo>
                  <a:lnTo>
                    <a:pt x="81544" y="173103"/>
                  </a:lnTo>
                  <a:lnTo>
                    <a:pt x="115178" y="165362"/>
                  </a:lnTo>
                  <a:lnTo>
                    <a:pt x="139296" y="157368"/>
                  </a:lnTo>
                  <a:lnTo>
                    <a:pt x="165891" y="148523"/>
                  </a:lnTo>
                  <a:lnTo>
                    <a:pt x="200054" y="134619"/>
                  </a:lnTo>
                  <a:lnTo>
                    <a:pt x="230285" y="120445"/>
                  </a:lnTo>
                  <a:lnTo>
                    <a:pt x="263241" y="90821"/>
                  </a:lnTo>
                  <a:lnTo>
                    <a:pt x="290565" y="59099"/>
                  </a:lnTo>
                  <a:lnTo>
                    <a:pt x="307692" y="26286"/>
                  </a:lnTo>
                  <a:lnTo>
                    <a:pt x="319894" y="0"/>
                  </a:lnTo>
                  <a:lnTo>
                    <a:pt x="317210" y="5240"/>
                  </a:lnTo>
                  <a:lnTo>
                    <a:pt x="313307" y="39930"/>
                  </a:lnTo>
                  <a:lnTo>
                    <a:pt x="306994" y="67754"/>
                  </a:lnTo>
                  <a:lnTo>
                    <a:pt x="301013" y="98641"/>
                  </a:lnTo>
                  <a:lnTo>
                    <a:pt x="294915" y="130889"/>
                  </a:lnTo>
                  <a:lnTo>
                    <a:pt x="286913" y="163743"/>
                  </a:lnTo>
                  <a:lnTo>
                    <a:pt x="282299" y="196865"/>
                  </a:lnTo>
                  <a:lnTo>
                    <a:pt x="280247" y="227726"/>
                  </a:lnTo>
                  <a:lnTo>
                    <a:pt x="279886" y="262156"/>
                  </a:lnTo>
                  <a:lnTo>
                    <a:pt x="284454" y="286204"/>
                  </a:lnTo>
                  <a:lnTo>
                    <a:pt x="288614" y="295478"/>
                  </a:lnTo>
                  <a:lnTo>
                    <a:pt x="291627" y="296681"/>
                  </a:lnTo>
                  <a:lnTo>
                    <a:pt x="295225" y="295895"/>
                  </a:lnTo>
                  <a:lnTo>
                    <a:pt x="299211" y="293784"/>
                  </a:lnTo>
                  <a:lnTo>
                    <a:pt x="305755" y="285088"/>
                  </a:lnTo>
                  <a:lnTo>
                    <a:pt x="324010" y="252518"/>
                  </a:lnTo>
                  <a:lnTo>
                    <a:pt x="334769" y="228648"/>
                  </a:lnTo>
                  <a:lnTo>
                    <a:pt x="344049" y="202958"/>
                  </a:lnTo>
                  <a:lnTo>
                    <a:pt x="350819" y="178311"/>
                  </a:lnTo>
                  <a:lnTo>
                    <a:pt x="359093" y="145914"/>
                  </a:lnTo>
                  <a:lnTo>
                    <a:pt x="369296" y="111013"/>
                  </a:lnTo>
                  <a:lnTo>
                    <a:pt x="370022" y="108617"/>
                  </a:lnTo>
                  <a:lnTo>
                    <a:pt x="370506" y="109401"/>
                  </a:lnTo>
                  <a:lnTo>
                    <a:pt x="370395" y="122675"/>
                  </a:lnTo>
                  <a:lnTo>
                    <a:pt x="365765" y="157319"/>
                  </a:lnTo>
                  <a:lnTo>
                    <a:pt x="362639" y="192699"/>
                  </a:lnTo>
                  <a:lnTo>
                    <a:pt x="360405" y="218730"/>
                  </a:lnTo>
                  <a:lnTo>
                    <a:pt x="363609" y="254111"/>
                  </a:lnTo>
                  <a:lnTo>
                    <a:pt x="367450" y="272218"/>
                  </a:lnTo>
                  <a:lnTo>
                    <a:pt x="373919" y="283970"/>
                  </a:lnTo>
                  <a:lnTo>
                    <a:pt x="377867" y="288215"/>
                  </a:lnTo>
                  <a:lnTo>
                    <a:pt x="386487" y="292932"/>
                  </a:lnTo>
                  <a:lnTo>
                    <a:pt x="391007" y="294190"/>
                  </a:lnTo>
                  <a:lnTo>
                    <a:pt x="395609" y="293441"/>
                  </a:lnTo>
                  <a:lnTo>
                    <a:pt x="404955" y="288375"/>
                  </a:lnTo>
                  <a:lnTo>
                    <a:pt x="412284" y="278716"/>
                  </a:lnTo>
                  <a:lnTo>
                    <a:pt x="423457" y="249319"/>
                  </a:lnTo>
                  <a:lnTo>
                    <a:pt x="430886" y="218460"/>
                  </a:lnTo>
                  <a:lnTo>
                    <a:pt x="438115" y="184181"/>
                  </a:lnTo>
                  <a:lnTo>
                    <a:pt x="441491" y="152681"/>
                  </a:lnTo>
                  <a:lnTo>
                    <a:pt x="440164" y="141413"/>
                  </a:lnTo>
                  <a:lnTo>
                    <a:pt x="438699" y="138409"/>
                  </a:lnTo>
                  <a:lnTo>
                    <a:pt x="436929" y="138786"/>
                  </a:lnTo>
                  <a:lnTo>
                    <a:pt x="432845" y="145557"/>
                  </a:lnTo>
                  <a:lnTo>
                    <a:pt x="424550" y="180712"/>
                  </a:lnTo>
                  <a:lnTo>
                    <a:pt x="422391" y="214271"/>
                  </a:lnTo>
                  <a:lnTo>
                    <a:pt x="422545" y="248556"/>
                  </a:lnTo>
                  <a:lnTo>
                    <a:pt x="427264" y="277588"/>
                  </a:lnTo>
                  <a:lnTo>
                    <a:pt x="431460" y="291119"/>
                  </a:lnTo>
                  <a:lnTo>
                    <a:pt x="434484" y="295363"/>
                  </a:lnTo>
                  <a:lnTo>
                    <a:pt x="442077" y="300077"/>
                  </a:lnTo>
                  <a:lnTo>
                    <a:pt x="445530" y="300541"/>
                  </a:lnTo>
                  <a:lnTo>
                    <a:pt x="451485" y="298939"/>
                  </a:lnTo>
                  <a:lnTo>
                    <a:pt x="463091" y="289783"/>
                  </a:lnTo>
                  <a:lnTo>
                    <a:pt x="485351" y="261060"/>
                  </a:lnTo>
                  <a:lnTo>
                    <a:pt x="496939" y="233316"/>
                  </a:lnTo>
                  <a:lnTo>
                    <a:pt x="509279" y="201106"/>
                  </a:lnTo>
                  <a:lnTo>
                    <a:pt x="518316" y="171895"/>
                  </a:lnTo>
                  <a:lnTo>
                    <a:pt x="530914" y="136689"/>
                  </a:lnTo>
                  <a:lnTo>
                    <a:pt x="532537" y="133672"/>
                  </a:lnTo>
                  <a:lnTo>
                    <a:pt x="533618" y="132454"/>
                  </a:lnTo>
                  <a:lnTo>
                    <a:pt x="534339" y="132435"/>
                  </a:lnTo>
                  <a:lnTo>
                    <a:pt x="535140" y="136649"/>
                  </a:lnTo>
                  <a:lnTo>
                    <a:pt x="534903" y="163268"/>
                  </a:lnTo>
                  <a:lnTo>
                    <a:pt x="530847" y="189347"/>
                  </a:lnTo>
                  <a:lnTo>
                    <a:pt x="529292" y="220269"/>
                  </a:lnTo>
                  <a:lnTo>
                    <a:pt x="528767" y="252855"/>
                  </a:lnTo>
                  <a:lnTo>
                    <a:pt x="529489" y="265311"/>
                  </a:lnTo>
                  <a:lnTo>
                    <a:pt x="530793" y="268632"/>
                  </a:lnTo>
                  <a:lnTo>
                    <a:pt x="532455" y="270846"/>
                  </a:lnTo>
                  <a:lnTo>
                    <a:pt x="534358" y="271528"/>
                  </a:lnTo>
                  <a:lnTo>
                    <a:pt x="536420" y="271189"/>
                  </a:lnTo>
                  <a:lnTo>
                    <a:pt x="538588" y="270170"/>
                  </a:lnTo>
                  <a:lnTo>
                    <a:pt x="553475" y="250630"/>
                  </a:lnTo>
                  <a:lnTo>
                    <a:pt x="567042" y="225198"/>
                  </a:lnTo>
                  <a:lnTo>
                    <a:pt x="581115" y="192086"/>
                  </a:lnTo>
                  <a:lnTo>
                    <a:pt x="590590" y="166070"/>
                  </a:lnTo>
                  <a:lnTo>
                    <a:pt x="601057" y="136026"/>
                  </a:lnTo>
                  <a:lnTo>
                    <a:pt x="614178" y="101391"/>
                  </a:lnTo>
                  <a:lnTo>
                    <a:pt x="619043" y="94805"/>
                  </a:lnTo>
                  <a:lnTo>
                    <a:pt x="623851" y="91878"/>
                  </a:lnTo>
                  <a:lnTo>
                    <a:pt x="626244" y="92685"/>
                  </a:lnTo>
                  <a:lnTo>
                    <a:pt x="650082" y="11811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87" name="SMARTInkShape-2195"/>
            <p:cNvSpPr/>
            <p:nvPr/>
          </p:nvSpPr>
          <p:spPr bwMode="auto">
            <a:xfrm>
              <a:off x="7072313" y="4080074"/>
              <a:ext cx="57151" cy="431867"/>
            </a:xfrm>
            <a:custGeom>
              <a:avLst/>
              <a:gdLst/>
              <a:ahLst/>
              <a:cxnLst/>
              <a:rect l="0" t="0" r="0" b="0"/>
              <a:pathLst>
                <a:path w="57151" h="431867">
                  <a:moveTo>
                    <a:pt x="57150" y="6151"/>
                  </a:moveTo>
                  <a:lnTo>
                    <a:pt x="50999" y="0"/>
                  </a:lnTo>
                  <a:lnTo>
                    <a:pt x="49874" y="463"/>
                  </a:lnTo>
                  <a:lnTo>
                    <a:pt x="46508" y="3094"/>
                  </a:lnTo>
                  <a:lnTo>
                    <a:pt x="33455" y="33294"/>
                  </a:lnTo>
                  <a:lnTo>
                    <a:pt x="25981" y="55521"/>
                  </a:lnTo>
                  <a:lnTo>
                    <a:pt x="20014" y="83920"/>
                  </a:lnTo>
                  <a:lnTo>
                    <a:pt x="14716" y="119296"/>
                  </a:lnTo>
                  <a:lnTo>
                    <a:pt x="12192" y="138731"/>
                  </a:lnTo>
                  <a:lnTo>
                    <a:pt x="9715" y="158832"/>
                  </a:lnTo>
                  <a:lnTo>
                    <a:pt x="7270" y="179376"/>
                  </a:lnTo>
                  <a:lnTo>
                    <a:pt x="4847" y="200215"/>
                  </a:lnTo>
                  <a:lnTo>
                    <a:pt x="3231" y="221252"/>
                  </a:lnTo>
                  <a:lnTo>
                    <a:pt x="2154" y="242421"/>
                  </a:lnTo>
                  <a:lnTo>
                    <a:pt x="1435" y="263676"/>
                  </a:lnTo>
                  <a:lnTo>
                    <a:pt x="1751" y="284197"/>
                  </a:lnTo>
                  <a:lnTo>
                    <a:pt x="2754" y="304228"/>
                  </a:lnTo>
                  <a:lnTo>
                    <a:pt x="4217" y="323931"/>
                  </a:lnTo>
                  <a:lnTo>
                    <a:pt x="5843" y="356408"/>
                  </a:lnTo>
                  <a:lnTo>
                    <a:pt x="7359" y="383277"/>
                  </a:lnTo>
                  <a:lnTo>
                    <a:pt x="12675" y="413873"/>
                  </a:lnTo>
                  <a:lnTo>
                    <a:pt x="20121" y="431866"/>
                  </a:lnTo>
                  <a:lnTo>
                    <a:pt x="20849" y="427133"/>
                  </a:lnTo>
                  <a:lnTo>
                    <a:pt x="19142" y="408964"/>
                  </a:lnTo>
                  <a:lnTo>
                    <a:pt x="11492" y="381355"/>
                  </a:lnTo>
                  <a:lnTo>
                    <a:pt x="0" y="34905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88" name="SMARTInkShape-2196"/>
            <p:cNvSpPr/>
            <p:nvPr/>
          </p:nvSpPr>
          <p:spPr bwMode="auto">
            <a:xfrm>
              <a:off x="6862418" y="4206841"/>
              <a:ext cx="195153" cy="300698"/>
            </a:xfrm>
            <a:custGeom>
              <a:avLst/>
              <a:gdLst/>
              <a:ahLst/>
              <a:cxnLst/>
              <a:rect l="0" t="0" r="0" b="0"/>
              <a:pathLst>
                <a:path w="195153" h="300698">
                  <a:moveTo>
                    <a:pt x="74163" y="100840"/>
                  </a:moveTo>
                  <a:lnTo>
                    <a:pt x="80314" y="94689"/>
                  </a:lnTo>
                  <a:lnTo>
                    <a:pt x="81012" y="86406"/>
                  </a:lnTo>
                  <a:lnTo>
                    <a:pt x="79060" y="80402"/>
                  </a:lnTo>
                  <a:lnTo>
                    <a:pt x="77427" y="77690"/>
                  </a:lnTo>
                  <a:lnTo>
                    <a:pt x="75546" y="75882"/>
                  </a:lnTo>
                  <a:lnTo>
                    <a:pt x="71338" y="73873"/>
                  </a:lnTo>
                  <a:lnTo>
                    <a:pt x="60714" y="72741"/>
                  </a:lnTo>
                  <a:lnTo>
                    <a:pt x="52047" y="76710"/>
                  </a:lnTo>
                  <a:lnTo>
                    <a:pt x="47512" y="79991"/>
                  </a:lnTo>
                  <a:lnTo>
                    <a:pt x="33546" y="99778"/>
                  </a:lnTo>
                  <a:lnTo>
                    <a:pt x="19354" y="129542"/>
                  </a:lnTo>
                  <a:lnTo>
                    <a:pt x="11969" y="154078"/>
                  </a:lnTo>
                  <a:lnTo>
                    <a:pt x="6040" y="180857"/>
                  </a:lnTo>
                  <a:lnTo>
                    <a:pt x="759" y="208635"/>
                  </a:lnTo>
                  <a:lnTo>
                    <a:pt x="0" y="234739"/>
                  </a:lnTo>
                  <a:lnTo>
                    <a:pt x="4035" y="267514"/>
                  </a:lnTo>
                  <a:lnTo>
                    <a:pt x="5980" y="276250"/>
                  </a:lnTo>
                  <a:lnTo>
                    <a:pt x="14491" y="290190"/>
                  </a:lnTo>
                  <a:lnTo>
                    <a:pt x="20094" y="296129"/>
                  </a:lnTo>
                  <a:lnTo>
                    <a:pt x="25417" y="299296"/>
                  </a:lnTo>
                  <a:lnTo>
                    <a:pt x="30554" y="300613"/>
                  </a:lnTo>
                  <a:lnTo>
                    <a:pt x="35565" y="300697"/>
                  </a:lnTo>
                  <a:lnTo>
                    <a:pt x="53995" y="293230"/>
                  </a:lnTo>
                  <a:lnTo>
                    <a:pt x="76648" y="269988"/>
                  </a:lnTo>
                  <a:lnTo>
                    <a:pt x="94743" y="243915"/>
                  </a:lnTo>
                  <a:lnTo>
                    <a:pt x="105837" y="211407"/>
                  </a:lnTo>
                  <a:lnTo>
                    <a:pt x="114152" y="177434"/>
                  </a:lnTo>
                  <a:lnTo>
                    <a:pt x="120848" y="147700"/>
                  </a:lnTo>
                  <a:lnTo>
                    <a:pt x="122391" y="124250"/>
                  </a:lnTo>
                  <a:lnTo>
                    <a:pt x="119940" y="112303"/>
                  </a:lnTo>
                  <a:lnTo>
                    <a:pt x="118175" y="108482"/>
                  </a:lnTo>
                  <a:lnTo>
                    <a:pt x="116204" y="105935"/>
                  </a:lnTo>
                  <a:lnTo>
                    <a:pt x="114097" y="104237"/>
                  </a:lnTo>
                  <a:lnTo>
                    <a:pt x="111898" y="103898"/>
                  </a:lnTo>
                  <a:lnTo>
                    <a:pt x="109639" y="104466"/>
                  </a:lnTo>
                  <a:lnTo>
                    <a:pt x="107339" y="105639"/>
                  </a:lnTo>
                  <a:lnTo>
                    <a:pt x="100309" y="118666"/>
                  </a:lnTo>
                  <a:lnTo>
                    <a:pt x="91616" y="144402"/>
                  </a:lnTo>
                  <a:lnTo>
                    <a:pt x="89858" y="158301"/>
                  </a:lnTo>
                  <a:lnTo>
                    <a:pt x="90976" y="163753"/>
                  </a:lnTo>
                  <a:lnTo>
                    <a:pt x="96453" y="171929"/>
                  </a:lnTo>
                  <a:lnTo>
                    <a:pt x="104178" y="176091"/>
                  </a:lnTo>
                  <a:lnTo>
                    <a:pt x="108460" y="177201"/>
                  </a:lnTo>
                  <a:lnTo>
                    <a:pt x="113697" y="175560"/>
                  </a:lnTo>
                  <a:lnTo>
                    <a:pt x="125865" y="167387"/>
                  </a:lnTo>
                  <a:lnTo>
                    <a:pt x="147376" y="141943"/>
                  </a:lnTo>
                  <a:lnTo>
                    <a:pt x="166913" y="107166"/>
                  </a:lnTo>
                  <a:lnTo>
                    <a:pt x="179168" y="77050"/>
                  </a:lnTo>
                  <a:lnTo>
                    <a:pt x="187825" y="45108"/>
                  </a:lnTo>
                  <a:lnTo>
                    <a:pt x="194070" y="13455"/>
                  </a:lnTo>
                  <a:lnTo>
                    <a:pt x="195152" y="777"/>
                  </a:lnTo>
                  <a:lnTo>
                    <a:pt x="193716" y="0"/>
                  </a:lnTo>
                  <a:lnTo>
                    <a:pt x="187888" y="3370"/>
                  </a:lnTo>
                  <a:lnTo>
                    <a:pt x="179473" y="21778"/>
                  </a:lnTo>
                  <a:lnTo>
                    <a:pt x="172297" y="44799"/>
                  </a:lnTo>
                  <a:lnTo>
                    <a:pt x="163816" y="74346"/>
                  </a:lnTo>
                  <a:lnTo>
                    <a:pt x="154755" y="108644"/>
                  </a:lnTo>
                  <a:lnTo>
                    <a:pt x="147553" y="142938"/>
                  </a:lnTo>
                  <a:lnTo>
                    <a:pt x="142499" y="171144"/>
                  </a:lnTo>
                  <a:lnTo>
                    <a:pt x="138457" y="19370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89" name="SMARTInkShape-2197"/>
            <p:cNvSpPr/>
            <p:nvPr/>
          </p:nvSpPr>
          <p:spPr bwMode="auto">
            <a:xfrm>
              <a:off x="8072438" y="3529013"/>
              <a:ext cx="315926" cy="42863"/>
            </a:xfrm>
            <a:custGeom>
              <a:avLst/>
              <a:gdLst/>
              <a:ahLst/>
              <a:cxnLst/>
              <a:rect l="0" t="0" r="0" b="0"/>
              <a:pathLst>
                <a:path w="315926" h="42863">
                  <a:moveTo>
                    <a:pt x="0" y="42862"/>
                  </a:moveTo>
                  <a:lnTo>
                    <a:pt x="23679" y="32919"/>
                  </a:lnTo>
                  <a:lnTo>
                    <a:pt x="51113" y="29862"/>
                  </a:lnTo>
                  <a:lnTo>
                    <a:pt x="79337" y="29147"/>
                  </a:lnTo>
                  <a:lnTo>
                    <a:pt x="113048" y="28829"/>
                  </a:lnTo>
                  <a:lnTo>
                    <a:pt x="130928" y="28744"/>
                  </a:lnTo>
                  <a:lnTo>
                    <a:pt x="149197" y="28687"/>
                  </a:lnTo>
                  <a:lnTo>
                    <a:pt x="167727" y="28650"/>
                  </a:lnTo>
                  <a:lnTo>
                    <a:pt x="186431" y="28624"/>
                  </a:lnTo>
                  <a:lnTo>
                    <a:pt x="205250" y="28608"/>
                  </a:lnTo>
                  <a:lnTo>
                    <a:pt x="238859" y="28589"/>
                  </a:lnTo>
                  <a:lnTo>
                    <a:pt x="268878" y="27787"/>
                  </a:lnTo>
                  <a:lnTo>
                    <a:pt x="304122" y="22873"/>
                  </a:lnTo>
                  <a:lnTo>
                    <a:pt x="313759" y="18632"/>
                  </a:lnTo>
                  <a:lnTo>
                    <a:pt x="315535" y="15596"/>
                  </a:lnTo>
                  <a:lnTo>
                    <a:pt x="315925" y="11985"/>
                  </a:lnTo>
                  <a:lnTo>
                    <a:pt x="31432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90" name="SMARTInkShape-2198"/>
            <p:cNvSpPr/>
            <p:nvPr/>
          </p:nvSpPr>
          <p:spPr bwMode="auto">
            <a:xfrm>
              <a:off x="7851276" y="3418158"/>
              <a:ext cx="426212" cy="472904"/>
            </a:xfrm>
            <a:custGeom>
              <a:avLst/>
              <a:gdLst/>
              <a:ahLst/>
              <a:cxnLst/>
              <a:rect l="0" t="0" r="0" b="0"/>
              <a:pathLst>
                <a:path w="426212" h="472904">
                  <a:moveTo>
                    <a:pt x="6849" y="303736"/>
                  </a:moveTo>
                  <a:lnTo>
                    <a:pt x="6849" y="335068"/>
                  </a:lnTo>
                  <a:lnTo>
                    <a:pt x="4732" y="369045"/>
                  </a:lnTo>
                  <a:lnTo>
                    <a:pt x="1194" y="396905"/>
                  </a:lnTo>
                  <a:lnTo>
                    <a:pt x="0" y="430971"/>
                  </a:lnTo>
                  <a:lnTo>
                    <a:pt x="3585" y="453354"/>
                  </a:lnTo>
                  <a:lnTo>
                    <a:pt x="9674" y="467482"/>
                  </a:lnTo>
                  <a:lnTo>
                    <a:pt x="14190" y="471762"/>
                  </a:lnTo>
                  <a:lnTo>
                    <a:pt x="16506" y="472903"/>
                  </a:lnTo>
                  <a:lnTo>
                    <a:pt x="23312" y="472055"/>
                  </a:lnTo>
                  <a:lnTo>
                    <a:pt x="27349" y="470717"/>
                  </a:lnTo>
                  <a:lnTo>
                    <a:pt x="33952" y="464998"/>
                  </a:lnTo>
                  <a:lnTo>
                    <a:pt x="55237" y="431429"/>
                  </a:lnTo>
                  <a:lnTo>
                    <a:pt x="66061" y="399780"/>
                  </a:lnTo>
                  <a:lnTo>
                    <a:pt x="76128" y="365537"/>
                  </a:lnTo>
                  <a:lnTo>
                    <a:pt x="77860" y="356072"/>
                  </a:lnTo>
                  <a:lnTo>
                    <a:pt x="78002" y="356089"/>
                  </a:lnTo>
                  <a:lnTo>
                    <a:pt x="78160" y="358225"/>
                  </a:lnTo>
                  <a:lnTo>
                    <a:pt x="68332" y="390481"/>
                  </a:lnTo>
                  <a:lnTo>
                    <a:pt x="60740" y="418237"/>
                  </a:lnTo>
                  <a:lnTo>
                    <a:pt x="63474" y="438733"/>
                  </a:lnTo>
                  <a:lnTo>
                    <a:pt x="67205" y="449988"/>
                  </a:lnTo>
                  <a:lnTo>
                    <a:pt x="73626" y="458166"/>
                  </a:lnTo>
                  <a:lnTo>
                    <a:pt x="77561" y="461458"/>
                  </a:lnTo>
                  <a:lnTo>
                    <a:pt x="81772" y="462065"/>
                  </a:lnTo>
                  <a:lnTo>
                    <a:pt x="90683" y="458507"/>
                  </a:lnTo>
                  <a:lnTo>
                    <a:pt x="115043" y="441699"/>
                  </a:lnTo>
                  <a:lnTo>
                    <a:pt x="134950" y="417463"/>
                  </a:lnTo>
                  <a:lnTo>
                    <a:pt x="152049" y="384705"/>
                  </a:lnTo>
                  <a:lnTo>
                    <a:pt x="165046" y="358772"/>
                  </a:lnTo>
                  <a:lnTo>
                    <a:pt x="176642" y="329255"/>
                  </a:lnTo>
                  <a:lnTo>
                    <a:pt x="187088" y="298409"/>
                  </a:lnTo>
                  <a:lnTo>
                    <a:pt x="197022" y="268825"/>
                  </a:lnTo>
                  <a:lnTo>
                    <a:pt x="204612" y="241917"/>
                  </a:lnTo>
                  <a:lnTo>
                    <a:pt x="210631" y="215936"/>
                  </a:lnTo>
                  <a:lnTo>
                    <a:pt x="215952" y="188514"/>
                  </a:lnTo>
                  <a:lnTo>
                    <a:pt x="227202" y="153885"/>
                  </a:lnTo>
                  <a:lnTo>
                    <a:pt x="233006" y="123516"/>
                  </a:lnTo>
                  <a:lnTo>
                    <a:pt x="239082" y="102714"/>
                  </a:lnTo>
                  <a:lnTo>
                    <a:pt x="238665" y="100664"/>
                  </a:lnTo>
                  <a:lnTo>
                    <a:pt x="237593" y="99299"/>
                  </a:lnTo>
                  <a:lnTo>
                    <a:pt x="236878" y="99975"/>
                  </a:lnTo>
                  <a:lnTo>
                    <a:pt x="228053" y="128070"/>
                  </a:lnTo>
                  <a:lnTo>
                    <a:pt x="217874" y="151050"/>
                  </a:lnTo>
                  <a:lnTo>
                    <a:pt x="206207" y="177931"/>
                  </a:lnTo>
                  <a:lnTo>
                    <a:pt x="195729" y="208400"/>
                  </a:lnTo>
                  <a:lnTo>
                    <a:pt x="187898" y="240462"/>
                  </a:lnTo>
                  <a:lnTo>
                    <a:pt x="182565" y="273233"/>
                  </a:lnTo>
                  <a:lnTo>
                    <a:pt x="180195" y="306319"/>
                  </a:lnTo>
                  <a:lnTo>
                    <a:pt x="183375" y="333194"/>
                  </a:lnTo>
                  <a:lnTo>
                    <a:pt x="194090" y="364058"/>
                  </a:lnTo>
                  <a:lnTo>
                    <a:pt x="202780" y="378171"/>
                  </a:lnTo>
                  <a:lnTo>
                    <a:pt x="211933" y="384443"/>
                  </a:lnTo>
                  <a:lnTo>
                    <a:pt x="223410" y="385114"/>
                  </a:lnTo>
                  <a:lnTo>
                    <a:pt x="229804" y="384182"/>
                  </a:lnTo>
                  <a:lnTo>
                    <a:pt x="243259" y="376796"/>
                  </a:lnTo>
                  <a:lnTo>
                    <a:pt x="271300" y="348859"/>
                  </a:lnTo>
                  <a:lnTo>
                    <a:pt x="292639" y="314460"/>
                  </a:lnTo>
                  <a:lnTo>
                    <a:pt x="304787" y="287865"/>
                  </a:lnTo>
                  <a:lnTo>
                    <a:pt x="315478" y="259376"/>
                  </a:lnTo>
                  <a:lnTo>
                    <a:pt x="325522" y="228193"/>
                  </a:lnTo>
                  <a:lnTo>
                    <a:pt x="333161" y="197930"/>
                  </a:lnTo>
                  <a:lnTo>
                    <a:pt x="339995" y="167811"/>
                  </a:lnTo>
                  <a:lnTo>
                    <a:pt x="348324" y="135904"/>
                  </a:lnTo>
                  <a:lnTo>
                    <a:pt x="355201" y="105319"/>
                  </a:lnTo>
                  <a:lnTo>
                    <a:pt x="360903" y="77438"/>
                  </a:lnTo>
                  <a:lnTo>
                    <a:pt x="367782" y="44685"/>
                  </a:lnTo>
                  <a:lnTo>
                    <a:pt x="372626" y="13999"/>
                  </a:lnTo>
                  <a:lnTo>
                    <a:pt x="377198" y="0"/>
                  </a:lnTo>
                  <a:lnTo>
                    <a:pt x="366073" y="35692"/>
                  </a:lnTo>
                  <a:lnTo>
                    <a:pt x="361503" y="58399"/>
                  </a:lnTo>
                  <a:lnTo>
                    <a:pt x="356825" y="86483"/>
                  </a:lnTo>
                  <a:lnTo>
                    <a:pt x="352100" y="118279"/>
                  </a:lnTo>
                  <a:lnTo>
                    <a:pt x="347355" y="153577"/>
                  </a:lnTo>
                  <a:lnTo>
                    <a:pt x="346565" y="171880"/>
                  </a:lnTo>
                  <a:lnTo>
                    <a:pt x="346833" y="190432"/>
                  </a:lnTo>
                  <a:lnTo>
                    <a:pt x="347805" y="209150"/>
                  </a:lnTo>
                  <a:lnTo>
                    <a:pt x="351002" y="244764"/>
                  </a:lnTo>
                  <a:lnTo>
                    <a:pt x="355862" y="278320"/>
                  </a:lnTo>
                  <a:lnTo>
                    <a:pt x="363313" y="309109"/>
                  </a:lnTo>
                  <a:lnTo>
                    <a:pt x="371917" y="336551"/>
                  </a:lnTo>
                  <a:lnTo>
                    <a:pt x="385686" y="370079"/>
                  </a:lnTo>
                  <a:lnTo>
                    <a:pt x="395883" y="386403"/>
                  </a:lnTo>
                  <a:lnTo>
                    <a:pt x="413425" y="402930"/>
                  </a:lnTo>
                  <a:lnTo>
                    <a:pt x="421176" y="407353"/>
                  </a:lnTo>
                  <a:lnTo>
                    <a:pt x="423561" y="407739"/>
                  </a:lnTo>
                  <a:lnTo>
                    <a:pt x="425151" y="407203"/>
                  </a:lnTo>
                  <a:lnTo>
                    <a:pt x="426211" y="406051"/>
                  </a:lnTo>
                  <a:lnTo>
                    <a:pt x="423910" y="393054"/>
                  </a:lnTo>
                  <a:lnTo>
                    <a:pt x="407937" y="360037"/>
                  </a:lnTo>
                  <a:lnTo>
                    <a:pt x="390162" y="335902"/>
                  </a:lnTo>
                  <a:lnTo>
                    <a:pt x="371150" y="309301"/>
                  </a:lnTo>
                  <a:lnTo>
                    <a:pt x="342605" y="26801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91" name="SMARTInkShape-2199"/>
            <p:cNvSpPr/>
            <p:nvPr/>
          </p:nvSpPr>
          <p:spPr bwMode="auto">
            <a:xfrm>
              <a:off x="7504740" y="3729038"/>
              <a:ext cx="191476" cy="233097"/>
            </a:xfrm>
            <a:custGeom>
              <a:avLst/>
              <a:gdLst/>
              <a:ahLst/>
              <a:cxnLst/>
              <a:rect l="0" t="0" r="0" b="0"/>
              <a:pathLst>
                <a:path w="191476" h="233097">
                  <a:moveTo>
                    <a:pt x="167648" y="0"/>
                  </a:moveTo>
                  <a:lnTo>
                    <a:pt x="135536" y="793"/>
                  </a:lnTo>
                  <a:lnTo>
                    <a:pt x="102888" y="9942"/>
                  </a:lnTo>
                  <a:lnTo>
                    <a:pt x="81785" y="24377"/>
                  </a:lnTo>
                  <a:lnTo>
                    <a:pt x="53957" y="57537"/>
                  </a:lnTo>
                  <a:lnTo>
                    <a:pt x="45681" y="71609"/>
                  </a:lnTo>
                  <a:lnTo>
                    <a:pt x="42002" y="85801"/>
                  </a:lnTo>
                  <a:lnTo>
                    <a:pt x="42609" y="92126"/>
                  </a:lnTo>
                  <a:lnTo>
                    <a:pt x="47517" y="103386"/>
                  </a:lnTo>
                  <a:lnTo>
                    <a:pt x="57106" y="111566"/>
                  </a:lnTo>
                  <a:lnTo>
                    <a:pt x="62997" y="114858"/>
                  </a:lnTo>
                  <a:lnTo>
                    <a:pt x="90250" y="119492"/>
                  </a:lnTo>
                  <a:lnTo>
                    <a:pt x="123460" y="124658"/>
                  </a:lnTo>
                  <a:lnTo>
                    <a:pt x="154643" y="127423"/>
                  </a:lnTo>
                  <a:lnTo>
                    <a:pt x="180199" y="132034"/>
                  </a:lnTo>
                  <a:lnTo>
                    <a:pt x="185540" y="134854"/>
                  </a:lnTo>
                  <a:lnTo>
                    <a:pt x="189100" y="138321"/>
                  </a:lnTo>
                  <a:lnTo>
                    <a:pt x="191475" y="142220"/>
                  </a:lnTo>
                  <a:lnTo>
                    <a:pt x="191470" y="147201"/>
                  </a:lnTo>
                  <a:lnTo>
                    <a:pt x="187231" y="159085"/>
                  </a:lnTo>
                  <a:lnTo>
                    <a:pt x="168334" y="179163"/>
                  </a:lnTo>
                  <a:lnTo>
                    <a:pt x="138835" y="200193"/>
                  </a:lnTo>
                  <a:lnTo>
                    <a:pt x="114361" y="210154"/>
                  </a:lnTo>
                  <a:lnTo>
                    <a:pt x="88402" y="218020"/>
                  </a:lnTo>
                  <a:lnTo>
                    <a:pt x="63636" y="226808"/>
                  </a:lnTo>
                  <a:lnTo>
                    <a:pt x="31172" y="233096"/>
                  </a:lnTo>
                  <a:lnTo>
                    <a:pt x="9030" y="231166"/>
                  </a:lnTo>
                  <a:lnTo>
                    <a:pt x="4752" y="228724"/>
                  </a:lnTo>
                  <a:lnTo>
                    <a:pt x="1901" y="225507"/>
                  </a:lnTo>
                  <a:lnTo>
                    <a:pt x="0" y="221775"/>
                  </a:lnTo>
                  <a:lnTo>
                    <a:pt x="320" y="216906"/>
                  </a:lnTo>
                  <a:lnTo>
                    <a:pt x="10485" y="1928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92" name="SMARTInkShape-2200"/>
            <p:cNvSpPr/>
            <p:nvPr/>
          </p:nvSpPr>
          <p:spPr bwMode="auto">
            <a:xfrm>
              <a:off x="7336631" y="3796064"/>
              <a:ext cx="92830" cy="195294"/>
            </a:xfrm>
            <a:custGeom>
              <a:avLst/>
              <a:gdLst/>
              <a:ahLst/>
              <a:cxnLst/>
              <a:rect l="0" t="0" r="0" b="0"/>
              <a:pathLst>
                <a:path w="92830" h="195294">
                  <a:moveTo>
                    <a:pt x="0" y="125855"/>
                  </a:moveTo>
                  <a:lnTo>
                    <a:pt x="3793" y="125855"/>
                  </a:lnTo>
                  <a:lnTo>
                    <a:pt x="7771" y="123738"/>
                  </a:lnTo>
                  <a:lnTo>
                    <a:pt x="39527" y="102252"/>
                  </a:lnTo>
                  <a:lnTo>
                    <a:pt x="50112" y="93933"/>
                  </a:lnTo>
                  <a:lnTo>
                    <a:pt x="76820" y="61504"/>
                  </a:lnTo>
                  <a:lnTo>
                    <a:pt x="87759" y="38707"/>
                  </a:lnTo>
                  <a:lnTo>
                    <a:pt x="92196" y="11995"/>
                  </a:lnTo>
                  <a:lnTo>
                    <a:pt x="92781" y="0"/>
                  </a:lnTo>
                  <a:lnTo>
                    <a:pt x="92829" y="1922"/>
                  </a:lnTo>
                  <a:lnTo>
                    <a:pt x="79439" y="29513"/>
                  </a:lnTo>
                  <a:lnTo>
                    <a:pt x="69575" y="57621"/>
                  </a:lnTo>
                  <a:lnTo>
                    <a:pt x="56598" y="91085"/>
                  </a:lnTo>
                  <a:lnTo>
                    <a:pt x="44816" y="124019"/>
                  </a:lnTo>
                  <a:lnTo>
                    <a:pt x="36298" y="151769"/>
                  </a:lnTo>
                  <a:lnTo>
                    <a:pt x="30101" y="178687"/>
                  </a:lnTo>
                  <a:lnTo>
                    <a:pt x="31180" y="183301"/>
                  </a:lnTo>
                  <a:lnTo>
                    <a:pt x="36612" y="190545"/>
                  </a:lnTo>
                  <a:lnTo>
                    <a:pt x="44318" y="194294"/>
                  </a:lnTo>
                  <a:lnTo>
                    <a:pt x="48595" y="195293"/>
                  </a:lnTo>
                  <a:lnTo>
                    <a:pt x="85725" y="18300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93" name="SMARTInkShape-2201"/>
            <p:cNvSpPr/>
            <p:nvPr/>
          </p:nvSpPr>
          <p:spPr bwMode="auto">
            <a:xfrm>
              <a:off x="7159448" y="3829050"/>
              <a:ext cx="212903" cy="199056"/>
            </a:xfrm>
            <a:custGeom>
              <a:avLst/>
              <a:gdLst/>
              <a:ahLst/>
              <a:cxnLst/>
              <a:rect l="0" t="0" r="0" b="0"/>
              <a:pathLst>
                <a:path w="212903" h="199056">
                  <a:moveTo>
                    <a:pt x="27165" y="21431"/>
                  </a:moveTo>
                  <a:lnTo>
                    <a:pt x="27165" y="52865"/>
                  </a:lnTo>
                  <a:lnTo>
                    <a:pt x="34935" y="88218"/>
                  </a:lnTo>
                  <a:lnTo>
                    <a:pt x="39521" y="115039"/>
                  </a:lnTo>
                  <a:lnTo>
                    <a:pt x="41071" y="148753"/>
                  </a:lnTo>
                  <a:lnTo>
                    <a:pt x="41402" y="183454"/>
                  </a:lnTo>
                  <a:lnTo>
                    <a:pt x="41442" y="196752"/>
                  </a:lnTo>
                  <a:lnTo>
                    <a:pt x="40651" y="197843"/>
                  </a:lnTo>
                  <a:lnTo>
                    <a:pt x="37657" y="199055"/>
                  </a:lnTo>
                  <a:lnTo>
                    <a:pt x="35747" y="197791"/>
                  </a:lnTo>
                  <a:lnTo>
                    <a:pt x="24659" y="180053"/>
                  </a:lnTo>
                  <a:lnTo>
                    <a:pt x="12861" y="149270"/>
                  </a:lnTo>
                  <a:lnTo>
                    <a:pt x="3349" y="117504"/>
                  </a:lnTo>
                  <a:lnTo>
                    <a:pt x="0" y="90026"/>
                  </a:lnTo>
                  <a:lnTo>
                    <a:pt x="2800" y="65568"/>
                  </a:lnTo>
                  <a:lnTo>
                    <a:pt x="10779" y="52689"/>
                  </a:lnTo>
                  <a:lnTo>
                    <a:pt x="30777" y="36514"/>
                  </a:lnTo>
                  <a:lnTo>
                    <a:pt x="62186" y="20618"/>
                  </a:lnTo>
                  <a:lnTo>
                    <a:pt x="97024" y="15538"/>
                  </a:lnTo>
                  <a:lnTo>
                    <a:pt x="125034" y="15452"/>
                  </a:lnTo>
                  <a:lnTo>
                    <a:pt x="153441" y="18513"/>
                  </a:lnTo>
                  <a:lnTo>
                    <a:pt x="181173" y="14305"/>
                  </a:lnTo>
                  <a:lnTo>
                    <a:pt x="21290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94" name="SMARTInkShape-2202"/>
            <p:cNvSpPr/>
            <p:nvPr/>
          </p:nvSpPr>
          <p:spPr bwMode="auto">
            <a:xfrm>
              <a:off x="6932002" y="3966940"/>
              <a:ext cx="128427" cy="126281"/>
            </a:xfrm>
            <a:custGeom>
              <a:avLst/>
              <a:gdLst/>
              <a:ahLst/>
              <a:cxnLst/>
              <a:rect l="0" t="0" r="0" b="0"/>
              <a:pathLst>
                <a:path w="128427" h="126281">
                  <a:moveTo>
                    <a:pt x="18867" y="90710"/>
                  </a:moveTo>
                  <a:lnTo>
                    <a:pt x="18867" y="100653"/>
                  </a:lnTo>
                  <a:lnTo>
                    <a:pt x="22660" y="111295"/>
                  </a:lnTo>
                  <a:lnTo>
                    <a:pt x="28810" y="120710"/>
                  </a:lnTo>
                  <a:lnTo>
                    <a:pt x="33340" y="123887"/>
                  </a:lnTo>
                  <a:lnTo>
                    <a:pt x="38793" y="125299"/>
                  </a:lnTo>
                  <a:lnTo>
                    <a:pt x="59777" y="126280"/>
                  </a:lnTo>
                  <a:lnTo>
                    <a:pt x="77555" y="122593"/>
                  </a:lnTo>
                  <a:lnTo>
                    <a:pt x="94111" y="112680"/>
                  </a:lnTo>
                  <a:lnTo>
                    <a:pt x="102050" y="102062"/>
                  </a:lnTo>
                  <a:lnTo>
                    <a:pt x="121073" y="68892"/>
                  </a:lnTo>
                  <a:lnTo>
                    <a:pt x="127262" y="54820"/>
                  </a:lnTo>
                  <a:lnTo>
                    <a:pt x="128426" y="42744"/>
                  </a:lnTo>
                  <a:lnTo>
                    <a:pt x="127625" y="37301"/>
                  </a:lnTo>
                  <a:lnTo>
                    <a:pt x="115121" y="18264"/>
                  </a:lnTo>
                  <a:lnTo>
                    <a:pt x="96334" y="5128"/>
                  </a:lnTo>
                  <a:lnTo>
                    <a:pt x="71895" y="0"/>
                  </a:lnTo>
                  <a:lnTo>
                    <a:pt x="55928" y="3034"/>
                  </a:lnTo>
                  <a:lnTo>
                    <a:pt x="22484" y="17917"/>
                  </a:lnTo>
                  <a:lnTo>
                    <a:pt x="10420" y="28989"/>
                  </a:lnTo>
                  <a:lnTo>
                    <a:pt x="3206" y="41053"/>
                  </a:lnTo>
                  <a:lnTo>
                    <a:pt x="0" y="51707"/>
                  </a:lnTo>
                  <a:lnTo>
                    <a:pt x="1527" y="55183"/>
                  </a:lnTo>
                  <a:lnTo>
                    <a:pt x="4926" y="57500"/>
                  </a:lnTo>
                  <a:lnTo>
                    <a:pt x="9573" y="59045"/>
                  </a:lnTo>
                  <a:lnTo>
                    <a:pt x="21086" y="58645"/>
                  </a:lnTo>
                  <a:lnTo>
                    <a:pt x="40298" y="5499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95" name="SMARTInkShape-2203"/>
            <p:cNvSpPr/>
            <p:nvPr/>
          </p:nvSpPr>
          <p:spPr bwMode="auto">
            <a:xfrm>
              <a:off x="6679406" y="3921919"/>
              <a:ext cx="242889" cy="221386"/>
            </a:xfrm>
            <a:custGeom>
              <a:avLst/>
              <a:gdLst/>
              <a:ahLst/>
              <a:cxnLst/>
              <a:rect l="0" t="0" r="0" b="0"/>
              <a:pathLst>
                <a:path w="242889" h="221386">
                  <a:moveTo>
                    <a:pt x="0" y="0"/>
                  </a:moveTo>
                  <a:lnTo>
                    <a:pt x="0" y="6151"/>
                  </a:lnTo>
                  <a:lnTo>
                    <a:pt x="5655" y="22555"/>
                  </a:lnTo>
                  <a:lnTo>
                    <a:pt x="12651" y="51888"/>
                  </a:lnTo>
                  <a:lnTo>
                    <a:pt x="20065" y="78257"/>
                  </a:lnTo>
                  <a:lnTo>
                    <a:pt x="31169" y="111646"/>
                  </a:lnTo>
                  <a:lnTo>
                    <a:pt x="37136" y="137727"/>
                  </a:lnTo>
                  <a:lnTo>
                    <a:pt x="44958" y="171600"/>
                  </a:lnTo>
                  <a:lnTo>
                    <a:pt x="54712" y="204993"/>
                  </a:lnTo>
                  <a:lnTo>
                    <a:pt x="59506" y="217050"/>
                  </a:lnTo>
                  <a:lnTo>
                    <a:pt x="61896" y="220106"/>
                  </a:lnTo>
                  <a:lnTo>
                    <a:pt x="64282" y="221350"/>
                  </a:lnTo>
                  <a:lnTo>
                    <a:pt x="66667" y="221385"/>
                  </a:lnTo>
                  <a:lnTo>
                    <a:pt x="68258" y="220615"/>
                  </a:lnTo>
                  <a:lnTo>
                    <a:pt x="69318" y="219308"/>
                  </a:lnTo>
                  <a:lnTo>
                    <a:pt x="70025" y="217643"/>
                  </a:lnTo>
                  <a:lnTo>
                    <a:pt x="68693" y="211559"/>
                  </a:lnTo>
                  <a:lnTo>
                    <a:pt x="66249" y="201976"/>
                  </a:lnTo>
                  <a:lnTo>
                    <a:pt x="64680" y="172070"/>
                  </a:lnTo>
                  <a:lnTo>
                    <a:pt x="60578" y="139205"/>
                  </a:lnTo>
                  <a:lnTo>
                    <a:pt x="58166" y="111536"/>
                  </a:lnTo>
                  <a:lnTo>
                    <a:pt x="61244" y="83230"/>
                  </a:lnTo>
                  <a:lnTo>
                    <a:pt x="69546" y="51245"/>
                  </a:lnTo>
                  <a:lnTo>
                    <a:pt x="70177" y="46070"/>
                  </a:lnTo>
                  <a:lnTo>
                    <a:pt x="72979" y="42619"/>
                  </a:lnTo>
                  <a:lnTo>
                    <a:pt x="82441" y="38785"/>
                  </a:lnTo>
                  <a:lnTo>
                    <a:pt x="92467" y="39198"/>
                  </a:lnTo>
                  <a:lnTo>
                    <a:pt x="103009" y="42821"/>
                  </a:lnTo>
                  <a:lnTo>
                    <a:pt x="121539" y="54580"/>
                  </a:lnTo>
                  <a:lnTo>
                    <a:pt x="151129" y="86327"/>
                  </a:lnTo>
                  <a:lnTo>
                    <a:pt x="173110" y="120122"/>
                  </a:lnTo>
                  <a:lnTo>
                    <a:pt x="187906" y="147951"/>
                  </a:lnTo>
                  <a:lnTo>
                    <a:pt x="205010" y="181566"/>
                  </a:lnTo>
                  <a:lnTo>
                    <a:pt x="216268" y="200171"/>
                  </a:lnTo>
                  <a:lnTo>
                    <a:pt x="221267" y="204059"/>
                  </a:lnTo>
                  <a:lnTo>
                    <a:pt x="223711" y="205095"/>
                  </a:lnTo>
                  <a:lnTo>
                    <a:pt x="226135" y="204993"/>
                  </a:lnTo>
                  <a:lnTo>
                    <a:pt x="230944" y="202762"/>
                  </a:lnTo>
                  <a:lnTo>
                    <a:pt x="242888" y="18573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96" name="SMARTInkShape-2204"/>
            <p:cNvSpPr/>
            <p:nvPr/>
          </p:nvSpPr>
          <p:spPr bwMode="auto">
            <a:xfrm>
              <a:off x="5665907" y="3957638"/>
              <a:ext cx="753387" cy="475742"/>
            </a:xfrm>
            <a:custGeom>
              <a:avLst/>
              <a:gdLst/>
              <a:ahLst/>
              <a:cxnLst/>
              <a:rect l="0" t="0" r="0" b="0"/>
              <a:pathLst>
                <a:path w="753387" h="475742">
                  <a:moveTo>
                    <a:pt x="406281" y="0"/>
                  </a:moveTo>
                  <a:lnTo>
                    <a:pt x="376971" y="5703"/>
                  </a:lnTo>
                  <a:lnTo>
                    <a:pt x="352773" y="9942"/>
                  </a:lnTo>
                  <a:lnTo>
                    <a:pt x="326143" y="16590"/>
                  </a:lnTo>
                  <a:lnTo>
                    <a:pt x="298432" y="24041"/>
                  </a:lnTo>
                  <a:lnTo>
                    <a:pt x="270242" y="29999"/>
                  </a:lnTo>
                  <a:lnTo>
                    <a:pt x="241838" y="37410"/>
                  </a:lnTo>
                  <a:lnTo>
                    <a:pt x="213338" y="45995"/>
                  </a:lnTo>
                  <a:lnTo>
                    <a:pt x="184797" y="55102"/>
                  </a:lnTo>
                  <a:lnTo>
                    <a:pt x="158355" y="66558"/>
                  </a:lnTo>
                  <a:lnTo>
                    <a:pt x="133372" y="79587"/>
                  </a:lnTo>
                  <a:lnTo>
                    <a:pt x="97789" y="101104"/>
                  </a:lnTo>
                  <a:lnTo>
                    <a:pt x="66784" y="128029"/>
                  </a:lnTo>
                  <a:lnTo>
                    <a:pt x="39077" y="160789"/>
                  </a:lnTo>
                  <a:lnTo>
                    <a:pt x="20108" y="196425"/>
                  </a:lnTo>
                  <a:lnTo>
                    <a:pt x="9488" y="223031"/>
                  </a:lnTo>
                  <a:lnTo>
                    <a:pt x="3709" y="250731"/>
                  </a:lnTo>
                  <a:lnTo>
                    <a:pt x="1141" y="278917"/>
                  </a:lnTo>
                  <a:lnTo>
                    <a:pt x="0" y="307319"/>
                  </a:lnTo>
                  <a:lnTo>
                    <a:pt x="3726" y="335817"/>
                  </a:lnTo>
                  <a:lnTo>
                    <a:pt x="11467" y="364358"/>
                  </a:lnTo>
                  <a:lnTo>
                    <a:pt x="22847" y="392918"/>
                  </a:lnTo>
                  <a:lnTo>
                    <a:pt x="46431" y="428187"/>
                  </a:lnTo>
                  <a:lnTo>
                    <a:pt x="81113" y="451161"/>
                  </a:lnTo>
                  <a:lnTo>
                    <a:pt x="112007" y="462718"/>
                  </a:lnTo>
                  <a:lnTo>
                    <a:pt x="147699" y="471558"/>
                  </a:lnTo>
                  <a:lnTo>
                    <a:pt x="167218" y="473916"/>
                  </a:lnTo>
                  <a:lnTo>
                    <a:pt x="187374" y="475488"/>
                  </a:lnTo>
                  <a:lnTo>
                    <a:pt x="208749" y="475741"/>
                  </a:lnTo>
                  <a:lnTo>
                    <a:pt x="230937" y="475117"/>
                  </a:lnTo>
                  <a:lnTo>
                    <a:pt x="253666" y="473907"/>
                  </a:lnTo>
                  <a:lnTo>
                    <a:pt x="276756" y="471513"/>
                  </a:lnTo>
                  <a:lnTo>
                    <a:pt x="300087" y="468329"/>
                  </a:lnTo>
                  <a:lnTo>
                    <a:pt x="323579" y="464619"/>
                  </a:lnTo>
                  <a:lnTo>
                    <a:pt x="347971" y="460559"/>
                  </a:lnTo>
                  <a:lnTo>
                    <a:pt x="372963" y="456264"/>
                  </a:lnTo>
                  <a:lnTo>
                    <a:pt x="398357" y="451813"/>
                  </a:lnTo>
                  <a:lnTo>
                    <a:pt x="422429" y="447259"/>
                  </a:lnTo>
                  <a:lnTo>
                    <a:pt x="445621" y="442635"/>
                  </a:lnTo>
                  <a:lnTo>
                    <a:pt x="468226" y="437965"/>
                  </a:lnTo>
                  <a:lnTo>
                    <a:pt x="490440" y="432470"/>
                  </a:lnTo>
                  <a:lnTo>
                    <a:pt x="512393" y="426426"/>
                  </a:lnTo>
                  <a:lnTo>
                    <a:pt x="534173" y="420015"/>
                  </a:lnTo>
                  <a:lnTo>
                    <a:pt x="555042" y="413360"/>
                  </a:lnTo>
                  <a:lnTo>
                    <a:pt x="575304" y="406542"/>
                  </a:lnTo>
                  <a:lnTo>
                    <a:pt x="595163" y="399615"/>
                  </a:lnTo>
                  <a:lnTo>
                    <a:pt x="629928" y="385569"/>
                  </a:lnTo>
                  <a:lnTo>
                    <a:pt x="661254" y="370595"/>
                  </a:lnTo>
                  <a:lnTo>
                    <a:pt x="691052" y="353356"/>
                  </a:lnTo>
                  <a:lnTo>
                    <a:pt x="715938" y="332995"/>
                  </a:lnTo>
                  <a:lnTo>
                    <a:pt x="735199" y="309922"/>
                  </a:lnTo>
                  <a:lnTo>
                    <a:pt x="746405" y="283793"/>
                  </a:lnTo>
                  <a:lnTo>
                    <a:pt x="751916" y="258422"/>
                  </a:lnTo>
                  <a:lnTo>
                    <a:pt x="753386" y="246100"/>
                  </a:lnTo>
                  <a:lnTo>
                    <a:pt x="746552" y="219709"/>
                  </a:lnTo>
                  <a:lnTo>
                    <a:pt x="732137" y="192898"/>
                  </a:lnTo>
                  <a:lnTo>
                    <a:pt x="712501" y="167753"/>
                  </a:lnTo>
                  <a:lnTo>
                    <a:pt x="688429" y="145465"/>
                  </a:lnTo>
                  <a:lnTo>
                    <a:pt x="661061" y="125770"/>
                  </a:lnTo>
                  <a:lnTo>
                    <a:pt x="630377" y="109079"/>
                  </a:lnTo>
                  <a:lnTo>
                    <a:pt x="598218" y="93723"/>
                  </a:lnTo>
                  <a:lnTo>
                    <a:pt x="565405" y="80548"/>
                  </a:lnTo>
                  <a:lnTo>
                    <a:pt x="532301" y="72047"/>
                  </a:lnTo>
                  <a:lnTo>
                    <a:pt x="505416" y="65623"/>
                  </a:lnTo>
                  <a:lnTo>
                    <a:pt x="474548" y="59660"/>
                  </a:lnTo>
                  <a:lnTo>
                    <a:pt x="449143" y="571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097" name="SMARTInkShape-2205"/>
            <p:cNvSpPr/>
            <p:nvPr/>
          </p:nvSpPr>
          <p:spPr bwMode="auto">
            <a:xfrm>
              <a:off x="6136480" y="3950494"/>
              <a:ext cx="164309" cy="50007"/>
            </a:xfrm>
            <a:custGeom>
              <a:avLst/>
              <a:gdLst/>
              <a:ahLst/>
              <a:cxnLst/>
              <a:rect l="0" t="0" r="0" b="0"/>
              <a:pathLst>
                <a:path w="164309" h="50007">
                  <a:moveTo>
                    <a:pt x="164308" y="50006"/>
                  </a:moveTo>
                  <a:lnTo>
                    <a:pt x="160515" y="46214"/>
                  </a:lnTo>
                  <a:lnTo>
                    <a:pt x="156537" y="44352"/>
                  </a:lnTo>
                  <a:lnTo>
                    <a:pt x="154365" y="43855"/>
                  </a:lnTo>
                  <a:lnTo>
                    <a:pt x="132386" y="31529"/>
                  </a:lnTo>
                  <a:lnTo>
                    <a:pt x="118778" y="27862"/>
                  </a:lnTo>
                  <a:lnTo>
                    <a:pt x="91420" y="12596"/>
                  </a:lnTo>
                  <a:lnTo>
                    <a:pt x="63215" y="7427"/>
                  </a:lnTo>
                  <a:lnTo>
                    <a:pt x="27893" y="170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1121" name="SMARTInkShape-Group493"/>
          <p:cNvGrpSpPr/>
          <p:nvPr/>
        </p:nvGrpSpPr>
        <p:grpSpPr>
          <a:xfrm>
            <a:off x="6929438" y="4529138"/>
            <a:ext cx="1964532" cy="1239715"/>
            <a:chOff x="6929438" y="4529138"/>
            <a:chExt cx="1964532" cy="1239715"/>
          </a:xfrm>
        </p:grpSpPr>
        <p:sp>
          <p:nvSpPr>
            <p:cNvPr id="2511099" name="SMARTInkShape-2206"/>
            <p:cNvSpPr/>
            <p:nvPr/>
          </p:nvSpPr>
          <p:spPr bwMode="auto">
            <a:xfrm>
              <a:off x="8083566" y="5429509"/>
              <a:ext cx="248264" cy="282648"/>
            </a:xfrm>
            <a:custGeom>
              <a:avLst/>
              <a:gdLst/>
              <a:ahLst/>
              <a:cxnLst/>
              <a:rect l="0" t="0" r="0" b="0"/>
              <a:pathLst>
                <a:path w="248264" h="282648">
                  <a:moveTo>
                    <a:pt x="46022" y="106896"/>
                  </a:moveTo>
                  <a:lnTo>
                    <a:pt x="36134" y="122439"/>
                  </a:lnTo>
                  <a:lnTo>
                    <a:pt x="28927" y="132855"/>
                  </a:lnTo>
                  <a:lnTo>
                    <a:pt x="17833" y="167528"/>
                  </a:lnTo>
                  <a:lnTo>
                    <a:pt x="10417" y="198681"/>
                  </a:lnTo>
                  <a:lnTo>
                    <a:pt x="3193" y="228019"/>
                  </a:lnTo>
                  <a:lnTo>
                    <a:pt x="0" y="245660"/>
                  </a:lnTo>
                  <a:lnTo>
                    <a:pt x="2664" y="264517"/>
                  </a:lnTo>
                  <a:lnTo>
                    <a:pt x="6379" y="275111"/>
                  </a:lnTo>
                  <a:lnTo>
                    <a:pt x="10676" y="280878"/>
                  </a:lnTo>
                  <a:lnTo>
                    <a:pt x="12933" y="282416"/>
                  </a:lnTo>
                  <a:lnTo>
                    <a:pt x="15231" y="282647"/>
                  </a:lnTo>
                  <a:lnTo>
                    <a:pt x="19901" y="280787"/>
                  </a:lnTo>
                  <a:lnTo>
                    <a:pt x="26993" y="271486"/>
                  </a:lnTo>
                  <a:lnTo>
                    <a:pt x="41410" y="241920"/>
                  </a:lnTo>
                  <a:lnTo>
                    <a:pt x="50123" y="209257"/>
                  </a:lnTo>
                  <a:lnTo>
                    <a:pt x="55253" y="183347"/>
                  </a:lnTo>
                  <a:lnTo>
                    <a:pt x="60179" y="155956"/>
                  </a:lnTo>
                  <a:lnTo>
                    <a:pt x="65013" y="127908"/>
                  </a:lnTo>
                  <a:lnTo>
                    <a:pt x="69808" y="99566"/>
                  </a:lnTo>
                  <a:lnTo>
                    <a:pt x="74585" y="71096"/>
                  </a:lnTo>
                  <a:lnTo>
                    <a:pt x="79354" y="44948"/>
                  </a:lnTo>
                  <a:lnTo>
                    <a:pt x="86766" y="10876"/>
                  </a:lnTo>
                  <a:lnTo>
                    <a:pt x="87149" y="1515"/>
                  </a:lnTo>
                  <a:lnTo>
                    <a:pt x="86140" y="130"/>
                  </a:lnTo>
                  <a:lnTo>
                    <a:pt x="84673" y="0"/>
                  </a:lnTo>
                  <a:lnTo>
                    <a:pt x="78817" y="14987"/>
                  </a:lnTo>
                  <a:lnTo>
                    <a:pt x="75847" y="43328"/>
                  </a:lnTo>
                  <a:lnTo>
                    <a:pt x="73035" y="69649"/>
                  </a:lnTo>
                  <a:lnTo>
                    <a:pt x="70728" y="99074"/>
                  </a:lnTo>
                  <a:lnTo>
                    <a:pt x="72348" y="128026"/>
                  </a:lnTo>
                  <a:lnTo>
                    <a:pt x="75713" y="158886"/>
                  </a:lnTo>
                  <a:lnTo>
                    <a:pt x="80649" y="189535"/>
                  </a:lnTo>
                  <a:lnTo>
                    <a:pt x="88134" y="216385"/>
                  </a:lnTo>
                  <a:lnTo>
                    <a:pt x="101274" y="246230"/>
                  </a:lnTo>
                  <a:lnTo>
                    <a:pt x="110530" y="258252"/>
                  </a:lnTo>
                  <a:lnTo>
                    <a:pt x="115220" y="262569"/>
                  </a:lnTo>
                  <a:lnTo>
                    <a:pt x="126783" y="267366"/>
                  </a:lnTo>
                  <a:lnTo>
                    <a:pt x="133200" y="268646"/>
                  </a:lnTo>
                  <a:lnTo>
                    <a:pt x="146680" y="265833"/>
                  </a:lnTo>
                  <a:lnTo>
                    <a:pt x="178528" y="247300"/>
                  </a:lnTo>
                  <a:lnTo>
                    <a:pt x="202228" y="220024"/>
                  </a:lnTo>
                  <a:lnTo>
                    <a:pt x="220540" y="186806"/>
                  </a:lnTo>
                  <a:lnTo>
                    <a:pt x="236019" y="155621"/>
                  </a:lnTo>
                  <a:lnTo>
                    <a:pt x="246867" y="126273"/>
                  </a:lnTo>
                  <a:lnTo>
                    <a:pt x="248263" y="113391"/>
                  </a:lnTo>
                  <a:lnTo>
                    <a:pt x="247524" y="108846"/>
                  </a:lnTo>
                  <a:lnTo>
                    <a:pt x="246238" y="106609"/>
                  </a:lnTo>
                  <a:lnTo>
                    <a:pt x="244587" y="105910"/>
                  </a:lnTo>
                  <a:lnTo>
                    <a:pt x="242692" y="106240"/>
                  </a:lnTo>
                  <a:lnTo>
                    <a:pt x="238470" y="112955"/>
                  </a:lnTo>
                  <a:lnTo>
                    <a:pt x="225500" y="144254"/>
                  </a:lnTo>
                  <a:lnTo>
                    <a:pt x="216058" y="173352"/>
                  </a:lnTo>
                  <a:lnTo>
                    <a:pt x="208233" y="205874"/>
                  </a:lnTo>
                  <a:lnTo>
                    <a:pt x="203849" y="238807"/>
                  </a:lnTo>
                  <a:lnTo>
                    <a:pt x="203479" y="244105"/>
                  </a:lnTo>
                  <a:lnTo>
                    <a:pt x="203381" y="244407"/>
                  </a:lnTo>
                  <a:lnTo>
                    <a:pt x="203184" y="20691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0" name="SMARTInkShape-2207"/>
            <p:cNvSpPr/>
            <p:nvPr/>
          </p:nvSpPr>
          <p:spPr bwMode="auto">
            <a:xfrm>
              <a:off x="7916323" y="5564390"/>
              <a:ext cx="89748" cy="204463"/>
            </a:xfrm>
            <a:custGeom>
              <a:avLst/>
              <a:gdLst/>
              <a:ahLst/>
              <a:cxnLst/>
              <a:rect l="0" t="0" r="0" b="0"/>
              <a:pathLst>
                <a:path w="89748" h="204463">
                  <a:moveTo>
                    <a:pt x="13240" y="43455"/>
                  </a:moveTo>
                  <a:lnTo>
                    <a:pt x="7536" y="49950"/>
                  </a:lnTo>
                  <a:lnTo>
                    <a:pt x="3297" y="57189"/>
                  </a:lnTo>
                  <a:lnTo>
                    <a:pt x="239" y="73982"/>
                  </a:lnTo>
                  <a:lnTo>
                    <a:pt x="0" y="107486"/>
                  </a:lnTo>
                  <a:lnTo>
                    <a:pt x="4731" y="138450"/>
                  </a:lnTo>
                  <a:lnTo>
                    <a:pt x="12747" y="163412"/>
                  </a:lnTo>
                  <a:lnTo>
                    <a:pt x="38898" y="196628"/>
                  </a:lnTo>
                  <a:lnTo>
                    <a:pt x="50837" y="202813"/>
                  </a:lnTo>
                  <a:lnTo>
                    <a:pt x="57355" y="204462"/>
                  </a:lnTo>
                  <a:lnTo>
                    <a:pt x="63287" y="203973"/>
                  </a:lnTo>
                  <a:lnTo>
                    <a:pt x="74113" y="199199"/>
                  </a:lnTo>
                  <a:lnTo>
                    <a:pt x="82098" y="187550"/>
                  </a:lnTo>
                  <a:lnTo>
                    <a:pt x="87499" y="170996"/>
                  </a:lnTo>
                  <a:lnTo>
                    <a:pt x="89747" y="138570"/>
                  </a:lnTo>
                  <a:lnTo>
                    <a:pt x="87460" y="112715"/>
                  </a:lnTo>
                  <a:lnTo>
                    <a:pt x="79563" y="87466"/>
                  </a:lnTo>
                  <a:lnTo>
                    <a:pt x="68911" y="63015"/>
                  </a:lnTo>
                  <a:lnTo>
                    <a:pt x="53988" y="29317"/>
                  </a:lnTo>
                  <a:lnTo>
                    <a:pt x="39512" y="9015"/>
                  </a:lnTo>
                  <a:lnTo>
                    <a:pt x="29943" y="895"/>
                  </a:lnTo>
                  <a:lnTo>
                    <a:pt x="25963" y="0"/>
                  </a:lnTo>
                  <a:lnTo>
                    <a:pt x="22516" y="990"/>
                  </a:lnTo>
                  <a:lnTo>
                    <a:pt x="16568" y="6325"/>
                  </a:lnTo>
                  <a:lnTo>
                    <a:pt x="8758" y="19047"/>
                  </a:lnTo>
                  <a:lnTo>
                    <a:pt x="3839" y="31019"/>
                  </a:lnTo>
                  <a:lnTo>
                    <a:pt x="3241" y="44277"/>
                  </a:lnTo>
                  <a:lnTo>
                    <a:pt x="4192" y="51146"/>
                  </a:lnTo>
                  <a:lnTo>
                    <a:pt x="9483" y="60896"/>
                  </a:lnTo>
                  <a:lnTo>
                    <a:pt x="13116" y="64607"/>
                  </a:lnTo>
                  <a:lnTo>
                    <a:pt x="21387" y="68730"/>
                  </a:lnTo>
                  <a:lnTo>
                    <a:pt x="34671" y="7203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1" name="SMARTInkShape-2208"/>
            <p:cNvSpPr/>
            <p:nvPr/>
          </p:nvSpPr>
          <p:spPr bwMode="auto">
            <a:xfrm>
              <a:off x="7701114" y="5550695"/>
              <a:ext cx="71287" cy="170774"/>
            </a:xfrm>
            <a:custGeom>
              <a:avLst/>
              <a:gdLst/>
              <a:ahLst/>
              <a:cxnLst/>
              <a:rect l="0" t="0" r="0" b="0"/>
              <a:pathLst>
                <a:path w="71287" h="170774">
                  <a:moveTo>
                    <a:pt x="56999" y="0"/>
                  </a:moveTo>
                  <a:lnTo>
                    <a:pt x="51295" y="6495"/>
                  </a:lnTo>
                  <a:lnTo>
                    <a:pt x="29858" y="40192"/>
                  </a:lnTo>
                  <a:lnTo>
                    <a:pt x="15389" y="74701"/>
                  </a:lnTo>
                  <a:lnTo>
                    <a:pt x="5688" y="102654"/>
                  </a:lnTo>
                  <a:lnTo>
                    <a:pt x="1002" y="134841"/>
                  </a:lnTo>
                  <a:lnTo>
                    <a:pt x="0" y="163747"/>
                  </a:lnTo>
                  <a:lnTo>
                    <a:pt x="1538" y="166314"/>
                  </a:lnTo>
                  <a:lnTo>
                    <a:pt x="4149" y="168026"/>
                  </a:lnTo>
                  <a:lnTo>
                    <a:pt x="15410" y="170434"/>
                  </a:lnTo>
                  <a:lnTo>
                    <a:pt x="19748" y="170773"/>
                  </a:lnTo>
                  <a:lnTo>
                    <a:pt x="50593" y="157934"/>
                  </a:lnTo>
                  <a:lnTo>
                    <a:pt x="71286" y="1500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2" name="SMARTInkShape-2209"/>
            <p:cNvSpPr/>
            <p:nvPr/>
          </p:nvSpPr>
          <p:spPr bwMode="auto">
            <a:xfrm>
              <a:off x="8693944" y="4812823"/>
              <a:ext cx="200026" cy="156120"/>
            </a:xfrm>
            <a:custGeom>
              <a:avLst/>
              <a:gdLst/>
              <a:ahLst/>
              <a:cxnLst/>
              <a:rect l="0" t="0" r="0" b="0"/>
              <a:pathLst>
                <a:path w="200026" h="156120">
                  <a:moveTo>
                    <a:pt x="0" y="116365"/>
                  </a:moveTo>
                  <a:lnTo>
                    <a:pt x="0" y="110214"/>
                  </a:lnTo>
                  <a:lnTo>
                    <a:pt x="794" y="109883"/>
                  </a:lnTo>
                  <a:lnTo>
                    <a:pt x="3793" y="109515"/>
                  </a:lnTo>
                  <a:lnTo>
                    <a:pt x="7771" y="107235"/>
                  </a:lnTo>
                  <a:lnTo>
                    <a:pt x="12184" y="104369"/>
                  </a:lnTo>
                  <a:lnTo>
                    <a:pt x="16793" y="103096"/>
                  </a:lnTo>
                  <a:lnTo>
                    <a:pt x="18339" y="103550"/>
                  </a:lnTo>
                  <a:lnTo>
                    <a:pt x="19369" y="104647"/>
                  </a:lnTo>
                  <a:lnTo>
                    <a:pt x="21024" y="108317"/>
                  </a:lnTo>
                  <a:lnTo>
                    <a:pt x="21395" y="115292"/>
                  </a:lnTo>
                  <a:lnTo>
                    <a:pt x="20614" y="115649"/>
                  </a:lnTo>
                  <a:lnTo>
                    <a:pt x="17628" y="116047"/>
                  </a:lnTo>
                  <a:lnTo>
                    <a:pt x="17308" y="114565"/>
                  </a:lnTo>
                  <a:lnTo>
                    <a:pt x="25353" y="85289"/>
                  </a:lnTo>
                  <a:lnTo>
                    <a:pt x="45048" y="54928"/>
                  </a:lnTo>
                  <a:lnTo>
                    <a:pt x="75984" y="24854"/>
                  </a:lnTo>
                  <a:lnTo>
                    <a:pt x="104120" y="1587"/>
                  </a:lnTo>
                  <a:lnTo>
                    <a:pt x="107513" y="158"/>
                  </a:lnTo>
                  <a:lnTo>
                    <a:pt x="109775" y="0"/>
                  </a:lnTo>
                  <a:lnTo>
                    <a:pt x="111284" y="688"/>
                  </a:lnTo>
                  <a:lnTo>
                    <a:pt x="112960" y="7803"/>
                  </a:lnTo>
                  <a:lnTo>
                    <a:pt x="112911" y="19696"/>
                  </a:lnTo>
                  <a:lnTo>
                    <a:pt x="108528" y="55318"/>
                  </a:lnTo>
                  <a:lnTo>
                    <a:pt x="107562" y="88751"/>
                  </a:lnTo>
                  <a:lnTo>
                    <a:pt x="107276" y="119560"/>
                  </a:lnTo>
                  <a:lnTo>
                    <a:pt x="107966" y="151417"/>
                  </a:lnTo>
                  <a:lnTo>
                    <a:pt x="109283" y="154020"/>
                  </a:lnTo>
                  <a:lnTo>
                    <a:pt x="110955" y="155756"/>
                  </a:lnTo>
                  <a:lnTo>
                    <a:pt x="112864" y="156119"/>
                  </a:lnTo>
                  <a:lnTo>
                    <a:pt x="114930" y="155568"/>
                  </a:lnTo>
                  <a:lnTo>
                    <a:pt x="121630" y="150999"/>
                  </a:lnTo>
                  <a:lnTo>
                    <a:pt x="131005" y="142344"/>
                  </a:lnTo>
                  <a:lnTo>
                    <a:pt x="145259" y="112159"/>
                  </a:lnTo>
                  <a:lnTo>
                    <a:pt x="159691" y="82049"/>
                  </a:lnTo>
                  <a:lnTo>
                    <a:pt x="173536" y="48904"/>
                  </a:lnTo>
                  <a:lnTo>
                    <a:pt x="185312" y="24374"/>
                  </a:lnTo>
                  <a:lnTo>
                    <a:pt x="187665" y="26003"/>
                  </a:lnTo>
                  <a:lnTo>
                    <a:pt x="191357" y="30166"/>
                  </a:lnTo>
                  <a:lnTo>
                    <a:pt x="197103" y="40642"/>
                  </a:lnTo>
                  <a:lnTo>
                    <a:pt x="200025" y="5207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3" name="SMARTInkShape-2210"/>
            <p:cNvSpPr/>
            <p:nvPr/>
          </p:nvSpPr>
          <p:spPr bwMode="auto">
            <a:xfrm>
              <a:off x="8686800" y="4693444"/>
              <a:ext cx="42864" cy="14288"/>
            </a:xfrm>
            <a:custGeom>
              <a:avLst/>
              <a:gdLst/>
              <a:ahLst/>
              <a:cxnLst/>
              <a:rect l="0" t="0" r="0" b="0"/>
              <a:pathLst>
                <a:path w="42864" h="14288">
                  <a:moveTo>
                    <a:pt x="0" y="14287"/>
                  </a:moveTo>
                  <a:lnTo>
                    <a:pt x="0" y="8136"/>
                  </a:lnTo>
                  <a:lnTo>
                    <a:pt x="794" y="7805"/>
                  </a:lnTo>
                  <a:lnTo>
                    <a:pt x="3793" y="7438"/>
                  </a:lnTo>
                  <a:lnTo>
                    <a:pt x="7771" y="5158"/>
                  </a:lnTo>
                  <a:lnTo>
                    <a:pt x="12185" y="2292"/>
                  </a:lnTo>
                  <a:lnTo>
                    <a:pt x="19927" y="679"/>
                  </a:lnTo>
                  <a:lnTo>
                    <a:pt x="4286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4" name="SMARTInkShape-2211"/>
            <p:cNvSpPr/>
            <p:nvPr/>
          </p:nvSpPr>
          <p:spPr bwMode="auto">
            <a:xfrm>
              <a:off x="8594515" y="4915194"/>
              <a:ext cx="20849" cy="106862"/>
            </a:xfrm>
            <a:custGeom>
              <a:avLst/>
              <a:gdLst/>
              <a:ahLst/>
              <a:cxnLst/>
              <a:rect l="0" t="0" r="0" b="0"/>
              <a:pathLst>
                <a:path w="20849" h="106862">
                  <a:moveTo>
                    <a:pt x="20848" y="6851"/>
                  </a:moveTo>
                  <a:lnTo>
                    <a:pt x="20848" y="699"/>
                  </a:lnTo>
                  <a:lnTo>
                    <a:pt x="20054" y="368"/>
                  </a:lnTo>
                  <a:lnTo>
                    <a:pt x="17055" y="0"/>
                  </a:lnTo>
                  <a:lnTo>
                    <a:pt x="15938" y="696"/>
                  </a:lnTo>
                  <a:lnTo>
                    <a:pt x="15193" y="1954"/>
                  </a:lnTo>
                  <a:lnTo>
                    <a:pt x="3848" y="32600"/>
                  </a:lnTo>
                  <a:lnTo>
                    <a:pt x="0" y="66685"/>
                  </a:lnTo>
                  <a:lnTo>
                    <a:pt x="1706" y="89137"/>
                  </a:lnTo>
                  <a:lnTo>
                    <a:pt x="3325" y="95046"/>
                  </a:lnTo>
                  <a:lnTo>
                    <a:pt x="5990" y="98984"/>
                  </a:lnTo>
                  <a:lnTo>
                    <a:pt x="9355" y="101610"/>
                  </a:lnTo>
                  <a:lnTo>
                    <a:pt x="20848" y="10686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5" name="SMARTInkShape-2212"/>
            <p:cNvSpPr/>
            <p:nvPr/>
          </p:nvSpPr>
          <p:spPr bwMode="auto">
            <a:xfrm>
              <a:off x="8444905" y="4872038"/>
              <a:ext cx="177602" cy="107158"/>
            </a:xfrm>
            <a:custGeom>
              <a:avLst/>
              <a:gdLst/>
              <a:ahLst/>
              <a:cxnLst/>
              <a:rect l="0" t="0" r="0" b="0"/>
              <a:pathLst>
                <a:path w="177602" h="107158">
                  <a:moveTo>
                    <a:pt x="6151" y="107157"/>
                  </a:moveTo>
                  <a:lnTo>
                    <a:pt x="2358" y="103364"/>
                  </a:lnTo>
                  <a:lnTo>
                    <a:pt x="497" y="99385"/>
                  </a:lnTo>
                  <a:lnTo>
                    <a:pt x="0" y="97213"/>
                  </a:lnTo>
                  <a:lnTo>
                    <a:pt x="463" y="94971"/>
                  </a:lnTo>
                  <a:lnTo>
                    <a:pt x="3094" y="90363"/>
                  </a:lnTo>
                  <a:lnTo>
                    <a:pt x="16623" y="83307"/>
                  </a:lnTo>
                  <a:lnTo>
                    <a:pt x="49025" y="73017"/>
                  </a:lnTo>
                  <a:lnTo>
                    <a:pt x="81385" y="60969"/>
                  </a:lnTo>
                  <a:lnTo>
                    <a:pt x="116108" y="46551"/>
                  </a:lnTo>
                  <a:lnTo>
                    <a:pt x="149150" y="27551"/>
                  </a:lnTo>
                  <a:lnTo>
                    <a:pt x="17760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6" name="SMARTInkShape-2213"/>
            <p:cNvSpPr/>
            <p:nvPr/>
          </p:nvSpPr>
          <p:spPr bwMode="auto">
            <a:xfrm>
              <a:off x="8538287" y="4693444"/>
              <a:ext cx="98508" cy="368629"/>
            </a:xfrm>
            <a:custGeom>
              <a:avLst/>
              <a:gdLst/>
              <a:ahLst/>
              <a:cxnLst/>
              <a:rect l="0" t="0" r="0" b="0"/>
              <a:pathLst>
                <a:path w="98508" h="368629">
                  <a:moveTo>
                    <a:pt x="69932" y="0"/>
                  </a:moveTo>
                  <a:lnTo>
                    <a:pt x="66139" y="0"/>
                  </a:lnTo>
                  <a:lnTo>
                    <a:pt x="65022" y="794"/>
                  </a:lnTo>
                  <a:lnTo>
                    <a:pt x="64277" y="2116"/>
                  </a:lnTo>
                  <a:lnTo>
                    <a:pt x="57264" y="32132"/>
                  </a:lnTo>
                  <a:lnTo>
                    <a:pt x="54008" y="60320"/>
                  </a:lnTo>
                  <a:lnTo>
                    <a:pt x="49361" y="83959"/>
                  </a:lnTo>
                  <a:lnTo>
                    <a:pt x="42004" y="112985"/>
                  </a:lnTo>
                  <a:lnTo>
                    <a:pt x="35559" y="146524"/>
                  </a:lnTo>
                  <a:lnTo>
                    <a:pt x="32729" y="164358"/>
                  </a:lnTo>
                  <a:lnTo>
                    <a:pt x="29254" y="182597"/>
                  </a:lnTo>
                  <a:lnTo>
                    <a:pt x="25352" y="201106"/>
                  </a:lnTo>
                  <a:lnTo>
                    <a:pt x="21161" y="219796"/>
                  </a:lnTo>
                  <a:lnTo>
                    <a:pt x="14389" y="253262"/>
                  </a:lnTo>
                  <a:lnTo>
                    <a:pt x="8734" y="283217"/>
                  </a:lnTo>
                  <a:lnTo>
                    <a:pt x="3575" y="309759"/>
                  </a:lnTo>
                  <a:lnTo>
                    <a:pt x="0" y="343223"/>
                  </a:lnTo>
                  <a:lnTo>
                    <a:pt x="1086" y="351054"/>
                  </a:lnTo>
                  <a:lnTo>
                    <a:pt x="6525" y="361869"/>
                  </a:lnTo>
                  <a:lnTo>
                    <a:pt x="10198" y="365071"/>
                  </a:lnTo>
                  <a:lnTo>
                    <a:pt x="18513" y="368628"/>
                  </a:lnTo>
                  <a:lnTo>
                    <a:pt x="29616" y="368093"/>
                  </a:lnTo>
                  <a:lnTo>
                    <a:pt x="59939" y="357490"/>
                  </a:lnTo>
                  <a:lnTo>
                    <a:pt x="98507" y="3214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7" name="SMARTInkShape-2214"/>
            <p:cNvSpPr/>
            <p:nvPr/>
          </p:nvSpPr>
          <p:spPr bwMode="auto">
            <a:xfrm>
              <a:off x="8454281" y="4664869"/>
              <a:ext cx="46783" cy="42863"/>
            </a:xfrm>
            <a:custGeom>
              <a:avLst/>
              <a:gdLst/>
              <a:ahLst/>
              <a:cxnLst/>
              <a:rect l="0" t="0" r="0" b="0"/>
              <a:pathLst>
                <a:path w="46783" h="42863">
                  <a:moveTo>
                    <a:pt x="11063" y="42862"/>
                  </a:moveTo>
                  <a:lnTo>
                    <a:pt x="7270" y="42862"/>
                  </a:lnTo>
                  <a:lnTo>
                    <a:pt x="6153" y="42069"/>
                  </a:lnTo>
                  <a:lnTo>
                    <a:pt x="5408" y="40746"/>
                  </a:lnTo>
                  <a:lnTo>
                    <a:pt x="4912" y="39070"/>
                  </a:lnTo>
                  <a:lnTo>
                    <a:pt x="3787" y="37953"/>
                  </a:lnTo>
                  <a:lnTo>
                    <a:pt x="0" y="36380"/>
                  </a:lnTo>
                  <a:lnTo>
                    <a:pt x="512" y="36160"/>
                  </a:lnTo>
                  <a:lnTo>
                    <a:pt x="7038" y="35806"/>
                  </a:lnTo>
                  <a:lnTo>
                    <a:pt x="11391" y="33641"/>
                  </a:lnTo>
                  <a:lnTo>
                    <a:pt x="33150" y="17015"/>
                  </a:lnTo>
                  <a:lnTo>
                    <a:pt x="4678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8" name="SMARTInkShape-2215"/>
            <p:cNvSpPr/>
            <p:nvPr/>
          </p:nvSpPr>
          <p:spPr bwMode="auto">
            <a:xfrm>
              <a:off x="8430040" y="4993480"/>
              <a:ext cx="28161" cy="118106"/>
            </a:xfrm>
            <a:custGeom>
              <a:avLst/>
              <a:gdLst/>
              <a:ahLst/>
              <a:cxnLst/>
              <a:rect l="0" t="0" r="0" b="0"/>
              <a:pathLst>
                <a:path w="28161" h="118106">
                  <a:moveTo>
                    <a:pt x="28160" y="0"/>
                  </a:moveTo>
                  <a:lnTo>
                    <a:pt x="13686" y="33181"/>
                  </a:lnTo>
                  <a:lnTo>
                    <a:pt x="4311" y="67585"/>
                  </a:lnTo>
                  <a:lnTo>
                    <a:pt x="518" y="98459"/>
                  </a:lnTo>
                  <a:lnTo>
                    <a:pt x="0" y="110170"/>
                  </a:lnTo>
                  <a:lnTo>
                    <a:pt x="1449" y="113928"/>
                  </a:lnTo>
                  <a:lnTo>
                    <a:pt x="4003" y="116434"/>
                  </a:lnTo>
                  <a:lnTo>
                    <a:pt x="7293" y="118105"/>
                  </a:lnTo>
                  <a:lnTo>
                    <a:pt x="10280" y="117631"/>
                  </a:lnTo>
                  <a:lnTo>
                    <a:pt x="15716" y="112870"/>
                  </a:lnTo>
                  <a:lnTo>
                    <a:pt x="18661" y="103347"/>
                  </a:lnTo>
                  <a:lnTo>
                    <a:pt x="21016" y="85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09" name="SMARTInkShape-2216"/>
            <p:cNvSpPr/>
            <p:nvPr/>
          </p:nvSpPr>
          <p:spPr bwMode="auto">
            <a:xfrm>
              <a:off x="8202161" y="4861970"/>
              <a:ext cx="213178" cy="363888"/>
            </a:xfrm>
            <a:custGeom>
              <a:avLst/>
              <a:gdLst/>
              <a:ahLst/>
              <a:cxnLst/>
              <a:rect l="0" t="0" r="0" b="0"/>
              <a:pathLst>
                <a:path w="213178" h="363888">
                  <a:moveTo>
                    <a:pt x="77445" y="188660"/>
                  </a:moveTo>
                  <a:lnTo>
                    <a:pt x="53596" y="188660"/>
                  </a:lnTo>
                  <a:lnTo>
                    <a:pt x="48854" y="190778"/>
                  </a:lnTo>
                  <a:lnTo>
                    <a:pt x="43306" y="195952"/>
                  </a:lnTo>
                  <a:lnTo>
                    <a:pt x="28927" y="218676"/>
                  </a:lnTo>
                  <a:lnTo>
                    <a:pt x="14415" y="253681"/>
                  </a:lnTo>
                  <a:lnTo>
                    <a:pt x="4707" y="283421"/>
                  </a:lnTo>
                  <a:lnTo>
                    <a:pt x="596" y="312341"/>
                  </a:lnTo>
                  <a:lnTo>
                    <a:pt x="0" y="344060"/>
                  </a:lnTo>
                  <a:lnTo>
                    <a:pt x="2809" y="355887"/>
                  </a:lnTo>
                  <a:lnTo>
                    <a:pt x="5462" y="359677"/>
                  </a:lnTo>
                  <a:lnTo>
                    <a:pt x="8819" y="362203"/>
                  </a:lnTo>
                  <a:lnTo>
                    <a:pt x="12645" y="363887"/>
                  </a:lnTo>
                  <a:lnTo>
                    <a:pt x="23245" y="363640"/>
                  </a:lnTo>
                  <a:lnTo>
                    <a:pt x="29405" y="362465"/>
                  </a:lnTo>
                  <a:lnTo>
                    <a:pt x="49453" y="349432"/>
                  </a:lnTo>
                  <a:lnTo>
                    <a:pt x="76767" y="317197"/>
                  </a:lnTo>
                  <a:lnTo>
                    <a:pt x="93207" y="284072"/>
                  </a:lnTo>
                  <a:lnTo>
                    <a:pt x="103236" y="258054"/>
                  </a:lnTo>
                  <a:lnTo>
                    <a:pt x="110868" y="230615"/>
                  </a:lnTo>
                  <a:lnTo>
                    <a:pt x="116906" y="201751"/>
                  </a:lnTo>
                  <a:lnTo>
                    <a:pt x="122236" y="170402"/>
                  </a:lnTo>
                  <a:lnTo>
                    <a:pt x="125133" y="137948"/>
                  </a:lnTo>
                  <a:lnTo>
                    <a:pt x="126421" y="106591"/>
                  </a:lnTo>
                  <a:lnTo>
                    <a:pt x="126993" y="79425"/>
                  </a:lnTo>
                  <a:lnTo>
                    <a:pt x="125131" y="54122"/>
                  </a:lnTo>
                  <a:lnTo>
                    <a:pt x="121737" y="21798"/>
                  </a:lnTo>
                  <a:lnTo>
                    <a:pt x="120590" y="919"/>
                  </a:lnTo>
                  <a:lnTo>
                    <a:pt x="119702" y="0"/>
                  </a:lnTo>
                  <a:lnTo>
                    <a:pt x="118316" y="181"/>
                  </a:lnTo>
                  <a:lnTo>
                    <a:pt x="116599" y="1095"/>
                  </a:lnTo>
                  <a:lnTo>
                    <a:pt x="114690" y="8461"/>
                  </a:lnTo>
                  <a:lnTo>
                    <a:pt x="109383" y="30229"/>
                  </a:lnTo>
                  <a:lnTo>
                    <a:pt x="101989" y="61814"/>
                  </a:lnTo>
                  <a:lnTo>
                    <a:pt x="100260" y="85454"/>
                  </a:lnTo>
                  <a:lnTo>
                    <a:pt x="99492" y="111835"/>
                  </a:lnTo>
                  <a:lnTo>
                    <a:pt x="101266" y="137319"/>
                  </a:lnTo>
                  <a:lnTo>
                    <a:pt x="105495" y="161873"/>
                  </a:lnTo>
                  <a:lnTo>
                    <a:pt x="116007" y="197217"/>
                  </a:lnTo>
                  <a:lnTo>
                    <a:pt x="126089" y="227356"/>
                  </a:lnTo>
                  <a:lnTo>
                    <a:pt x="149203" y="262902"/>
                  </a:lnTo>
                  <a:lnTo>
                    <a:pt x="159344" y="271399"/>
                  </a:lnTo>
                  <a:lnTo>
                    <a:pt x="165382" y="274776"/>
                  </a:lnTo>
                  <a:lnTo>
                    <a:pt x="176324" y="276411"/>
                  </a:lnTo>
                  <a:lnTo>
                    <a:pt x="181464" y="275736"/>
                  </a:lnTo>
                  <a:lnTo>
                    <a:pt x="191410" y="268636"/>
                  </a:lnTo>
                  <a:lnTo>
                    <a:pt x="200328" y="257543"/>
                  </a:lnTo>
                  <a:lnTo>
                    <a:pt x="213177" y="2315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0" name="SMARTInkShape-2217"/>
            <p:cNvSpPr/>
            <p:nvPr/>
          </p:nvSpPr>
          <p:spPr bwMode="auto">
            <a:xfrm>
              <a:off x="8018315" y="5099809"/>
              <a:ext cx="175567" cy="163179"/>
            </a:xfrm>
            <a:custGeom>
              <a:avLst/>
              <a:gdLst/>
              <a:ahLst/>
              <a:cxnLst/>
              <a:rect l="0" t="0" r="0" b="0"/>
              <a:pathLst>
                <a:path w="175567" h="163179">
                  <a:moveTo>
                    <a:pt x="4116" y="15116"/>
                  </a:moveTo>
                  <a:lnTo>
                    <a:pt x="323" y="18908"/>
                  </a:lnTo>
                  <a:lnTo>
                    <a:pt x="0" y="20026"/>
                  </a:lnTo>
                  <a:lnTo>
                    <a:pt x="578" y="20770"/>
                  </a:lnTo>
                  <a:lnTo>
                    <a:pt x="1757" y="21268"/>
                  </a:lnTo>
                  <a:lnTo>
                    <a:pt x="2543" y="22392"/>
                  </a:lnTo>
                  <a:lnTo>
                    <a:pt x="4444" y="27767"/>
                  </a:lnTo>
                  <a:lnTo>
                    <a:pt x="8887" y="34387"/>
                  </a:lnTo>
                  <a:lnTo>
                    <a:pt x="22590" y="69375"/>
                  </a:lnTo>
                  <a:lnTo>
                    <a:pt x="24963" y="100035"/>
                  </a:lnTo>
                  <a:lnTo>
                    <a:pt x="29586" y="135661"/>
                  </a:lnTo>
                  <a:lnTo>
                    <a:pt x="27871" y="147008"/>
                  </a:lnTo>
                  <a:lnTo>
                    <a:pt x="19601" y="163178"/>
                  </a:lnTo>
                  <a:lnTo>
                    <a:pt x="19201" y="163036"/>
                  </a:lnTo>
                  <a:lnTo>
                    <a:pt x="18759" y="160762"/>
                  </a:lnTo>
                  <a:lnTo>
                    <a:pt x="31876" y="132927"/>
                  </a:lnTo>
                  <a:lnTo>
                    <a:pt x="45847" y="97742"/>
                  </a:lnTo>
                  <a:lnTo>
                    <a:pt x="59256" y="65880"/>
                  </a:lnTo>
                  <a:lnTo>
                    <a:pt x="69491" y="35096"/>
                  </a:lnTo>
                  <a:lnTo>
                    <a:pt x="87323" y="776"/>
                  </a:lnTo>
                  <a:lnTo>
                    <a:pt x="88956" y="0"/>
                  </a:lnTo>
                  <a:lnTo>
                    <a:pt x="90839" y="1070"/>
                  </a:lnTo>
                  <a:lnTo>
                    <a:pt x="92888" y="3371"/>
                  </a:lnTo>
                  <a:lnTo>
                    <a:pt x="95164" y="12277"/>
                  </a:lnTo>
                  <a:lnTo>
                    <a:pt x="96625" y="41190"/>
                  </a:lnTo>
                  <a:lnTo>
                    <a:pt x="100671" y="71966"/>
                  </a:lnTo>
                  <a:lnTo>
                    <a:pt x="103104" y="102428"/>
                  </a:lnTo>
                  <a:lnTo>
                    <a:pt x="109629" y="133875"/>
                  </a:lnTo>
                  <a:lnTo>
                    <a:pt x="113982" y="142774"/>
                  </a:lnTo>
                  <a:lnTo>
                    <a:pt x="117047" y="144672"/>
                  </a:lnTo>
                  <a:lnTo>
                    <a:pt x="120679" y="145142"/>
                  </a:lnTo>
                  <a:lnTo>
                    <a:pt x="124687" y="144663"/>
                  </a:lnTo>
                  <a:lnTo>
                    <a:pt x="133374" y="139896"/>
                  </a:lnTo>
                  <a:lnTo>
                    <a:pt x="142527" y="130899"/>
                  </a:lnTo>
                  <a:lnTo>
                    <a:pt x="161338" y="97136"/>
                  </a:lnTo>
                  <a:lnTo>
                    <a:pt x="175566" y="6512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1" name="SMARTInkShape-2218"/>
            <p:cNvSpPr/>
            <p:nvPr/>
          </p:nvSpPr>
          <p:spPr bwMode="auto">
            <a:xfrm>
              <a:off x="7905693" y="5197751"/>
              <a:ext cx="65209" cy="85401"/>
            </a:xfrm>
            <a:custGeom>
              <a:avLst/>
              <a:gdLst/>
              <a:ahLst/>
              <a:cxnLst/>
              <a:rect l="0" t="0" r="0" b="0"/>
              <a:pathLst>
                <a:path w="65209" h="85401">
                  <a:moveTo>
                    <a:pt x="2438" y="74337"/>
                  </a:moveTo>
                  <a:lnTo>
                    <a:pt x="2438" y="78129"/>
                  </a:lnTo>
                  <a:lnTo>
                    <a:pt x="3232" y="79246"/>
                  </a:lnTo>
                  <a:lnTo>
                    <a:pt x="4555" y="79991"/>
                  </a:lnTo>
                  <a:lnTo>
                    <a:pt x="6231" y="80487"/>
                  </a:lnTo>
                  <a:lnTo>
                    <a:pt x="12381" y="84978"/>
                  </a:lnTo>
                  <a:lnTo>
                    <a:pt x="14623" y="85400"/>
                  </a:lnTo>
                  <a:lnTo>
                    <a:pt x="16912" y="84887"/>
                  </a:lnTo>
                  <a:lnTo>
                    <a:pt x="43349" y="71737"/>
                  </a:lnTo>
                  <a:lnTo>
                    <a:pt x="50518" y="64979"/>
                  </a:lnTo>
                  <a:lnTo>
                    <a:pt x="61590" y="47706"/>
                  </a:lnTo>
                  <a:lnTo>
                    <a:pt x="65208" y="33726"/>
                  </a:lnTo>
                  <a:lnTo>
                    <a:pt x="63938" y="24273"/>
                  </a:lnTo>
                  <a:lnTo>
                    <a:pt x="58760" y="12142"/>
                  </a:lnTo>
                  <a:lnTo>
                    <a:pt x="53665" y="6214"/>
                  </a:lnTo>
                  <a:lnTo>
                    <a:pt x="46108" y="932"/>
                  </a:lnTo>
                  <a:lnTo>
                    <a:pt x="41870" y="0"/>
                  </a:lnTo>
                  <a:lnTo>
                    <a:pt x="32928" y="1082"/>
                  </a:lnTo>
                  <a:lnTo>
                    <a:pt x="22761" y="6153"/>
                  </a:lnTo>
                  <a:lnTo>
                    <a:pt x="1162" y="25795"/>
                  </a:lnTo>
                  <a:lnTo>
                    <a:pt x="0" y="28482"/>
                  </a:lnTo>
                  <a:lnTo>
                    <a:pt x="19" y="31066"/>
                  </a:lnTo>
                  <a:lnTo>
                    <a:pt x="826" y="33584"/>
                  </a:lnTo>
                  <a:lnTo>
                    <a:pt x="5955" y="38498"/>
                  </a:lnTo>
                  <a:lnTo>
                    <a:pt x="9546" y="40919"/>
                  </a:lnTo>
                  <a:lnTo>
                    <a:pt x="13527" y="41739"/>
                  </a:lnTo>
                  <a:lnTo>
                    <a:pt x="22183" y="40534"/>
                  </a:lnTo>
                  <a:lnTo>
                    <a:pt x="52445" y="17187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2" name="SMARTInkShape-2219"/>
            <p:cNvSpPr/>
            <p:nvPr/>
          </p:nvSpPr>
          <p:spPr bwMode="auto">
            <a:xfrm>
              <a:off x="7759651" y="5114925"/>
              <a:ext cx="119906" cy="244462"/>
            </a:xfrm>
            <a:custGeom>
              <a:avLst/>
              <a:gdLst/>
              <a:ahLst/>
              <a:cxnLst/>
              <a:rect l="0" t="0" r="0" b="0"/>
              <a:pathLst>
                <a:path w="119906" h="244462">
                  <a:moveTo>
                    <a:pt x="77043" y="0"/>
                  </a:moveTo>
                  <a:lnTo>
                    <a:pt x="73250" y="0"/>
                  </a:lnTo>
                  <a:lnTo>
                    <a:pt x="69272" y="4233"/>
                  </a:lnTo>
                  <a:lnTo>
                    <a:pt x="63270" y="11406"/>
                  </a:lnTo>
                  <a:lnTo>
                    <a:pt x="47297" y="25957"/>
                  </a:lnTo>
                  <a:lnTo>
                    <a:pt x="27275" y="60631"/>
                  </a:lnTo>
                  <a:lnTo>
                    <a:pt x="14936" y="93900"/>
                  </a:lnTo>
                  <a:lnTo>
                    <a:pt x="8959" y="117933"/>
                  </a:lnTo>
                  <a:lnTo>
                    <a:pt x="3656" y="144490"/>
                  </a:lnTo>
                  <a:lnTo>
                    <a:pt x="0" y="178631"/>
                  </a:lnTo>
                  <a:lnTo>
                    <a:pt x="4469" y="212909"/>
                  </a:lnTo>
                  <a:lnTo>
                    <a:pt x="12995" y="238377"/>
                  </a:lnTo>
                  <a:lnTo>
                    <a:pt x="15295" y="242262"/>
                  </a:lnTo>
                  <a:lnTo>
                    <a:pt x="18415" y="244058"/>
                  </a:lnTo>
                  <a:lnTo>
                    <a:pt x="22083" y="244461"/>
                  </a:lnTo>
                  <a:lnTo>
                    <a:pt x="34829" y="241237"/>
                  </a:lnTo>
                  <a:lnTo>
                    <a:pt x="44787" y="235803"/>
                  </a:lnTo>
                  <a:lnTo>
                    <a:pt x="77499" y="202443"/>
                  </a:lnTo>
                  <a:lnTo>
                    <a:pt x="94817" y="175518"/>
                  </a:lnTo>
                  <a:lnTo>
                    <a:pt x="110002" y="143639"/>
                  </a:lnTo>
                  <a:lnTo>
                    <a:pt x="119905" y="12144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3" name="SMARTInkShape-2220"/>
            <p:cNvSpPr/>
            <p:nvPr/>
          </p:nvSpPr>
          <p:spPr bwMode="auto">
            <a:xfrm>
              <a:off x="7040500" y="5276735"/>
              <a:ext cx="580474" cy="232496"/>
            </a:xfrm>
            <a:custGeom>
              <a:avLst/>
              <a:gdLst/>
              <a:ahLst/>
              <a:cxnLst/>
              <a:rect l="0" t="0" r="0" b="0"/>
              <a:pathLst>
                <a:path w="580474" h="232496">
                  <a:moveTo>
                    <a:pt x="24669" y="138228"/>
                  </a:moveTo>
                  <a:lnTo>
                    <a:pt x="18171" y="143931"/>
                  </a:lnTo>
                  <a:lnTo>
                    <a:pt x="8368" y="150412"/>
                  </a:lnTo>
                  <a:lnTo>
                    <a:pt x="121" y="165869"/>
                  </a:lnTo>
                  <a:lnTo>
                    <a:pt x="0" y="174590"/>
                  </a:lnTo>
                  <a:lnTo>
                    <a:pt x="1079" y="179138"/>
                  </a:lnTo>
                  <a:lnTo>
                    <a:pt x="8629" y="188424"/>
                  </a:lnTo>
                  <a:lnTo>
                    <a:pt x="13975" y="193123"/>
                  </a:lnTo>
                  <a:lnTo>
                    <a:pt x="26266" y="198344"/>
                  </a:lnTo>
                  <a:lnTo>
                    <a:pt x="61144" y="201696"/>
                  </a:lnTo>
                  <a:lnTo>
                    <a:pt x="85330" y="202155"/>
                  </a:lnTo>
                  <a:lnTo>
                    <a:pt x="111160" y="200771"/>
                  </a:lnTo>
                  <a:lnTo>
                    <a:pt x="135870" y="194864"/>
                  </a:lnTo>
                  <a:lnTo>
                    <a:pt x="162198" y="186947"/>
                  </a:lnTo>
                  <a:lnTo>
                    <a:pt x="188980" y="177343"/>
                  </a:lnTo>
                  <a:lnTo>
                    <a:pt x="214112" y="165137"/>
                  </a:lnTo>
                  <a:lnTo>
                    <a:pt x="246782" y="144877"/>
                  </a:lnTo>
                  <a:lnTo>
                    <a:pt x="276571" y="120001"/>
                  </a:lnTo>
                  <a:lnTo>
                    <a:pt x="301713" y="92522"/>
                  </a:lnTo>
                  <a:lnTo>
                    <a:pt x="324243" y="64272"/>
                  </a:lnTo>
                  <a:lnTo>
                    <a:pt x="342208" y="35793"/>
                  </a:lnTo>
                  <a:lnTo>
                    <a:pt x="359594" y="2324"/>
                  </a:lnTo>
                  <a:lnTo>
                    <a:pt x="362252" y="0"/>
                  </a:lnTo>
                  <a:lnTo>
                    <a:pt x="364024" y="832"/>
                  </a:lnTo>
                  <a:lnTo>
                    <a:pt x="365994" y="8107"/>
                  </a:lnTo>
                  <a:lnTo>
                    <a:pt x="363310" y="33175"/>
                  </a:lnTo>
                  <a:lnTo>
                    <a:pt x="361707" y="58729"/>
                  </a:lnTo>
                  <a:lnTo>
                    <a:pt x="360995" y="87814"/>
                  </a:lnTo>
                  <a:lnTo>
                    <a:pt x="360678" y="116615"/>
                  </a:lnTo>
                  <a:lnTo>
                    <a:pt x="360537" y="143174"/>
                  </a:lnTo>
                  <a:lnTo>
                    <a:pt x="358341" y="178322"/>
                  </a:lnTo>
                  <a:lnTo>
                    <a:pt x="354780" y="206729"/>
                  </a:lnTo>
                  <a:lnTo>
                    <a:pt x="353577" y="230075"/>
                  </a:lnTo>
                  <a:lnTo>
                    <a:pt x="354273" y="232003"/>
                  </a:lnTo>
                  <a:lnTo>
                    <a:pt x="355529" y="232495"/>
                  </a:lnTo>
                  <a:lnTo>
                    <a:pt x="357162" y="232030"/>
                  </a:lnTo>
                  <a:lnTo>
                    <a:pt x="361091" y="227277"/>
                  </a:lnTo>
                  <a:lnTo>
                    <a:pt x="365484" y="218287"/>
                  </a:lnTo>
                  <a:lnTo>
                    <a:pt x="376888" y="184528"/>
                  </a:lnTo>
                  <a:lnTo>
                    <a:pt x="387528" y="149300"/>
                  </a:lnTo>
                  <a:lnTo>
                    <a:pt x="393108" y="124099"/>
                  </a:lnTo>
                  <a:lnTo>
                    <a:pt x="400712" y="92061"/>
                  </a:lnTo>
                  <a:lnTo>
                    <a:pt x="410393" y="59140"/>
                  </a:lnTo>
                  <a:lnTo>
                    <a:pt x="412787" y="54547"/>
                  </a:lnTo>
                  <a:lnTo>
                    <a:pt x="415177" y="52278"/>
                  </a:lnTo>
                  <a:lnTo>
                    <a:pt x="417563" y="51559"/>
                  </a:lnTo>
                  <a:lnTo>
                    <a:pt x="419948" y="51873"/>
                  </a:lnTo>
                  <a:lnTo>
                    <a:pt x="421539" y="54464"/>
                  </a:lnTo>
                  <a:lnTo>
                    <a:pt x="431884" y="89861"/>
                  </a:lnTo>
                  <a:lnTo>
                    <a:pt x="440688" y="118958"/>
                  </a:lnTo>
                  <a:lnTo>
                    <a:pt x="452116" y="147687"/>
                  </a:lnTo>
                  <a:lnTo>
                    <a:pt x="470200" y="179342"/>
                  </a:lnTo>
                  <a:lnTo>
                    <a:pt x="490014" y="202948"/>
                  </a:lnTo>
                  <a:lnTo>
                    <a:pt x="493649" y="204392"/>
                  </a:lnTo>
                  <a:lnTo>
                    <a:pt x="501921" y="203882"/>
                  </a:lnTo>
                  <a:lnTo>
                    <a:pt x="510889" y="198893"/>
                  </a:lnTo>
                  <a:lnTo>
                    <a:pt x="520167" y="189796"/>
                  </a:lnTo>
                  <a:lnTo>
                    <a:pt x="533521" y="166825"/>
                  </a:lnTo>
                  <a:lnTo>
                    <a:pt x="542064" y="139910"/>
                  </a:lnTo>
                  <a:lnTo>
                    <a:pt x="545353" y="104487"/>
                  </a:lnTo>
                  <a:lnTo>
                    <a:pt x="545009" y="89894"/>
                  </a:lnTo>
                  <a:lnTo>
                    <a:pt x="539964" y="70146"/>
                  </a:lnTo>
                  <a:lnTo>
                    <a:pt x="540443" y="69821"/>
                  </a:lnTo>
                  <a:lnTo>
                    <a:pt x="543091" y="71577"/>
                  </a:lnTo>
                  <a:lnTo>
                    <a:pt x="544797" y="77120"/>
                  </a:lnTo>
                  <a:lnTo>
                    <a:pt x="553814" y="110559"/>
                  </a:lnTo>
                  <a:lnTo>
                    <a:pt x="567638" y="144824"/>
                  </a:lnTo>
                  <a:lnTo>
                    <a:pt x="572376" y="153065"/>
                  </a:lnTo>
                  <a:lnTo>
                    <a:pt x="577127" y="156729"/>
                  </a:lnTo>
                  <a:lnTo>
                    <a:pt x="578712" y="156118"/>
                  </a:lnTo>
                  <a:lnTo>
                    <a:pt x="579768" y="154123"/>
                  </a:lnTo>
                  <a:lnTo>
                    <a:pt x="580473" y="151207"/>
                  </a:lnTo>
                  <a:lnTo>
                    <a:pt x="574738" y="11679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4" name="SMARTInkShape-2221"/>
            <p:cNvSpPr/>
            <p:nvPr/>
          </p:nvSpPr>
          <p:spPr bwMode="auto">
            <a:xfrm>
              <a:off x="7926887" y="4543425"/>
              <a:ext cx="181270" cy="378621"/>
            </a:xfrm>
            <a:custGeom>
              <a:avLst/>
              <a:gdLst/>
              <a:ahLst/>
              <a:cxnLst/>
              <a:rect l="0" t="0" r="0" b="0"/>
              <a:pathLst>
                <a:path w="181270" h="378621">
                  <a:moveTo>
                    <a:pt x="95544" y="0"/>
                  </a:moveTo>
                  <a:lnTo>
                    <a:pt x="70381" y="13772"/>
                  </a:lnTo>
                  <a:lnTo>
                    <a:pt x="37903" y="47528"/>
                  </a:lnTo>
                  <a:lnTo>
                    <a:pt x="20610" y="74495"/>
                  </a:lnTo>
                  <a:lnTo>
                    <a:pt x="9224" y="102595"/>
                  </a:lnTo>
                  <a:lnTo>
                    <a:pt x="823" y="131028"/>
                  </a:lnTo>
                  <a:lnTo>
                    <a:pt x="0" y="145812"/>
                  </a:lnTo>
                  <a:lnTo>
                    <a:pt x="892" y="151976"/>
                  </a:lnTo>
                  <a:lnTo>
                    <a:pt x="3074" y="156880"/>
                  </a:lnTo>
                  <a:lnTo>
                    <a:pt x="9732" y="164445"/>
                  </a:lnTo>
                  <a:lnTo>
                    <a:pt x="14524" y="165986"/>
                  </a:lnTo>
                  <a:lnTo>
                    <a:pt x="26197" y="165582"/>
                  </a:lnTo>
                  <a:lnTo>
                    <a:pt x="37207" y="160640"/>
                  </a:lnTo>
                  <a:lnTo>
                    <a:pt x="67754" y="140805"/>
                  </a:lnTo>
                  <a:lnTo>
                    <a:pt x="93582" y="131236"/>
                  </a:lnTo>
                  <a:lnTo>
                    <a:pt x="98998" y="130353"/>
                  </a:lnTo>
                  <a:lnTo>
                    <a:pt x="103403" y="131352"/>
                  </a:lnTo>
                  <a:lnTo>
                    <a:pt x="110415" y="136695"/>
                  </a:lnTo>
                  <a:lnTo>
                    <a:pt x="127086" y="166055"/>
                  </a:lnTo>
                  <a:lnTo>
                    <a:pt x="136285" y="189690"/>
                  </a:lnTo>
                  <a:lnTo>
                    <a:pt x="145666" y="216069"/>
                  </a:lnTo>
                  <a:lnTo>
                    <a:pt x="155127" y="244462"/>
                  </a:lnTo>
                  <a:lnTo>
                    <a:pt x="164623" y="275602"/>
                  </a:lnTo>
                  <a:lnTo>
                    <a:pt x="172019" y="305846"/>
                  </a:lnTo>
                  <a:lnTo>
                    <a:pt x="177158" y="333576"/>
                  </a:lnTo>
                  <a:lnTo>
                    <a:pt x="181269" y="37862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5" name="SMARTInkShape-2222"/>
            <p:cNvSpPr/>
            <p:nvPr/>
          </p:nvSpPr>
          <p:spPr bwMode="auto">
            <a:xfrm>
              <a:off x="7729538" y="4604229"/>
              <a:ext cx="164307" cy="174941"/>
            </a:xfrm>
            <a:custGeom>
              <a:avLst/>
              <a:gdLst/>
              <a:ahLst/>
              <a:cxnLst/>
              <a:rect l="0" t="0" r="0" b="0"/>
              <a:pathLst>
                <a:path w="164307" h="174941">
                  <a:moveTo>
                    <a:pt x="0" y="174940"/>
                  </a:moveTo>
                  <a:lnTo>
                    <a:pt x="0" y="171148"/>
                  </a:lnTo>
                  <a:lnTo>
                    <a:pt x="2116" y="167169"/>
                  </a:lnTo>
                  <a:lnTo>
                    <a:pt x="9942" y="154355"/>
                  </a:lnTo>
                  <a:lnTo>
                    <a:pt x="21486" y="121988"/>
                  </a:lnTo>
                  <a:lnTo>
                    <a:pt x="28591" y="95486"/>
                  </a:lnTo>
                  <a:lnTo>
                    <a:pt x="35723" y="67525"/>
                  </a:lnTo>
                  <a:lnTo>
                    <a:pt x="40747" y="39132"/>
                  </a:lnTo>
                  <a:lnTo>
                    <a:pt x="47493" y="4567"/>
                  </a:lnTo>
                  <a:lnTo>
                    <a:pt x="48889" y="0"/>
                  </a:lnTo>
                  <a:lnTo>
                    <a:pt x="50055" y="370"/>
                  </a:lnTo>
                  <a:lnTo>
                    <a:pt x="53468" y="5014"/>
                  </a:lnTo>
                  <a:lnTo>
                    <a:pt x="58781" y="37440"/>
                  </a:lnTo>
                  <a:lnTo>
                    <a:pt x="66893" y="69376"/>
                  </a:lnTo>
                  <a:lnTo>
                    <a:pt x="79351" y="101857"/>
                  </a:lnTo>
                  <a:lnTo>
                    <a:pt x="95213" y="129473"/>
                  </a:lnTo>
                  <a:lnTo>
                    <a:pt x="112878" y="148504"/>
                  </a:lnTo>
                  <a:lnTo>
                    <a:pt x="118115" y="152554"/>
                  </a:lnTo>
                  <a:lnTo>
                    <a:pt x="123987" y="153665"/>
                  </a:lnTo>
                  <a:lnTo>
                    <a:pt x="136861" y="150668"/>
                  </a:lnTo>
                  <a:lnTo>
                    <a:pt x="148404" y="141927"/>
                  </a:lnTo>
                  <a:lnTo>
                    <a:pt x="164306" y="12493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6" name="SMARTInkShape-2223"/>
            <p:cNvSpPr/>
            <p:nvPr/>
          </p:nvSpPr>
          <p:spPr bwMode="auto">
            <a:xfrm>
              <a:off x="7615238" y="4529138"/>
              <a:ext cx="57151" cy="7144"/>
            </a:xfrm>
            <a:custGeom>
              <a:avLst/>
              <a:gdLst/>
              <a:ahLst/>
              <a:cxnLst/>
              <a:rect l="0" t="0" r="0" b="0"/>
              <a:pathLst>
                <a:path w="57151" h="7144">
                  <a:moveTo>
                    <a:pt x="0" y="7143"/>
                  </a:moveTo>
                  <a:lnTo>
                    <a:pt x="32111" y="6350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7" name="SMARTInkShape-2224"/>
            <p:cNvSpPr/>
            <p:nvPr/>
          </p:nvSpPr>
          <p:spPr bwMode="auto">
            <a:xfrm>
              <a:off x="7572792" y="4650581"/>
              <a:ext cx="42447" cy="158771"/>
            </a:xfrm>
            <a:custGeom>
              <a:avLst/>
              <a:gdLst/>
              <a:ahLst/>
              <a:cxnLst/>
              <a:rect l="0" t="0" r="0" b="0"/>
              <a:pathLst>
                <a:path w="42447" h="158771">
                  <a:moveTo>
                    <a:pt x="42446" y="0"/>
                  </a:moveTo>
                  <a:lnTo>
                    <a:pt x="38653" y="3792"/>
                  </a:lnTo>
                  <a:lnTo>
                    <a:pt x="36791" y="7771"/>
                  </a:lnTo>
                  <a:lnTo>
                    <a:pt x="27662" y="37028"/>
                  </a:lnTo>
                  <a:lnTo>
                    <a:pt x="18535" y="68345"/>
                  </a:lnTo>
                  <a:lnTo>
                    <a:pt x="11460" y="95745"/>
                  </a:lnTo>
                  <a:lnTo>
                    <a:pt x="2752" y="127745"/>
                  </a:lnTo>
                  <a:lnTo>
                    <a:pt x="0" y="156611"/>
                  </a:lnTo>
                  <a:lnTo>
                    <a:pt x="655" y="158382"/>
                  </a:lnTo>
                  <a:lnTo>
                    <a:pt x="1885" y="158770"/>
                  </a:lnTo>
                  <a:lnTo>
                    <a:pt x="3499" y="158234"/>
                  </a:lnTo>
                  <a:lnTo>
                    <a:pt x="4575" y="157083"/>
                  </a:lnTo>
                  <a:lnTo>
                    <a:pt x="6727" y="150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8" name="SMARTInkShape-2225"/>
            <p:cNvSpPr/>
            <p:nvPr/>
          </p:nvSpPr>
          <p:spPr bwMode="auto">
            <a:xfrm>
              <a:off x="7186613" y="4657725"/>
              <a:ext cx="335757" cy="57151"/>
            </a:xfrm>
            <a:custGeom>
              <a:avLst/>
              <a:gdLst/>
              <a:ahLst/>
              <a:cxnLst/>
              <a:rect l="0" t="0" r="0" b="0"/>
              <a:pathLst>
                <a:path w="335757" h="57151">
                  <a:moveTo>
                    <a:pt x="0" y="57150"/>
                  </a:moveTo>
                  <a:lnTo>
                    <a:pt x="3792" y="57150"/>
                  </a:lnTo>
                  <a:lnTo>
                    <a:pt x="30528" y="50999"/>
                  </a:lnTo>
                  <a:lnTo>
                    <a:pt x="58170" y="50300"/>
                  </a:lnTo>
                  <a:lnTo>
                    <a:pt x="84325" y="48020"/>
                  </a:lnTo>
                  <a:lnTo>
                    <a:pt x="113678" y="44361"/>
                  </a:lnTo>
                  <a:lnTo>
                    <a:pt x="142598" y="40089"/>
                  </a:lnTo>
                  <a:lnTo>
                    <a:pt x="173443" y="37661"/>
                  </a:lnTo>
                  <a:lnTo>
                    <a:pt x="205673" y="34995"/>
                  </a:lnTo>
                  <a:lnTo>
                    <a:pt x="238518" y="28518"/>
                  </a:lnTo>
                  <a:lnTo>
                    <a:pt x="267403" y="22464"/>
                  </a:lnTo>
                  <a:lnTo>
                    <a:pt x="292677" y="16334"/>
                  </a:lnTo>
                  <a:lnTo>
                    <a:pt x="335756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19" name="SMARTInkShape-2226"/>
            <p:cNvSpPr/>
            <p:nvPr/>
          </p:nvSpPr>
          <p:spPr bwMode="auto">
            <a:xfrm>
              <a:off x="7145037" y="4557816"/>
              <a:ext cx="366202" cy="464833"/>
            </a:xfrm>
            <a:custGeom>
              <a:avLst/>
              <a:gdLst/>
              <a:ahLst/>
              <a:cxnLst/>
              <a:rect l="0" t="0" r="0" b="0"/>
              <a:pathLst>
                <a:path w="366202" h="464833">
                  <a:moveTo>
                    <a:pt x="13001" y="285647"/>
                  </a:moveTo>
                  <a:lnTo>
                    <a:pt x="7297" y="292143"/>
                  </a:lnTo>
                  <a:lnTo>
                    <a:pt x="3058" y="299382"/>
                  </a:lnTo>
                  <a:lnTo>
                    <a:pt x="0" y="316174"/>
                  </a:lnTo>
                  <a:lnTo>
                    <a:pt x="2887" y="332439"/>
                  </a:lnTo>
                  <a:lnTo>
                    <a:pt x="12562" y="351105"/>
                  </a:lnTo>
                  <a:lnTo>
                    <a:pt x="25482" y="364132"/>
                  </a:lnTo>
                  <a:lnTo>
                    <a:pt x="30847" y="365752"/>
                  </a:lnTo>
                  <a:lnTo>
                    <a:pt x="43158" y="365434"/>
                  </a:lnTo>
                  <a:lnTo>
                    <a:pt x="54449" y="360531"/>
                  </a:lnTo>
                  <a:lnTo>
                    <a:pt x="63966" y="353060"/>
                  </a:lnTo>
                  <a:lnTo>
                    <a:pt x="73786" y="339135"/>
                  </a:lnTo>
                  <a:lnTo>
                    <a:pt x="80929" y="320280"/>
                  </a:lnTo>
                  <a:lnTo>
                    <a:pt x="83976" y="285503"/>
                  </a:lnTo>
                  <a:lnTo>
                    <a:pt x="82116" y="275529"/>
                  </a:lnTo>
                  <a:lnTo>
                    <a:pt x="74454" y="258866"/>
                  </a:lnTo>
                  <a:lnTo>
                    <a:pt x="71432" y="256680"/>
                  </a:lnTo>
                  <a:lnTo>
                    <a:pt x="67830" y="256017"/>
                  </a:lnTo>
                  <a:lnTo>
                    <a:pt x="63841" y="256368"/>
                  </a:lnTo>
                  <a:lnTo>
                    <a:pt x="55175" y="263109"/>
                  </a:lnTo>
                  <a:lnTo>
                    <a:pt x="50642" y="268240"/>
                  </a:lnTo>
                  <a:lnTo>
                    <a:pt x="40470" y="294424"/>
                  </a:lnTo>
                  <a:lnTo>
                    <a:pt x="34998" y="318122"/>
                  </a:lnTo>
                  <a:lnTo>
                    <a:pt x="29921" y="345323"/>
                  </a:lnTo>
                  <a:lnTo>
                    <a:pt x="25019" y="375935"/>
                  </a:lnTo>
                  <a:lnTo>
                    <a:pt x="24428" y="401710"/>
                  </a:lnTo>
                  <a:lnTo>
                    <a:pt x="30674" y="434071"/>
                  </a:lnTo>
                  <a:lnTo>
                    <a:pt x="38318" y="451626"/>
                  </a:lnTo>
                  <a:lnTo>
                    <a:pt x="47006" y="462073"/>
                  </a:lnTo>
                  <a:lnTo>
                    <a:pt x="53134" y="464383"/>
                  </a:lnTo>
                  <a:lnTo>
                    <a:pt x="68409" y="464832"/>
                  </a:lnTo>
                  <a:lnTo>
                    <a:pt x="83664" y="458154"/>
                  </a:lnTo>
                  <a:lnTo>
                    <a:pt x="107757" y="436772"/>
                  </a:lnTo>
                  <a:lnTo>
                    <a:pt x="132887" y="403185"/>
                  </a:lnTo>
                  <a:lnTo>
                    <a:pt x="148040" y="375191"/>
                  </a:lnTo>
                  <a:lnTo>
                    <a:pt x="162712" y="341584"/>
                  </a:lnTo>
                  <a:lnTo>
                    <a:pt x="172936" y="307597"/>
                  </a:lnTo>
                  <a:lnTo>
                    <a:pt x="180920" y="273177"/>
                  </a:lnTo>
                  <a:lnTo>
                    <a:pt x="185272" y="255109"/>
                  </a:lnTo>
                  <a:lnTo>
                    <a:pt x="189760" y="236713"/>
                  </a:lnTo>
                  <a:lnTo>
                    <a:pt x="196864" y="201457"/>
                  </a:lnTo>
                  <a:lnTo>
                    <a:pt x="201874" y="168060"/>
                  </a:lnTo>
                  <a:lnTo>
                    <a:pt x="204100" y="137342"/>
                  </a:lnTo>
                  <a:lnTo>
                    <a:pt x="205090" y="112048"/>
                  </a:lnTo>
                  <a:lnTo>
                    <a:pt x="205725" y="81316"/>
                  </a:lnTo>
                  <a:lnTo>
                    <a:pt x="204983" y="79577"/>
                  </a:lnTo>
                  <a:lnTo>
                    <a:pt x="203696" y="80004"/>
                  </a:lnTo>
                  <a:lnTo>
                    <a:pt x="202043" y="81876"/>
                  </a:lnTo>
                  <a:lnTo>
                    <a:pt x="198597" y="114986"/>
                  </a:lnTo>
                  <a:lnTo>
                    <a:pt x="195236" y="142593"/>
                  </a:lnTo>
                  <a:lnTo>
                    <a:pt x="191096" y="175501"/>
                  </a:lnTo>
                  <a:lnTo>
                    <a:pt x="188880" y="193166"/>
                  </a:lnTo>
                  <a:lnTo>
                    <a:pt x="186610" y="211293"/>
                  </a:lnTo>
                  <a:lnTo>
                    <a:pt x="184302" y="229727"/>
                  </a:lnTo>
                  <a:lnTo>
                    <a:pt x="181970" y="248367"/>
                  </a:lnTo>
                  <a:lnTo>
                    <a:pt x="181496" y="283895"/>
                  </a:lnTo>
                  <a:lnTo>
                    <a:pt x="183931" y="316618"/>
                  </a:lnTo>
                  <a:lnTo>
                    <a:pt x="187659" y="344391"/>
                  </a:lnTo>
                  <a:lnTo>
                    <a:pt x="194079" y="363613"/>
                  </a:lnTo>
                  <a:lnTo>
                    <a:pt x="202223" y="375861"/>
                  </a:lnTo>
                  <a:lnTo>
                    <a:pt x="211135" y="381304"/>
                  </a:lnTo>
                  <a:lnTo>
                    <a:pt x="215734" y="381169"/>
                  </a:lnTo>
                  <a:lnTo>
                    <a:pt x="225077" y="376784"/>
                  </a:lnTo>
                  <a:lnTo>
                    <a:pt x="239263" y="361598"/>
                  </a:lnTo>
                  <a:lnTo>
                    <a:pt x="258278" y="327843"/>
                  </a:lnTo>
                  <a:lnTo>
                    <a:pt x="267797" y="303607"/>
                  </a:lnTo>
                  <a:lnTo>
                    <a:pt x="277321" y="276960"/>
                  </a:lnTo>
                  <a:lnTo>
                    <a:pt x="286845" y="249242"/>
                  </a:lnTo>
                  <a:lnTo>
                    <a:pt x="296370" y="221048"/>
                  </a:lnTo>
                  <a:lnTo>
                    <a:pt x="305894" y="188409"/>
                  </a:lnTo>
                  <a:lnTo>
                    <a:pt x="314626" y="153530"/>
                  </a:lnTo>
                  <a:lnTo>
                    <a:pt x="321151" y="119507"/>
                  </a:lnTo>
                  <a:lnTo>
                    <a:pt x="326698" y="87982"/>
                  </a:lnTo>
                  <a:lnTo>
                    <a:pt x="331015" y="59683"/>
                  </a:lnTo>
                  <a:lnTo>
                    <a:pt x="333446" y="27489"/>
                  </a:lnTo>
                  <a:lnTo>
                    <a:pt x="334334" y="51"/>
                  </a:lnTo>
                  <a:lnTo>
                    <a:pt x="333586" y="0"/>
                  </a:lnTo>
                  <a:lnTo>
                    <a:pt x="320722" y="27015"/>
                  </a:lnTo>
                  <a:lnTo>
                    <a:pt x="311523" y="60848"/>
                  </a:lnTo>
                  <a:lnTo>
                    <a:pt x="304163" y="91544"/>
                  </a:lnTo>
                  <a:lnTo>
                    <a:pt x="297981" y="125560"/>
                  </a:lnTo>
                  <a:lnTo>
                    <a:pt x="297879" y="159199"/>
                  </a:lnTo>
                  <a:lnTo>
                    <a:pt x="300480" y="190554"/>
                  </a:lnTo>
                  <a:lnTo>
                    <a:pt x="305075" y="219571"/>
                  </a:lnTo>
                  <a:lnTo>
                    <a:pt x="312409" y="245696"/>
                  </a:lnTo>
                  <a:lnTo>
                    <a:pt x="318844" y="270537"/>
                  </a:lnTo>
                  <a:lnTo>
                    <a:pt x="329046" y="302601"/>
                  </a:lnTo>
                  <a:lnTo>
                    <a:pt x="345662" y="336504"/>
                  </a:lnTo>
                  <a:lnTo>
                    <a:pt x="363002" y="369165"/>
                  </a:lnTo>
                  <a:lnTo>
                    <a:pt x="365398" y="372282"/>
                  </a:lnTo>
                  <a:lnTo>
                    <a:pt x="366201" y="374360"/>
                  </a:lnTo>
                  <a:lnTo>
                    <a:pt x="365943" y="375745"/>
                  </a:lnTo>
                  <a:lnTo>
                    <a:pt x="364977" y="376668"/>
                  </a:lnTo>
                  <a:lnTo>
                    <a:pt x="363539" y="375696"/>
                  </a:lnTo>
                  <a:lnTo>
                    <a:pt x="355901" y="36422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1120" name="SMARTInkShape-2227"/>
            <p:cNvSpPr/>
            <p:nvPr/>
          </p:nvSpPr>
          <p:spPr bwMode="auto">
            <a:xfrm>
              <a:off x="6929438" y="4695138"/>
              <a:ext cx="164603" cy="308916"/>
            </a:xfrm>
            <a:custGeom>
              <a:avLst/>
              <a:gdLst/>
              <a:ahLst/>
              <a:cxnLst/>
              <a:rect l="0" t="0" r="0" b="0"/>
              <a:pathLst>
                <a:path w="164603" h="308916">
                  <a:moveTo>
                    <a:pt x="114300" y="34025"/>
                  </a:moveTo>
                  <a:lnTo>
                    <a:pt x="114300" y="30232"/>
                  </a:lnTo>
                  <a:lnTo>
                    <a:pt x="116416" y="26254"/>
                  </a:lnTo>
                  <a:lnTo>
                    <a:pt x="118092" y="24082"/>
                  </a:lnTo>
                  <a:lnTo>
                    <a:pt x="118416" y="21046"/>
                  </a:lnTo>
                  <a:lnTo>
                    <a:pt x="116658" y="13439"/>
                  </a:lnTo>
                  <a:lnTo>
                    <a:pt x="108356" y="0"/>
                  </a:lnTo>
                  <a:lnTo>
                    <a:pt x="96135" y="2600"/>
                  </a:lnTo>
                  <a:lnTo>
                    <a:pt x="81224" y="12190"/>
                  </a:lnTo>
                  <a:lnTo>
                    <a:pt x="54768" y="46545"/>
                  </a:lnTo>
                  <a:lnTo>
                    <a:pt x="42598" y="73012"/>
                  </a:lnTo>
                  <a:lnTo>
                    <a:pt x="37077" y="104697"/>
                  </a:lnTo>
                  <a:lnTo>
                    <a:pt x="36322" y="119409"/>
                  </a:lnTo>
                  <a:lnTo>
                    <a:pt x="37708" y="125079"/>
                  </a:lnTo>
                  <a:lnTo>
                    <a:pt x="43482" y="133495"/>
                  </a:lnTo>
                  <a:lnTo>
                    <a:pt x="51340" y="137765"/>
                  </a:lnTo>
                  <a:lnTo>
                    <a:pt x="55658" y="138903"/>
                  </a:lnTo>
                  <a:lnTo>
                    <a:pt x="80491" y="135028"/>
                  </a:lnTo>
                  <a:lnTo>
                    <a:pt x="115148" y="126618"/>
                  </a:lnTo>
                  <a:lnTo>
                    <a:pt x="144983" y="121106"/>
                  </a:lnTo>
                  <a:lnTo>
                    <a:pt x="155982" y="124586"/>
                  </a:lnTo>
                  <a:lnTo>
                    <a:pt x="161138" y="127736"/>
                  </a:lnTo>
                  <a:lnTo>
                    <a:pt x="163782" y="133011"/>
                  </a:lnTo>
                  <a:lnTo>
                    <a:pt x="164602" y="147340"/>
                  </a:lnTo>
                  <a:lnTo>
                    <a:pt x="156809" y="177049"/>
                  </a:lnTo>
                  <a:lnTo>
                    <a:pt x="144570" y="201572"/>
                  </a:lnTo>
                  <a:lnTo>
                    <a:pt x="128547" y="226758"/>
                  </a:lnTo>
                  <a:lnTo>
                    <a:pt x="100882" y="258789"/>
                  </a:lnTo>
                  <a:lnTo>
                    <a:pt x="68696" y="286801"/>
                  </a:lnTo>
                  <a:lnTo>
                    <a:pt x="39492" y="304272"/>
                  </a:lnTo>
                  <a:lnTo>
                    <a:pt x="23108" y="308915"/>
                  </a:lnTo>
                  <a:lnTo>
                    <a:pt x="16992" y="308567"/>
                  </a:lnTo>
                  <a:lnTo>
                    <a:pt x="12122" y="306746"/>
                  </a:lnTo>
                  <a:lnTo>
                    <a:pt x="8081" y="303944"/>
                  </a:lnTo>
                  <a:lnTo>
                    <a:pt x="3592" y="292366"/>
                  </a:lnTo>
                  <a:lnTo>
                    <a:pt x="1064" y="265881"/>
                  </a:lnTo>
                  <a:lnTo>
                    <a:pt x="0" y="23405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1122" name="SMARTInkShape-2228"/>
          <p:cNvSpPr/>
          <p:nvPr/>
        </p:nvSpPr>
        <p:spPr bwMode="auto">
          <a:xfrm>
            <a:off x="7286738" y="5236370"/>
            <a:ext cx="14176" cy="285751"/>
          </a:xfrm>
          <a:custGeom>
            <a:avLst/>
            <a:gdLst/>
            <a:ahLst/>
            <a:cxnLst/>
            <a:rect l="0" t="0" r="0" b="0"/>
            <a:pathLst>
              <a:path w="14176" h="285751">
                <a:moveTo>
                  <a:pt x="14175" y="0"/>
                </a:moveTo>
                <a:lnTo>
                  <a:pt x="8471" y="6495"/>
                </a:lnTo>
                <a:lnTo>
                  <a:pt x="4232" y="13734"/>
                </a:lnTo>
                <a:lnTo>
                  <a:pt x="745" y="43516"/>
                </a:lnTo>
                <a:lnTo>
                  <a:pt x="141" y="75423"/>
                </a:lnTo>
                <a:lnTo>
                  <a:pt x="0" y="98343"/>
                </a:lnTo>
                <a:lnTo>
                  <a:pt x="2054" y="125993"/>
                </a:lnTo>
                <a:lnTo>
                  <a:pt x="5613" y="155215"/>
                </a:lnTo>
                <a:lnTo>
                  <a:pt x="9840" y="181432"/>
                </a:lnTo>
                <a:lnTo>
                  <a:pt x="12248" y="206313"/>
                </a:lnTo>
                <a:lnTo>
                  <a:pt x="13604" y="240516"/>
                </a:lnTo>
                <a:lnTo>
                  <a:pt x="14061" y="272932"/>
                </a:lnTo>
                <a:lnTo>
                  <a:pt x="14175" y="28575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(x &lt; y) AND (y &lt; z) </a:t>
            </a:r>
          </a:p>
        </p:txBody>
      </p:sp>
      <p:graphicFrame>
        <p:nvGraphicFramePr>
          <p:cNvPr id="2515044" name="Group 100"/>
          <p:cNvGraphicFramePr>
            <a:graphicFrameLocks noGrp="1"/>
          </p:cNvGraphicFramePr>
          <p:nvPr>
            <p:ph sz="half" idx="2"/>
          </p:nvPr>
        </p:nvGraphicFramePr>
        <p:xfrm>
          <a:off x="533400" y="1220788"/>
          <a:ext cx="8064500" cy="5233991"/>
        </p:xfrm>
        <a:graphic>
          <a:graphicData uri="http://schemas.openxmlformats.org/drawingml/2006/table">
            <a:tbl>
              <a:tblPr/>
              <a:tblGrid>
                <a:gridCol w="1612900"/>
                <a:gridCol w="1614488"/>
                <a:gridCol w="1609725"/>
                <a:gridCol w="1614487"/>
                <a:gridCol w="1612900"/>
              </a:tblGrid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Label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Op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Target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JLT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Z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JLT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AND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14960" name="SMARTInkShape-2229"/>
          <p:cNvSpPr/>
          <p:nvPr/>
        </p:nvSpPr>
        <p:spPr bwMode="auto">
          <a:xfrm>
            <a:off x="7513042" y="5916873"/>
            <a:ext cx="927146" cy="677670"/>
          </a:xfrm>
          <a:custGeom>
            <a:avLst/>
            <a:gdLst/>
            <a:ahLst/>
            <a:cxnLst/>
            <a:rect l="0" t="0" r="0" b="0"/>
            <a:pathLst>
              <a:path w="927146" h="677670">
                <a:moveTo>
                  <a:pt x="702271" y="212465"/>
                </a:moveTo>
                <a:lnTo>
                  <a:pt x="702271" y="204880"/>
                </a:lnTo>
                <a:lnTo>
                  <a:pt x="700683" y="201852"/>
                </a:lnTo>
                <a:lnTo>
                  <a:pt x="665553" y="176194"/>
                </a:lnTo>
                <a:lnTo>
                  <a:pt x="633987" y="153794"/>
                </a:lnTo>
                <a:lnTo>
                  <a:pt x="602752" y="133433"/>
                </a:lnTo>
                <a:lnTo>
                  <a:pt x="568361" y="112319"/>
                </a:lnTo>
                <a:lnTo>
                  <a:pt x="533036" y="90980"/>
                </a:lnTo>
                <a:lnTo>
                  <a:pt x="507199" y="74599"/>
                </a:lnTo>
                <a:lnTo>
                  <a:pt x="479047" y="58322"/>
                </a:lnTo>
                <a:lnTo>
                  <a:pt x="448014" y="45796"/>
                </a:lnTo>
                <a:lnTo>
                  <a:pt x="415701" y="34937"/>
                </a:lnTo>
                <a:lnTo>
                  <a:pt x="382819" y="24820"/>
                </a:lnTo>
                <a:lnTo>
                  <a:pt x="349684" y="15032"/>
                </a:lnTo>
                <a:lnTo>
                  <a:pt x="318553" y="7506"/>
                </a:lnTo>
                <a:lnTo>
                  <a:pt x="288048" y="2309"/>
                </a:lnTo>
                <a:lnTo>
                  <a:pt x="255970" y="0"/>
                </a:lnTo>
                <a:lnTo>
                  <a:pt x="225308" y="1090"/>
                </a:lnTo>
                <a:lnTo>
                  <a:pt x="196600" y="5014"/>
                </a:lnTo>
                <a:lnTo>
                  <a:pt x="170611" y="12050"/>
                </a:lnTo>
                <a:lnTo>
                  <a:pt x="145832" y="24702"/>
                </a:lnTo>
                <a:lnTo>
                  <a:pt x="111685" y="49675"/>
                </a:lnTo>
                <a:lnTo>
                  <a:pt x="92126" y="69470"/>
                </a:lnTo>
                <a:lnTo>
                  <a:pt x="75495" y="94143"/>
                </a:lnTo>
                <a:lnTo>
                  <a:pt x="58049" y="123099"/>
                </a:lnTo>
                <a:lnTo>
                  <a:pt x="41300" y="154491"/>
                </a:lnTo>
                <a:lnTo>
                  <a:pt x="28564" y="186963"/>
                </a:lnTo>
                <a:lnTo>
                  <a:pt x="17612" y="222033"/>
                </a:lnTo>
                <a:lnTo>
                  <a:pt x="12469" y="240274"/>
                </a:lnTo>
                <a:lnTo>
                  <a:pt x="8246" y="259579"/>
                </a:lnTo>
                <a:lnTo>
                  <a:pt x="4638" y="279594"/>
                </a:lnTo>
                <a:lnTo>
                  <a:pt x="1438" y="300079"/>
                </a:lnTo>
                <a:lnTo>
                  <a:pt x="99" y="321675"/>
                </a:lnTo>
                <a:lnTo>
                  <a:pt x="0" y="344009"/>
                </a:lnTo>
                <a:lnTo>
                  <a:pt x="728" y="366836"/>
                </a:lnTo>
                <a:lnTo>
                  <a:pt x="3594" y="389991"/>
                </a:lnTo>
                <a:lnTo>
                  <a:pt x="7887" y="413365"/>
                </a:lnTo>
                <a:lnTo>
                  <a:pt x="13129" y="436886"/>
                </a:lnTo>
                <a:lnTo>
                  <a:pt x="22180" y="458916"/>
                </a:lnTo>
                <a:lnTo>
                  <a:pt x="33771" y="479953"/>
                </a:lnTo>
                <a:lnTo>
                  <a:pt x="47054" y="500328"/>
                </a:lnTo>
                <a:lnTo>
                  <a:pt x="62260" y="520261"/>
                </a:lnTo>
                <a:lnTo>
                  <a:pt x="78747" y="539900"/>
                </a:lnTo>
                <a:lnTo>
                  <a:pt x="96087" y="559342"/>
                </a:lnTo>
                <a:lnTo>
                  <a:pt x="117174" y="577066"/>
                </a:lnTo>
                <a:lnTo>
                  <a:pt x="140756" y="593645"/>
                </a:lnTo>
                <a:lnTo>
                  <a:pt x="166002" y="609460"/>
                </a:lnTo>
                <a:lnTo>
                  <a:pt x="193152" y="622384"/>
                </a:lnTo>
                <a:lnTo>
                  <a:pt x="221571" y="633382"/>
                </a:lnTo>
                <a:lnTo>
                  <a:pt x="250835" y="643096"/>
                </a:lnTo>
                <a:lnTo>
                  <a:pt x="282251" y="651158"/>
                </a:lnTo>
                <a:lnTo>
                  <a:pt x="315101" y="658120"/>
                </a:lnTo>
                <a:lnTo>
                  <a:pt x="348908" y="664350"/>
                </a:lnTo>
                <a:lnTo>
                  <a:pt x="382557" y="669296"/>
                </a:lnTo>
                <a:lnTo>
                  <a:pt x="416103" y="673388"/>
                </a:lnTo>
                <a:lnTo>
                  <a:pt x="449580" y="676909"/>
                </a:lnTo>
                <a:lnTo>
                  <a:pt x="482216" y="677669"/>
                </a:lnTo>
                <a:lnTo>
                  <a:pt x="514293" y="676588"/>
                </a:lnTo>
                <a:lnTo>
                  <a:pt x="545996" y="674280"/>
                </a:lnTo>
                <a:lnTo>
                  <a:pt x="576656" y="671154"/>
                </a:lnTo>
                <a:lnTo>
                  <a:pt x="606621" y="667482"/>
                </a:lnTo>
                <a:lnTo>
                  <a:pt x="636123" y="663448"/>
                </a:lnTo>
                <a:lnTo>
                  <a:pt x="664522" y="656789"/>
                </a:lnTo>
                <a:lnTo>
                  <a:pt x="692187" y="648381"/>
                </a:lnTo>
                <a:lnTo>
                  <a:pt x="719360" y="638807"/>
                </a:lnTo>
                <a:lnTo>
                  <a:pt x="744620" y="627661"/>
                </a:lnTo>
                <a:lnTo>
                  <a:pt x="768604" y="615469"/>
                </a:lnTo>
                <a:lnTo>
                  <a:pt x="791736" y="602578"/>
                </a:lnTo>
                <a:lnTo>
                  <a:pt x="812714" y="587634"/>
                </a:lnTo>
                <a:lnTo>
                  <a:pt x="832256" y="571321"/>
                </a:lnTo>
                <a:lnTo>
                  <a:pt x="867198" y="536263"/>
                </a:lnTo>
                <a:lnTo>
                  <a:pt x="882073" y="518023"/>
                </a:lnTo>
                <a:lnTo>
                  <a:pt x="895958" y="499514"/>
                </a:lnTo>
                <a:lnTo>
                  <a:pt x="906801" y="479237"/>
                </a:lnTo>
                <a:lnTo>
                  <a:pt x="915618" y="457782"/>
                </a:lnTo>
                <a:lnTo>
                  <a:pt x="923083" y="435541"/>
                </a:lnTo>
                <a:lnTo>
                  <a:pt x="926473" y="412776"/>
                </a:lnTo>
                <a:lnTo>
                  <a:pt x="927145" y="389661"/>
                </a:lnTo>
                <a:lnTo>
                  <a:pt x="926006" y="366314"/>
                </a:lnTo>
                <a:lnTo>
                  <a:pt x="921277" y="342812"/>
                </a:lnTo>
                <a:lnTo>
                  <a:pt x="914156" y="319207"/>
                </a:lnTo>
                <a:lnTo>
                  <a:pt x="905440" y="295532"/>
                </a:lnTo>
                <a:lnTo>
                  <a:pt x="893279" y="273399"/>
                </a:lnTo>
                <a:lnTo>
                  <a:pt x="878823" y="252294"/>
                </a:lnTo>
                <a:lnTo>
                  <a:pt x="862834" y="231874"/>
                </a:lnTo>
                <a:lnTo>
                  <a:pt x="843445" y="212704"/>
                </a:lnTo>
                <a:lnTo>
                  <a:pt x="821786" y="194368"/>
                </a:lnTo>
                <a:lnTo>
                  <a:pt x="798617" y="176588"/>
                </a:lnTo>
                <a:lnTo>
                  <a:pt x="773645" y="160765"/>
                </a:lnTo>
                <a:lnTo>
                  <a:pt x="747472" y="146248"/>
                </a:lnTo>
                <a:lnTo>
                  <a:pt x="720499" y="132602"/>
                </a:lnTo>
                <a:lnTo>
                  <a:pt x="691404" y="121917"/>
                </a:lnTo>
                <a:lnTo>
                  <a:pt x="660895" y="113205"/>
                </a:lnTo>
                <a:lnTo>
                  <a:pt x="629443" y="105811"/>
                </a:lnTo>
                <a:lnTo>
                  <a:pt x="597362" y="99293"/>
                </a:lnTo>
                <a:lnTo>
                  <a:pt x="564863" y="93361"/>
                </a:lnTo>
                <a:lnTo>
                  <a:pt x="532084" y="87818"/>
                </a:lnTo>
                <a:lnTo>
                  <a:pt x="510232" y="84123"/>
                </a:lnTo>
                <a:lnTo>
                  <a:pt x="466527" y="7673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4961" name="SMARTInkShape-2230"/>
          <p:cNvSpPr/>
          <p:nvPr/>
        </p:nvSpPr>
        <p:spPr bwMode="auto">
          <a:xfrm>
            <a:off x="6236495" y="6472238"/>
            <a:ext cx="7144" cy="7143"/>
          </a:xfrm>
          <a:custGeom>
            <a:avLst/>
            <a:gdLst/>
            <a:ahLst/>
            <a:cxnLst/>
            <a:rect l="0" t="0" r="0" b="0"/>
            <a:pathLst>
              <a:path w="7144" h="7143">
                <a:moveTo>
                  <a:pt x="7143" y="0"/>
                </a:moveTo>
                <a:lnTo>
                  <a:pt x="3350" y="0"/>
                </a:lnTo>
                <a:lnTo>
                  <a:pt x="2233" y="793"/>
                </a:lnTo>
                <a:lnTo>
                  <a:pt x="1488" y="2116"/>
                </a:lnTo>
                <a:lnTo>
                  <a:pt x="0" y="714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4962" name="SMARTInkShape-2231"/>
          <p:cNvSpPr/>
          <p:nvPr/>
        </p:nvSpPr>
        <p:spPr bwMode="auto">
          <a:xfrm>
            <a:off x="4643438" y="6372225"/>
            <a:ext cx="35719" cy="7146"/>
          </a:xfrm>
          <a:custGeom>
            <a:avLst/>
            <a:gdLst/>
            <a:ahLst/>
            <a:cxnLst/>
            <a:rect l="0" t="0" r="0" b="0"/>
            <a:pathLst>
              <a:path w="35719" h="7146">
                <a:moveTo>
                  <a:pt x="35718" y="0"/>
                </a:moveTo>
                <a:lnTo>
                  <a:pt x="31926" y="0"/>
                </a:lnTo>
                <a:lnTo>
                  <a:pt x="27947" y="2117"/>
                </a:lnTo>
                <a:lnTo>
                  <a:pt x="25775" y="3794"/>
                </a:lnTo>
                <a:lnTo>
                  <a:pt x="19128" y="5655"/>
                </a:lnTo>
                <a:lnTo>
                  <a:pt x="0" y="7145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4963" name="SMARTInkShape-2232"/>
          <p:cNvSpPr/>
          <p:nvPr/>
        </p:nvSpPr>
        <p:spPr bwMode="auto">
          <a:xfrm>
            <a:off x="5979320" y="728663"/>
            <a:ext cx="7144" cy="7144"/>
          </a:xfrm>
          <a:custGeom>
            <a:avLst/>
            <a:gdLst/>
            <a:ahLst/>
            <a:cxnLst/>
            <a:rect l="0" t="0" r="0" b="0"/>
            <a:pathLst>
              <a:path w="7144" h="7144">
                <a:moveTo>
                  <a:pt x="0" y="7143"/>
                </a:moveTo>
                <a:lnTo>
                  <a:pt x="7143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4964" name="SMARTInkShape-2233"/>
          <p:cNvSpPr/>
          <p:nvPr/>
        </p:nvSpPr>
        <p:spPr bwMode="auto">
          <a:xfrm>
            <a:off x="4500650" y="307181"/>
            <a:ext cx="7057" cy="7145"/>
          </a:xfrm>
          <a:custGeom>
            <a:avLst/>
            <a:gdLst/>
            <a:ahLst/>
            <a:cxnLst/>
            <a:rect l="0" t="0" r="0" b="0"/>
            <a:pathLst>
              <a:path w="7057" h="7145">
                <a:moveTo>
                  <a:pt x="7056" y="7144"/>
                </a:moveTo>
                <a:lnTo>
                  <a:pt x="0" y="7144"/>
                </a:lnTo>
                <a:lnTo>
                  <a:pt x="7056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4965" name="SMARTInkShape-2234"/>
          <p:cNvSpPr/>
          <p:nvPr/>
        </p:nvSpPr>
        <p:spPr bwMode="auto">
          <a:xfrm>
            <a:off x="3750469" y="485775"/>
            <a:ext cx="42863" cy="28576"/>
          </a:xfrm>
          <a:custGeom>
            <a:avLst/>
            <a:gdLst/>
            <a:ahLst/>
            <a:cxnLst/>
            <a:rect l="0" t="0" r="0" b="0"/>
            <a:pathLst>
              <a:path w="42863" h="28576">
                <a:moveTo>
                  <a:pt x="0" y="28575"/>
                </a:moveTo>
                <a:lnTo>
                  <a:pt x="0" y="24783"/>
                </a:lnTo>
                <a:lnTo>
                  <a:pt x="794" y="23666"/>
                </a:lnTo>
                <a:lnTo>
                  <a:pt x="2116" y="22921"/>
                </a:lnTo>
                <a:lnTo>
                  <a:pt x="3792" y="22424"/>
                </a:lnTo>
                <a:lnTo>
                  <a:pt x="4909" y="21299"/>
                </a:lnTo>
                <a:lnTo>
                  <a:pt x="8819" y="13791"/>
                </a:lnTo>
                <a:lnTo>
                  <a:pt x="10642" y="11575"/>
                </a:lnTo>
                <a:lnTo>
                  <a:pt x="16900" y="9113"/>
                </a:lnTo>
                <a:lnTo>
                  <a:pt x="29349" y="5611"/>
                </a:lnTo>
                <a:lnTo>
                  <a:pt x="42862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4968" name="SMARTInkShape-Group501"/>
          <p:cNvGrpSpPr/>
          <p:nvPr/>
        </p:nvGrpSpPr>
        <p:grpSpPr>
          <a:xfrm>
            <a:off x="8008144" y="5743575"/>
            <a:ext cx="78582" cy="39639"/>
            <a:chOff x="8008144" y="5743575"/>
            <a:chExt cx="78582" cy="39639"/>
          </a:xfrm>
        </p:grpSpPr>
        <p:sp>
          <p:nvSpPr>
            <p:cNvPr id="2514966" name="SMARTInkShape-2235"/>
            <p:cNvSpPr/>
            <p:nvPr/>
          </p:nvSpPr>
          <p:spPr bwMode="auto">
            <a:xfrm>
              <a:off x="8079581" y="5743575"/>
              <a:ext cx="7145" cy="39639"/>
            </a:xfrm>
            <a:custGeom>
              <a:avLst/>
              <a:gdLst/>
              <a:ahLst/>
              <a:cxnLst/>
              <a:rect l="0" t="0" r="0" b="0"/>
              <a:pathLst>
                <a:path w="7145" h="39639">
                  <a:moveTo>
                    <a:pt x="7144" y="28575"/>
                  </a:moveTo>
                  <a:lnTo>
                    <a:pt x="7144" y="39217"/>
                  </a:lnTo>
                  <a:lnTo>
                    <a:pt x="6350" y="39638"/>
                  </a:lnTo>
                  <a:lnTo>
                    <a:pt x="5027" y="39126"/>
                  </a:lnTo>
                  <a:lnTo>
                    <a:pt x="3351" y="37990"/>
                  </a:lnTo>
                  <a:lnTo>
                    <a:pt x="2234" y="36439"/>
                  </a:lnTo>
                  <a:lnTo>
                    <a:pt x="993" y="3259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4967" name="SMARTInkShape-2236"/>
            <p:cNvSpPr/>
            <p:nvPr/>
          </p:nvSpPr>
          <p:spPr bwMode="auto">
            <a:xfrm>
              <a:off x="8008144" y="5750720"/>
              <a:ext cx="14288" cy="28479"/>
            </a:xfrm>
            <a:custGeom>
              <a:avLst/>
              <a:gdLst/>
              <a:ahLst/>
              <a:cxnLst/>
              <a:rect l="0" t="0" r="0" b="0"/>
              <a:pathLst>
                <a:path w="14288" h="28479">
                  <a:moveTo>
                    <a:pt x="14287" y="0"/>
                  </a:moveTo>
                  <a:lnTo>
                    <a:pt x="8136" y="0"/>
                  </a:lnTo>
                  <a:lnTo>
                    <a:pt x="13382" y="6150"/>
                  </a:lnTo>
                  <a:lnTo>
                    <a:pt x="14207" y="13206"/>
                  </a:lnTo>
                  <a:lnTo>
                    <a:pt x="14287" y="28251"/>
                  </a:lnTo>
                  <a:lnTo>
                    <a:pt x="10494" y="28478"/>
                  </a:lnTo>
                  <a:lnTo>
                    <a:pt x="6516" y="24298"/>
                  </a:lnTo>
                  <a:lnTo>
                    <a:pt x="0" y="1428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4969" name="SMARTInkShape-2237"/>
          <p:cNvSpPr/>
          <p:nvPr/>
        </p:nvSpPr>
        <p:spPr bwMode="auto">
          <a:xfrm>
            <a:off x="8001000" y="4893470"/>
            <a:ext cx="28576" cy="57151"/>
          </a:xfrm>
          <a:custGeom>
            <a:avLst/>
            <a:gdLst/>
            <a:ahLst/>
            <a:cxnLst/>
            <a:rect l="0" t="0" r="0" b="0"/>
            <a:pathLst>
              <a:path w="28576" h="57151">
                <a:moveTo>
                  <a:pt x="28575" y="57150"/>
                </a:moveTo>
                <a:lnTo>
                  <a:pt x="24782" y="57150"/>
                </a:lnTo>
                <a:lnTo>
                  <a:pt x="23665" y="56355"/>
                </a:lnTo>
                <a:lnTo>
                  <a:pt x="22920" y="55032"/>
                </a:lnTo>
                <a:lnTo>
                  <a:pt x="22424" y="53357"/>
                </a:lnTo>
                <a:lnTo>
                  <a:pt x="16718" y="44170"/>
                </a:lnTo>
                <a:lnTo>
                  <a:pt x="14214" y="33107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4973" name="SMARTInkShape-Group503"/>
          <p:cNvGrpSpPr/>
          <p:nvPr/>
        </p:nvGrpSpPr>
        <p:grpSpPr>
          <a:xfrm>
            <a:off x="6065338" y="116228"/>
            <a:ext cx="599782" cy="189385"/>
            <a:chOff x="6065338" y="116228"/>
            <a:chExt cx="599782" cy="189385"/>
          </a:xfrm>
        </p:grpSpPr>
        <p:sp>
          <p:nvSpPr>
            <p:cNvPr id="2514970" name="SMARTInkShape-2238"/>
            <p:cNvSpPr/>
            <p:nvPr/>
          </p:nvSpPr>
          <p:spPr bwMode="auto">
            <a:xfrm>
              <a:off x="6208912" y="192881"/>
              <a:ext cx="13294" cy="112732"/>
            </a:xfrm>
            <a:custGeom>
              <a:avLst/>
              <a:gdLst/>
              <a:ahLst/>
              <a:cxnLst/>
              <a:rect l="0" t="0" r="0" b="0"/>
              <a:pathLst>
                <a:path w="13294" h="112732">
                  <a:moveTo>
                    <a:pt x="13293" y="0"/>
                  </a:moveTo>
                  <a:lnTo>
                    <a:pt x="6445" y="0"/>
                  </a:lnTo>
                  <a:lnTo>
                    <a:pt x="6158" y="32887"/>
                  </a:lnTo>
                  <a:lnTo>
                    <a:pt x="6152" y="64862"/>
                  </a:lnTo>
                  <a:lnTo>
                    <a:pt x="5358" y="78040"/>
                  </a:lnTo>
                  <a:lnTo>
                    <a:pt x="0" y="100598"/>
                  </a:lnTo>
                  <a:lnTo>
                    <a:pt x="1566" y="106358"/>
                  </a:lnTo>
                  <a:lnTo>
                    <a:pt x="5245" y="112731"/>
                  </a:lnTo>
                  <a:lnTo>
                    <a:pt x="5547" y="112461"/>
                  </a:lnTo>
                  <a:lnTo>
                    <a:pt x="6151" y="7858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4971" name="SMARTInkShape-2239"/>
            <p:cNvSpPr/>
            <p:nvPr/>
          </p:nvSpPr>
          <p:spPr bwMode="auto">
            <a:xfrm>
              <a:off x="6343650" y="116228"/>
              <a:ext cx="321470" cy="152170"/>
            </a:xfrm>
            <a:custGeom>
              <a:avLst/>
              <a:gdLst/>
              <a:ahLst/>
              <a:cxnLst/>
              <a:rect l="0" t="0" r="0" b="0"/>
              <a:pathLst>
                <a:path w="321470" h="152170">
                  <a:moveTo>
                    <a:pt x="0" y="40935"/>
                  </a:moveTo>
                  <a:lnTo>
                    <a:pt x="3792" y="40935"/>
                  </a:lnTo>
                  <a:lnTo>
                    <a:pt x="37021" y="28750"/>
                  </a:lnTo>
                  <a:lnTo>
                    <a:pt x="71609" y="13293"/>
                  </a:lnTo>
                  <a:lnTo>
                    <a:pt x="104956" y="1902"/>
                  </a:lnTo>
                  <a:lnTo>
                    <a:pt x="126348" y="0"/>
                  </a:lnTo>
                  <a:lnTo>
                    <a:pt x="135000" y="2369"/>
                  </a:lnTo>
                  <a:lnTo>
                    <a:pt x="137625" y="4905"/>
                  </a:lnTo>
                  <a:lnTo>
                    <a:pt x="140542" y="11957"/>
                  </a:lnTo>
                  <a:lnTo>
                    <a:pt x="138938" y="16854"/>
                  </a:lnTo>
                  <a:lnTo>
                    <a:pt x="116633" y="52462"/>
                  </a:lnTo>
                  <a:lnTo>
                    <a:pt x="94795" y="79628"/>
                  </a:lnTo>
                  <a:lnTo>
                    <a:pt x="75801" y="107785"/>
                  </a:lnTo>
                  <a:lnTo>
                    <a:pt x="63911" y="128652"/>
                  </a:lnTo>
                  <a:lnTo>
                    <a:pt x="63245" y="134338"/>
                  </a:lnTo>
                  <a:lnTo>
                    <a:pt x="66739" y="144889"/>
                  </a:lnTo>
                  <a:lnTo>
                    <a:pt x="71479" y="148337"/>
                  </a:lnTo>
                  <a:lnTo>
                    <a:pt x="85215" y="152169"/>
                  </a:lnTo>
                  <a:lnTo>
                    <a:pt x="118382" y="150534"/>
                  </a:lnTo>
                  <a:lnTo>
                    <a:pt x="148923" y="144943"/>
                  </a:lnTo>
                  <a:lnTo>
                    <a:pt x="183662" y="136373"/>
                  </a:lnTo>
                  <a:lnTo>
                    <a:pt x="201817" y="130754"/>
                  </a:lnTo>
                  <a:lnTo>
                    <a:pt x="220270" y="124627"/>
                  </a:lnTo>
                  <a:lnTo>
                    <a:pt x="239715" y="118161"/>
                  </a:lnTo>
                  <a:lnTo>
                    <a:pt x="259823" y="111469"/>
                  </a:lnTo>
                  <a:lnTo>
                    <a:pt x="294070" y="100064"/>
                  </a:lnTo>
                  <a:lnTo>
                    <a:pt x="321469" y="9094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4972" name="SMARTInkShape-2240"/>
            <p:cNvSpPr/>
            <p:nvPr/>
          </p:nvSpPr>
          <p:spPr bwMode="auto">
            <a:xfrm>
              <a:off x="6065338" y="135731"/>
              <a:ext cx="278313" cy="100014"/>
            </a:xfrm>
            <a:custGeom>
              <a:avLst/>
              <a:gdLst/>
              <a:ahLst/>
              <a:cxnLst/>
              <a:rect l="0" t="0" r="0" b="0"/>
              <a:pathLst>
                <a:path w="278313" h="100014">
                  <a:moveTo>
                    <a:pt x="6850" y="100013"/>
                  </a:moveTo>
                  <a:lnTo>
                    <a:pt x="699" y="93862"/>
                  </a:lnTo>
                  <a:lnTo>
                    <a:pt x="0" y="89371"/>
                  </a:lnTo>
                  <a:lnTo>
                    <a:pt x="696" y="88156"/>
                  </a:lnTo>
                  <a:lnTo>
                    <a:pt x="1953" y="87345"/>
                  </a:lnTo>
                  <a:lnTo>
                    <a:pt x="3585" y="86805"/>
                  </a:lnTo>
                  <a:lnTo>
                    <a:pt x="37826" y="65934"/>
                  </a:lnTo>
                  <a:lnTo>
                    <a:pt x="61098" y="56821"/>
                  </a:lnTo>
                  <a:lnTo>
                    <a:pt x="88110" y="47479"/>
                  </a:lnTo>
                  <a:lnTo>
                    <a:pt x="118636" y="38035"/>
                  </a:lnTo>
                  <a:lnTo>
                    <a:pt x="152841" y="30663"/>
                  </a:lnTo>
                  <a:lnTo>
                    <a:pt x="187622" y="23947"/>
                  </a:lnTo>
                  <a:lnTo>
                    <a:pt x="218955" y="15670"/>
                  </a:lnTo>
                  <a:lnTo>
                    <a:pt x="244523" y="8817"/>
                  </a:lnTo>
                  <a:lnTo>
                    <a:pt x="278312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4974" name="SMARTInkShape-2241"/>
          <p:cNvSpPr/>
          <p:nvPr/>
        </p:nvSpPr>
        <p:spPr bwMode="auto">
          <a:xfrm>
            <a:off x="4672013" y="6029325"/>
            <a:ext cx="1" cy="7146"/>
          </a:xfrm>
          <a:custGeom>
            <a:avLst/>
            <a:gdLst/>
            <a:ahLst/>
            <a:cxnLst/>
            <a:rect l="0" t="0" r="0" b="0"/>
            <a:pathLst>
              <a:path w="1" h="7146">
                <a:moveTo>
                  <a:pt x="0" y="7145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4975" name="SMARTInkShape-2242"/>
          <p:cNvSpPr/>
          <p:nvPr/>
        </p:nvSpPr>
        <p:spPr bwMode="auto">
          <a:xfrm>
            <a:off x="4636294" y="5000625"/>
            <a:ext cx="14288" cy="21431"/>
          </a:xfrm>
          <a:custGeom>
            <a:avLst/>
            <a:gdLst/>
            <a:ahLst/>
            <a:cxnLst/>
            <a:rect l="0" t="0" r="0" b="0"/>
            <a:pathLst>
              <a:path w="14288" h="21431">
                <a:moveTo>
                  <a:pt x="14287" y="21430"/>
                </a:moveTo>
                <a:lnTo>
                  <a:pt x="14287" y="4432"/>
                </a:lnTo>
                <a:lnTo>
                  <a:pt x="13494" y="2954"/>
                </a:lnTo>
                <a:lnTo>
                  <a:pt x="12171" y="1970"/>
                </a:lnTo>
                <a:lnTo>
                  <a:pt x="7231" y="34"/>
                </a:lnTo>
                <a:lnTo>
                  <a:pt x="7151" y="6154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5045" name="SMARTInkShape-Group506"/>
          <p:cNvGrpSpPr/>
          <p:nvPr/>
        </p:nvGrpSpPr>
        <p:grpSpPr>
          <a:xfrm>
            <a:off x="8115484" y="5222080"/>
            <a:ext cx="407011" cy="201078"/>
            <a:chOff x="8115484" y="5222080"/>
            <a:chExt cx="407011" cy="201078"/>
          </a:xfrm>
        </p:grpSpPr>
        <p:sp>
          <p:nvSpPr>
            <p:cNvPr id="2515040" name="SMARTInkShape-2243"/>
            <p:cNvSpPr/>
            <p:nvPr/>
          </p:nvSpPr>
          <p:spPr bwMode="auto">
            <a:xfrm>
              <a:off x="8115484" y="5293520"/>
              <a:ext cx="228417" cy="121390"/>
            </a:xfrm>
            <a:custGeom>
              <a:avLst/>
              <a:gdLst/>
              <a:ahLst/>
              <a:cxnLst/>
              <a:rect l="0" t="0" r="0" b="0"/>
              <a:pathLst>
                <a:path w="228417" h="121390">
                  <a:moveTo>
                    <a:pt x="35535" y="0"/>
                  </a:moveTo>
                  <a:lnTo>
                    <a:pt x="28392" y="0"/>
                  </a:lnTo>
                  <a:lnTo>
                    <a:pt x="28391" y="16792"/>
                  </a:lnTo>
                  <a:lnTo>
                    <a:pt x="26274" y="21485"/>
                  </a:lnTo>
                  <a:lnTo>
                    <a:pt x="18448" y="34758"/>
                  </a:lnTo>
                  <a:lnTo>
                    <a:pt x="10442" y="62989"/>
                  </a:lnTo>
                  <a:lnTo>
                    <a:pt x="2965" y="76077"/>
                  </a:lnTo>
                  <a:lnTo>
                    <a:pt x="749" y="87099"/>
                  </a:lnTo>
                  <a:lnTo>
                    <a:pt x="0" y="101253"/>
                  </a:lnTo>
                  <a:lnTo>
                    <a:pt x="2014" y="106649"/>
                  </a:lnTo>
                  <a:lnTo>
                    <a:pt x="9775" y="116580"/>
                  </a:lnTo>
                  <a:lnTo>
                    <a:pt x="18530" y="119281"/>
                  </a:lnTo>
                  <a:lnTo>
                    <a:pt x="29565" y="119688"/>
                  </a:lnTo>
                  <a:lnTo>
                    <a:pt x="54425" y="115165"/>
                  </a:lnTo>
                  <a:lnTo>
                    <a:pt x="86147" y="120067"/>
                  </a:lnTo>
                  <a:lnTo>
                    <a:pt x="118028" y="121170"/>
                  </a:lnTo>
                  <a:lnTo>
                    <a:pt x="149196" y="121389"/>
                  </a:lnTo>
                  <a:lnTo>
                    <a:pt x="180400" y="119315"/>
                  </a:lnTo>
                  <a:lnTo>
                    <a:pt x="195964" y="114941"/>
                  </a:lnTo>
                  <a:lnTo>
                    <a:pt x="228416" y="85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41" name="SMARTInkShape-2244"/>
            <p:cNvSpPr/>
            <p:nvPr/>
          </p:nvSpPr>
          <p:spPr bwMode="auto">
            <a:xfrm>
              <a:off x="8215313" y="5250655"/>
              <a:ext cx="14288" cy="14291"/>
            </a:xfrm>
            <a:custGeom>
              <a:avLst/>
              <a:gdLst/>
              <a:ahLst/>
              <a:cxnLst/>
              <a:rect l="0" t="0" r="0" b="0"/>
              <a:pathLst>
                <a:path w="14288" h="14291">
                  <a:moveTo>
                    <a:pt x="0" y="14290"/>
                  </a:moveTo>
                  <a:lnTo>
                    <a:pt x="0" y="3647"/>
                  </a:lnTo>
                  <a:lnTo>
                    <a:pt x="793" y="2431"/>
                  </a:lnTo>
                  <a:lnTo>
                    <a:pt x="2116" y="1621"/>
                  </a:lnTo>
                  <a:lnTo>
                    <a:pt x="7275" y="214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42" name="SMARTInkShape-2245"/>
            <p:cNvSpPr/>
            <p:nvPr/>
          </p:nvSpPr>
          <p:spPr bwMode="auto">
            <a:xfrm>
              <a:off x="8372475" y="5222080"/>
              <a:ext cx="150020" cy="28576"/>
            </a:xfrm>
            <a:custGeom>
              <a:avLst/>
              <a:gdLst/>
              <a:ahLst/>
              <a:cxnLst/>
              <a:rect l="0" t="0" r="0" b="0"/>
              <a:pathLst>
                <a:path w="150020" h="28576">
                  <a:moveTo>
                    <a:pt x="0" y="28575"/>
                  </a:moveTo>
                  <a:lnTo>
                    <a:pt x="16793" y="28575"/>
                  </a:lnTo>
                  <a:lnTo>
                    <a:pt x="50440" y="21301"/>
                  </a:lnTo>
                  <a:lnTo>
                    <a:pt x="80791" y="15009"/>
                  </a:lnTo>
                  <a:lnTo>
                    <a:pt x="113638" y="13558"/>
                  </a:lnTo>
                  <a:lnTo>
                    <a:pt x="141068" y="5474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43" name="SMARTInkShape-2246"/>
            <p:cNvSpPr/>
            <p:nvPr/>
          </p:nvSpPr>
          <p:spPr bwMode="auto">
            <a:xfrm>
              <a:off x="8337167" y="5250655"/>
              <a:ext cx="124123" cy="172503"/>
            </a:xfrm>
            <a:custGeom>
              <a:avLst/>
              <a:gdLst/>
              <a:ahLst/>
              <a:cxnLst/>
              <a:rect l="0" t="0" r="0" b="0"/>
              <a:pathLst>
                <a:path w="124123" h="172503">
                  <a:moveTo>
                    <a:pt x="35308" y="0"/>
                  </a:moveTo>
                  <a:lnTo>
                    <a:pt x="31515" y="3793"/>
                  </a:lnTo>
                  <a:lnTo>
                    <a:pt x="27537" y="5656"/>
                  </a:lnTo>
                  <a:lnTo>
                    <a:pt x="25365" y="6152"/>
                  </a:lnTo>
                  <a:lnTo>
                    <a:pt x="23916" y="7277"/>
                  </a:lnTo>
                  <a:lnTo>
                    <a:pt x="11190" y="23912"/>
                  </a:lnTo>
                  <a:lnTo>
                    <a:pt x="6597" y="26503"/>
                  </a:lnTo>
                  <a:lnTo>
                    <a:pt x="4261" y="27194"/>
                  </a:lnTo>
                  <a:lnTo>
                    <a:pt x="2704" y="28448"/>
                  </a:lnTo>
                  <a:lnTo>
                    <a:pt x="0" y="34605"/>
                  </a:lnTo>
                  <a:lnTo>
                    <a:pt x="5776" y="41773"/>
                  </a:lnTo>
                  <a:lnTo>
                    <a:pt x="12800" y="48918"/>
                  </a:lnTo>
                  <a:lnTo>
                    <a:pt x="17349" y="49685"/>
                  </a:lnTo>
                  <a:lnTo>
                    <a:pt x="50718" y="49999"/>
                  </a:lnTo>
                  <a:lnTo>
                    <a:pt x="82248" y="40064"/>
                  </a:lnTo>
                  <a:lnTo>
                    <a:pt x="107656" y="36101"/>
                  </a:lnTo>
                  <a:lnTo>
                    <a:pt x="113235" y="38007"/>
                  </a:lnTo>
                  <a:lnTo>
                    <a:pt x="115835" y="39626"/>
                  </a:lnTo>
                  <a:lnTo>
                    <a:pt x="123286" y="49489"/>
                  </a:lnTo>
                  <a:lnTo>
                    <a:pt x="124122" y="53631"/>
                  </a:lnTo>
                  <a:lnTo>
                    <a:pt x="120615" y="86776"/>
                  </a:lnTo>
                  <a:lnTo>
                    <a:pt x="111139" y="121583"/>
                  </a:lnTo>
                  <a:lnTo>
                    <a:pt x="100463" y="142917"/>
                  </a:lnTo>
                  <a:lnTo>
                    <a:pt x="73275" y="169648"/>
                  </a:lnTo>
                  <a:lnTo>
                    <a:pt x="70145" y="171836"/>
                  </a:lnTo>
                  <a:lnTo>
                    <a:pt x="68057" y="172502"/>
                  </a:lnTo>
                  <a:lnTo>
                    <a:pt x="66666" y="172152"/>
                  </a:lnTo>
                  <a:lnTo>
                    <a:pt x="65738" y="171125"/>
                  </a:lnTo>
                  <a:lnTo>
                    <a:pt x="64708" y="167867"/>
                  </a:lnTo>
                  <a:lnTo>
                    <a:pt x="65226" y="165886"/>
                  </a:lnTo>
                  <a:lnTo>
                    <a:pt x="70543" y="158514"/>
                  </a:lnTo>
                  <a:lnTo>
                    <a:pt x="85314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5046" name="SMARTInkShape-2247"/>
          <p:cNvSpPr/>
          <p:nvPr/>
        </p:nvSpPr>
        <p:spPr bwMode="auto">
          <a:xfrm>
            <a:off x="7576067" y="5130966"/>
            <a:ext cx="721707" cy="411835"/>
          </a:xfrm>
          <a:custGeom>
            <a:avLst/>
            <a:gdLst/>
            <a:ahLst/>
            <a:cxnLst/>
            <a:rect l="0" t="0" r="0" b="0"/>
            <a:pathLst>
              <a:path w="721707" h="411835">
                <a:moveTo>
                  <a:pt x="539233" y="155409"/>
                </a:moveTo>
                <a:lnTo>
                  <a:pt x="539233" y="145466"/>
                </a:lnTo>
                <a:lnTo>
                  <a:pt x="546082" y="111442"/>
                </a:lnTo>
                <a:lnTo>
                  <a:pt x="546290" y="99607"/>
                </a:lnTo>
                <a:lnTo>
                  <a:pt x="542105" y="90656"/>
                </a:lnTo>
                <a:lnTo>
                  <a:pt x="534953" y="82180"/>
                </a:lnTo>
                <a:lnTo>
                  <a:pt x="512790" y="67694"/>
                </a:lnTo>
                <a:lnTo>
                  <a:pt x="481423" y="53332"/>
                </a:lnTo>
                <a:lnTo>
                  <a:pt x="453378" y="39731"/>
                </a:lnTo>
                <a:lnTo>
                  <a:pt x="419205" y="24491"/>
                </a:lnTo>
                <a:lnTo>
                  <a:pt x="391309" y="15636"/>
                </a:lnTo>
                <a:lnTo>
                  <a:pt x="362935" y="7985"/>
                </a:lnTo>
                <a:lnTo>
                  <a:pt x="334421" y="1485"/>
                </a:lnTo>
                <a:lnTo>
                  <a:pt x="305069" y="0"/>
                </a:lnTo>
                <a:lnTo>
                  <a:pt x="272383" y="5028"/>
                </a:lnTo>
                <a:lnTo>
                  <a:pt x="242239" y="16219"/>
                </a:lnTo>
                <a:lnTo>
                  <a:pt x="212404" y="31176"/>
                </a:lnTo>
                <a:lnTo>
                  <a:pt x="179575" y="55011"/>
                </a:lnTo>
                <a:lnTo>
                  <a:pt x="148593" y="82182"/>
                </a:lnTo>
                <a:lnTo>
                  <a:pt x="114631" y="111928"/>
                </a:lnTo>
                <a:lnTo>
                  <a:pt x="91229" y="136878"/>
                </a:lnTo>
                <a:lnTo>
                  <a:pt x="69716" y="161725"/>
                </a:lnTo>
                <a:lnTo>
                  <a:pt x="49571" y="185997"/>
                </a:lnTo>
                <a:lnTo>
                  <a:pt x="21968" y="221181"/>
                </a:lnTo>
                <a:lnTo>
                  <a:pt x="4616" y="252067"/>
                </a:lnTo>
                <a:lnTo>
                  <a:pt x="0" y="271658"/>
                </a:lnTo>
                <a:lnTo>
                  <a:pt x="1195" y="296745"/>
                </a:lnTo>
                <a:lnTo>
                  <a:pt x="8799" y="311887"/>
                </a:lnTo>
                <a:lnTo>
                  <a:pt x="20910" y="325761"/>
                </a:lnTo>
                <a:lnTo>
                  <a:pt x="47165" y="342497"/>
                </a:lnTo>
                <a:lnTo>
                  <a:pt x="71299" y="352595"/>
                </a:lnTo>
                <a:lnTo>
                  <a:pt x="100016" y="362374"/>
                </a:lnTo>
                <a:lnTo>
                  <a:pt x="132888" y="372012"/>
                </a:lnTo>
                <a:lnTo>
                  <a:pt x="151655" y="376806"/>
                </a:lnTo>
                <a:lnTo>
                  <a:pt x="171310" y="381587"/>
                </a:lnTo>
                <a:lnTo>
                  <a:pt x="191557" y="385569"/>
                </a:lnTo>
                <a:lnTo>
                  <a:pt x="212199" y="389018"/>
                </a:lnTo>
                <a:lnTo>
                  <a:pt x="233104" y="392111"/>
                </a:lnTo>
                <a:lnTo>
                  <a:pt x="255773" y="395760"/>
                </a:lnTo>
                <a:lnTo>
                  <a:pt x="279616" y="399781"/>
                </a:lnTo>
                <a:lnTo>
                  <a:pt x="304242" y="404048"/>
                </a:lnTo>
                <a:lnTo>
                  <a:pt x="328598" y="406894"/>
                </a:lnTo>
                <a:lnTo>
                  <a:pt x="352772" y="408790"/>
                </a:lnTo>
                <a:lnTo>
                  <a:pt x="376826" y="410055"/>
                </a:lnTo>
                <a:lnTo>
                  <a:pt x="401593" y="410898"/>
                </a:lnTo>
                <a:lnTo>
                  <a:pt x="426835" y="411460"/>
                </a:lnTo>
                <a:lnTo>
                  <a:pt x="452395" y="411834"/>
                </a:lnTo>
                <a:lnTo>
                  <a:pt x="477372" y="409704"/>
                </a:lnTo>
                <a:lnTo>
                  <a:pt x="501961" y="405901"/>
                </a:lnTo>
                <a:lnTo>
                  <a:pt x="526291" y="400985"/>
                </a:lnTo>
                <a:lnTo>
                  <a:pt x="549655" y="395326"/>
                </a:lnTo>
                <a:lnTo>
                  <a:pt x="572375" y="389173"/>
                </a:lnTo>
                <a:lnTo>
                  <a:pt x="594665" y="382689"/>
                </a:lnTo>
                <a:lnTo>
                  <a:pt x="615082" y="374398"/>
                </a:lnTo>
                <a:lnTo>
                  <a:pt x="634249" y="364902"/>
                </a:lnTo>
                <a:lnTo>
                  <a:pt x="667981" y="342180"/>
                </a:lnTo>
                <a:lnTo>
                  <a:pt x="693556" y="313560"/>
                </a:lnTo>
                <a:lnTo>
                  <a:pt x="711273" y="280203"/>
                </a:lnTo>
                <a:lnTo>
                  <a:pt x="718220" y="262417"/>
                </a:lnTo>
                <a:lnTo>
                  <a:pt x="721264" y="244211"/>
                </a:lnTo>
                <a:lnTo>
                  <a:pt x="721706" y="225723"/>
                </a:lnTo>
                <a:lnTo>
                  <a:pt x="720413" y="207047"/>
                </a:lnTo>
                <a:lnTo>
                  <a:pt x="710509" y="171480"/>
                </a:lnTo>
                <a:lnTo>
                  <a:pt x="693143" y="137152"/>
                </a:lnTo>
                <a:lnTo>
                  <a:pt x="666904" y="103374"/>
                </a:lnTo>
                <a:lnTo>
                  <a:pt x="634605" y="76191"/>
                </a:lnTo>
                <a:lnTo>
                  <a:pt x="617101" y="64497"/>
                </a:lnTo>
                <a:lnTo>
                  <a:pt x="596702" y="55114"/>
                </a:lnTo>
                <a:lnTo>
                  <a:pt x="574370" y="47270"/>
                </a:lnTo>
                <a:lnTo>
                  <a:pt x="550752" y="40454"/>
                </a:lnTo>
                <a:lnTo>
                  <a:pt x="525481" y="35116"/>
                </a:lnTo>
                <a:lnTo>
                  <a:pt x="499108" y="30764"/>
                </a:lnTo>
                <a:lnTo>
                  <a:pt x="472002" y="27069"/>
                </a:lnTo>
                <a:lnTo>
                  <a:pt x="443612" y="25399"/>
                </a:lnTo>
                <a:lnTo>
                  <a:pt x="414367" y="25079"/>
                </a:lnTo>
                <a:lnTo>
                  <a:pt x="384552" y="25660"/>
                </a:lnTo>
                <a:lnTo>
                  <a:pt x="355150" y="26841"/>
                </a:lnTo>
                <a:lnTo>
                  <a:pt x="326024" y="28422"/>
                </a:lnTo>
                <a:lnTo>
                  <a:pt x="297081" y="30269"/>
                </a:lnTo>
                <a:lnTo>
                  <a:pt x="239196" y="33964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5047" name="SMARTInkShape-2248"/>
          <p:cNvSpPr/>
          <p:nvPr/>
        </p:nvSpPr>
        <p:spPr bwMode="auto">
          <a:xfrm>
            <a:off x="2044229" y="3957638"/>
            <a:ext cx="140640" cy="171049"/>
          </a:xfrm>
          <a:custGeom>
            <a:avLst/>
            <a:gdLst/>
            <a:ahLst/>
            <a:cxnLst/>
            <a:rect l="0" t="0" r="0" b="0"/>
            <a:pathLst>
              <a:path w="140640" h="171049">
                <a:moveTo>
                  <a:pt x="127471" y="0"/>
                </a:moveTo>
                <a:lnTo>
                  <a:pt x="109711" y="0"/>
                </a:lnTo>
                <a:lnTo>
                  <a:pt x="108487" y="793"/>
                </a:lnTo>
                <a:lnTo>
                  <a:pt x="107671" y="2116"/>
                </a:lnTo>
                <a:lnTo>
                  <a:pt x="107127" y="3792"/>
                </a:lnTo>
                <a:lnTo>
                  <a:pt x="84906" y="35959"/>
                </a:lnTo>
                <a:lnTo>
                  <a:pt x="70347" y="66431"/>
                </a:lnTo>
                <a:lnTo>
                  <a:pt x="64776" y="78737"/>
                </a:lnTo>
                <a:lnTo>
                  <a:pt x="44790" y="114251"/>
                </a:lnTo>
                <a:lnTo>
                  <a:pt x="25103" y="148535"/>
                </a:lnTo>
                <a:lnTo>
                  <a:pt x="20326" y="153328"/>
                </a:lnTo>
                <a:lnTo>
                  <a:pt x="10792" y="160197"/>
                </a:lnTo>
                <a:lnTo>
                  <a:pt x="8145" y="164596"/>
                </a:lnTo>
                <a:lnTo>
                  <a:pt x="7439" y="166881"/>
                </a:lnTo>
                <a:lnTo>
                  <a:pt x="6175" y="168404"/>
                </a:lnTo>
                <a:lnTo>
                  <a:pt x="0" y="171048"/>
                </a:lnTo>
                <a:lnTo>
                  <a:pt x="15705" y="154647"/>
                </a:lnTo>
                <a:lnTo>
                  <a:pt x="49082" y="127954"/>
                </a:lnTo>
                <a:lnTo>
                  <a:pt x="82238" y="95213"/>
                </a:lnTo>
                <a:lnTo>
                  <a:pt x="100387" y="73549"/>
                </a:lnTo>
                <a:lnTo>
                  <a:pt x="136091" y="41377"/>
                </a:lnTo>
                <a:lnTo>
                  <a:pt x="137980" y="39491"/>
                </a:lnTo>
                <a:lnTo>
                  <a:pt x="139240" y="39027"/>
                </a:lnTo>
                <a:lnTo>
                  <a:pt x="140079" y="39512"/>
                </a:lnTo>
                <a:lnTo>
                  <a:pt x="140639" y="40628"/>
                </a:lnTo>
                <a:lnTo>
                  <a:pt x="140218" y="42167"/>
                </a:lnTo>
                <a:lnTo>
                  <a:pt x="134417" y="50007"/>
                </a:lnTo>
                <a:lnTo>
                  <a:pt x="100829" y="83789"/>
                </a:lnTo>
                <a:lnTo>
                  <a:pt x="67120" y="116707"/>
                </a:lnTo>
                <a:lnTo>
                  <a:pt x="32132" y="142249"/>
                </a:lnTo>
                <a:lnTo>
                  <a:pt x="30574" y="144839"/>
                </a:lnTo>
                <a:lnTo>
                  <a:pt x="28742" y="146565"/>
                </a:lnTo>
                <a:lnTo>
                  <a:pt x="23164" y="149789"/>
                </a:lnTo>
                <a:lnTo>
                  <a:pt x="20690" y="156034"/>
                </a:lnTo>
                <a:lnTo>
                  <a:pt x="24218" y="153036"/>
                </a:lnTo>
                <a:lnTo>
                  <a:pt x="26018" y="149243"/>
                </a:lnTo>
                <a:lnTo>
                  <a:pt x="26498" y="147120"/>
                </a:lnTo>
                <a:lnTo>
                  <a:pt x="34759" y="136548"/>
                </a:lnTo>
                <a:lnTo>
                  <a:pt x="54251" y="119748"/>
                </a:lnTo>
                <a:lnTo>
                  <a:pt x="57226" y="115550"/>
                </a:lnTo>
                <a:lnTo>
                  <a:pt x="66882" y="108770"/>
                </a:lnTo>
                <a:lnTo>
                  <a:pt x="77524" y="102317"/>
                </a:lnTo>
                <a:lnTo>
                  <a:pt x="97307" y="84431"/>
                </a:lnTo>
                <a:lnTo>
                  <a:pt x="132321" y="59279"/>
                </a:lnTo>
                <a:lnTo>
                  <a:pt x="134162" y="57570"/>
                </a:lnTo>
                <a:lnTo>
                  <a:pt x="130688" y="61067"/>
                </a:lnTo>
                <a:lnTo>
                  <a:pt x="128901" y="64976"/>
                </a:lnTo>
                <a:lnTo>
                  <a:pt x="128424" y="67130"/>
                </a:lnTo>
                <a:lnTo>
                  <a:pt x="121942" y="78641"/>
                </a:lnTo>
                <a:lnTo>
                  <a:pt x="120327" y="85725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5048" name="SMARTInkShape-2249"/>
          <p:cNvSpPr/>
          <p:nvPr/>
        </p:nvSpPr>
        <p:spPr bwMode="auto">
          <a:xfrm>
            <a:off x="4614863" y="2014538"/>
            <a:ext cx="14288" cy="7144"/>
          </a:xfrm>
          <a:custGeom>
            <a:avLst/>
            <a:gdLst/>
            <a:ahLst/>
            <a:cxnLst/>
            <a:rect l="0" t="0" r="0" b="0"/>
            <a:pathLst>
              <a:path w="14288" h="7144">
                <a:moveTo>
                  <a:pt x="14287" y="0"/>
                </a:moveTo>
                <a:lnTo>
                  <a:pt x="8136" y="0"/>
                </a:lnTo>
                <a:lnTo>
                  <a:pt x="0" y="7143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5049" name="SMARTInkShape-2250"/>
          <p:cNvSpPr/>
          <p:nvPr/>
        </p:nvSpPr>
        <p:spPr bwMode="auto">
          <a:xfrm>
            <a:off x="7965281" y="2843213"/>
            <a:ext cx="28576" cy="28576"/>
          </a:xfrm>
          <a:custGeom>
            <a:avLst/>
            <a:gdLst/>
            <a:ahLst/>
            <a:cxnLst/>
            <a:rect l="0" t="0" r="0" b="0"/>
            <a:pathLst>
              <a:path w="28576" h="28576">
                <a:moveTo>
                  <a:pt x="28575" y="28575"/>
                </a:moveTo>
                <a:lnTo>
                  <a:pt x="17184" y="16390"/>
                </a:lnTo>
                <a:lnTo>
                  <a:pt x="12743" y="7088"/>
                </a:lnTo>
                <a:lnTo>
                  <a:pt x="7241" y="122"/>
                </a:lnTo>
                <a:lnTo>
                  <a:pt x="3380" y="36"/>
                </a:lnTo>
                <a:lnTo>
                  <a:pt x="2254" y="817"/>
                </a:lnTo>
                <a:lnTo>
                  <a:pt x="1502" y="2132"/>
                </a:lnTo>
                <a:lnTo>
                  <a:pt x="1002" y="3803"/>
                </a:lnTo>
                <a:lnTo>
                  <a:pt x="668" y="4123"/>
                </a:lnTo>
                <a:lnTo>
                  <a:pt x="445" y="3542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5052" name="SMARTInkShape-Group511"/>
          <p:cNvGrpSpPr/>
          <p:nvPr/>
        </p:nvGrpSpPr>
        <p:grpSpPr>
          <a:xfrm>
            <a:off x="4536281" y="2750344"/>
            <a:ext cx="264320" cy="200026"/>
            <a:chOff x="4536281" y="2750344"/>
            <a:chExt cx="264320" cy="200026"/>
          </a:xfrm>
        </p:grpSpPr>
        <p:sp>
          <p:nvSpPr>
            <p:cNvPr id="2515050" name="SMARTInkShape-2251"/>
            <p:cNvSpPr/>
            <p:nvPr/>
          </p:nvSpPr>
          <p:spPr bwMode="auto">
            <a:xfrm>
              <a:off x="4536281" y="2750344"/>
              <a:ext cx="49582" cy="7145"/>
            </a:xfrm>
            <a:custGeom>
              <a:avLst/>
              <a:gdLst/>
              <a:ahLst/>
              <a:cxnLst/>
              <a:rect l="0" t="0" r="0" b="0"/>
              <a:pathLst>
                <a:path w="49582" h="7145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9943" y="6849"/>
                  </a:lnTo>
                  <a:lnTo>
                    <a:pt x="45160" y="7141"/>
                  </a:lnTo>
                  <a:lnTo>
                    <a:pt x="49581" y="7144"/>
                  </a:lnTo>
                  <a:lnTo>
                    <a:pt x="42863" y="714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51" name="SMARTInkShape-2252"/>
            <p:cNvSpPr/>
            <p:nvPr/>
          </p:nvSpPr>
          <p:spPr bwMode="auto">
            <a:xfrm>
              <a:off x="4793482" y="2928938"/>
              <a:ext cx="7119" cy="21432"/>
            </a:xfrm>
            <a:custGeom>
              <a:avLst/>
              <a:gdLst/>
              <a:ahLst/>
              <a:cxnLst/>
              <a:rect l="0" t="0" r="0" b="0"/>
              <a:pathLst>
                <a:path w="7119" h="21432">
                  <a:moveTo>
                    <a:pt x="7118" y="21431"/>
                  </a:moveTo>
                  <a:lnTo>
                    <a:pt x="61" y="21431"/>
                  </a:lnTo>
                  <a:lnTo>
                    <a:pt x="0" y="17638"/>
                  </a:lnTo>
                  <a:lnTo>
                    <a:pt x="785" y="16521"/>
                  </a:lnTo>
                  <a:lnTo>
                    <a:pt x="2102" y="15776"/>
                  </a:lnTo>
                  <a:lnTo>
                    <a:pt x="3774" y="15280"/>
                  </a:lnTo>
                  <a:lnTo>
                    <a:pt x="4889" y="13361"/>
                  </a:lnTo>
                  <a:lnTo>
                    <a:pt x="711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060" name="SMARTInkShape-Group512"/>
          <p:cNvGrpSpPr/>
          <p:nvPr/>
        </p:nvGrpSpPr>
        <p:grpSpPr>
          <a:xfrm>
            <a:off x="2437566" y="78581"/>
            <a:ext cx="2120148" cy="1049711"/>
            <a:chOff x="2437566" y="78581"/>
            <a:chExt cx="2120148" cy="1049711"/>
          </a:xfrm>
        </p:grpSpPr>
        <p:sp>
          <p:nvSpPr>
            <p:cNvPr id="2515053" name="SMARTInkShape-2253"/>
            <p:cNvSpPr/>
            <p:nvPr/>
          </p:nvSpPr>
          <p:spPr bwMode="auto">
            <a:xfrm>
              <a:off x="2437566" y="121886"/>
              <a:ext cx="1826337" cy="1006406"/>
            </a:xfrm>
            <a:custGeom>
              <a:avLst/>
              <a:gdLst/>
              <a:ahLst/>
              <a:cxnLst/>
              <a:rect l="0" t="0" r="0" b="0"/>
              <a:pathLst>
                <a:path w="1826337" h="1006406">
                  <a:moveTo>
                    <a:pt x="1277184" y="99570"/>
                  </a:moveTo>
                  <a:lnTo>
                    <a:pt x="1270687" y="93867"/>
                  </a:lnTo>
                  <a:lnTo>
                    <a:pt x="1236542" y="75721"/>
                  </a:lnTo>
                  <a:lnTo>
                    <a:pt x="1202562" y="59087"/>
                  </a:lnTo>
                  <a:lnTo>
                    <a:pt x="1174426" y="49564"/>
                  </a:lnTo>
                  <a:lnTo>
                    <a:pt x="1147783" y="42420"/>
                  </a:lnTo>
                  <a:lnTo>
                    <a:pt x="1117664" y="33160"/>
                  </a:lnTo>
                  <a:lnTo>
                    <a:pt x="1085721" y="22478"/>
                  </a:lnTo>
                  <a:lnTo>
                    <a:pt x="1054031" y="16403"/>
                  </a:lnTo>
                  <a:lnTo>
                    <a:pt x="1019506" y="12487"/>
                  </a:lnTo>
                  <a:lnTo>
                    <a:pt x="995180" y="9273"/>
                  </a:lnTo>
                  <a:lnTo>
                    <a:pt x="968492" y="7844"/>
                  </a:lnTo>
                  <a:lnTo>
                    <a:pt x="940756" y="7209"/>
                  </a:lnTo>
                  <a:lnTo>
                    <a:pt x="912554" y="6927"/>
                  </a:lnTo>
                  <a:lnTo>
                    <a:pt x="884145" y="6802"/>
                  </a:lnTo>
                  <a:lnTo>
                    <a:pt x="853527" y="6746"/>
                  </a:lnTo>
                  <a:lnTo>
                    <a:pt x="821399" y="5928"/>
                  </a:lnTo>
                  <a:lnTo>
                    <a:pt x="788598" y="2918"/>
                  </a:lnTo>
                  <a:lnTo>
                    <a:pt x="753383" y="1051"/>
                  </a:lnTo>
                  <a:lnTo>
                    <a:pt x="735102" y="553"/>
                  </a:lnTo>
                  <a:lnTo>
                    <a:pt x="699973" y="0"/>
                  </a:lnTo>
                  <a:lnTo>
                    <a:pt x="665046" y="548"/>
                  </a:lnTo>
                  <a:lnTo>
                    <a:pt x="646842" y="1806"/>
                  </a:lnTo>
                  <a:lnTo>
                    <a:pt x="628356" y="3438"/>
                  </a:lnTo>
                  <a:lnTo>
                    <a:pt x="592999" y="5251"/>
                  </a:lnTo>
                  <a:lnTo>
                    <a:pt x="558764" y="6851"/>
                  </a:lnTo>
                  <a:lnTo>
                    <a:pt x="525028" y="10207"/>
                  </a:lnTo>
                  <a:lnTo>
                    <a:pt x="491513" y="16462"/>
                  </a:lnTo>
                  <a:lnTo>
                    <a:pt x="458097" y="24533"/>
                  </a:lnTo>
                  <a:lnTo>
                    <a:pt x="424724" y="33412"/>
                  </a:lnTo>
                  <a:lnTo>
                    <a:pt x="391371" y="42650"/>
                  </a:lnTo>
                  <a:lnTo>
                    <a:pt x="358821" y="52841"/>
                  </a:lnTo>
                  <a:lnTo>
                    <a:pt x="328479" y="65308"/>
                  </a:lnTo>
                  <a:lnTo>
                    <a:pt x="297002" y="78786"/>
                  </a:lnTo>
                  <a:lnTo>
                    <a:pt x="265285" y="92714"/>
                  </a:lnTo>
                  <a:lnTo>
                    <a:pt x="235313" y="106842"/>
                  </a:lnTo>
                  <a:lnTo>
                    <a:pt x="208235" y="123175"/>
                  </a:lnTo>
                  <a:lnTo>
                    <a:pt x="172794" y="150221"/>
                  </a:lnTo>
                  <a:lnTo>
                    <a:pt x="142184" y="180459"/>
                  </a:lnTo>
                  <a:lnTo>
                    <a:pt x="113007" y="214554"/>
                  </a:lnTo>
                  <a:lnTo>
                    <a:pt x="94609" y="238780"/>
                  </a:lnTo>
                  <a:lnTo>
                    <a:pt x="78495" y="265423"/>
                  </a:lnTo>
                  <a:lnTo>
                    <a:pt x="63396" y="293139"/>
                  </a:lnTo>
                  <a:lnTo>
                    <a:pt x="49541" y="322126"/>
                  </a:lnTo>
                  <a:lnTo>
                    <a:pt x="38092" y="353530"/>
                  </a:lnTo>
                  <a:lnTo>
                    <a:pt x="27712" y="383891"/>
                  </a:lnTo>
                  <a:lnTo>
                    <a:pt x="18601" y="414054"/>
                  </a:lnTo>
                  <a:lnTo>
                    <a:pt x="11905" y="445980"/>
                  </a:lnTo>
                  <a:lnTo>
                    <a:pt x="6284" y="478691"/>
                  </a:lnTo>
                  <a:lnTo>
                    <a:pt x="1933" y="510956"/>
                  </a:lnTo>
                  <a:lnTo>
                    <a:pt x="0" y="541171"/>
                  </a:lnTo>
                  <a:lnTo>
                    <a:pt x="3374" y="572591"/>
                  </a:lnTo>
                  <a:lnTo>
                    <a:pt x="10165" y="604283"/>
                  </a:lnTo>
                  <a:lnTo>
                    <a:pt x="18475" y="634243"/>
                  </a:lnTo>
                  <a:lnTo>
                    <a:pt x="29576" y="663434"/>
                  </a:lnTo>
                  <a:lnTo>
                    <a:pt x="43242" y="692283"/>
                  </a:lnTo>
                  <a:lnTo>
                    <a:pt x="59899" y="720979"/>
                  </a:lnTo>
                  <a:lnTo>
                    <a:pt x="80002" y="747492"/>
                  </a:lnTo>
                  <a:lnTo>
                    <a:pt x="102959" y="772504"/>
                  </a:lnTo>
                  <a:lnTo>
                    <a:pt x="129037" y="796850"/>
                  </a:lnTo>
                  <a:lnTo>
                    <a:pt x="156503" y="820899"/>
                  </a:lnTo>
                  <a:lnTo>
                    <a:pt x="186172" y="844023"/>
                  </a:lnTo>
                  <a:lnTo>
                    <a:pt x="220525" y="864884"/>
                  </a:lnTo>
                  <a:lnTo>
                    <a:pt x="254843" y="882622"/>
                  </a:lnTo>
                  <a:lnTo>
                    <a:pt x="289410" y="898443"/>
                  </a:lnTo>
                  <a:lnTo>
                    <a:pt x="307518" y="905996"/>
                  </a:lnTo>
                  <a:lnTo>
                    <a:pt x="325940" y="913413"/>
                  </a:lnTo>
                  <a:lnTo>
                    <a:pt x="345365" y="920738"/>
                  </a:lnTo>
                  <a:lnTo>
                    <a:pt x="365459" y="928003"/>
                  </a:lnTo>
                  <a:lnTo>
                    <a:pt x="385998" y="935227"/>
                  </a:lnTo>
                  <a:lnTo>
                    <a:pt x="406835" y="941631"/>
                  </a:lnTo>
                  <a:lnTo>
                    <a:pt x="427870" y="947488"/>
                  </a:lnTo>
                  <a:lnTo>
                    <a:pt x="449037" y="952980"/>
                  </a:lnTo>
                  <a:lnTo>
                    <a:pt x="470293" y="958229"/>
                  </a:lnTo>
                  <a:lnTo>
                    <a:pt x="491606" y="963316"/>
                  </a:lnTo>
                  <a:lnTo>
                    <a:pt x="512959" y="968294"/>
                  </a:lnTo>
                  <a:lnTo>
                    <a:pt x="535132" y="972407"/>
                  </a:lnTo>
                  <a:lnTo>
                    <a:pt x="557852" y="975943"/>
                  </a:lnTo>
                  <a:lnTo>
                    <a:pt x="580935" y="979094"/>
                  </a:lnTo>
                  <a:lnTo>
                    <a:pt x="604262" y="981988"/>
                  </a:lnTo>
                  <a:lnTo>
                    <a:pt x="627751" y="984711"/>
                  </a:lnTo>
                  <a:lnTo>
                    <a:pt x="651347" y="987320"/>
                  </a:lnTo>
                  <a:lnTo>
                    <a:pt x="675016" y="989854"/>
                  </a:lnTo>
                  <a:lnTo>
                    <a:pt x="698732" y="992336"/>
                  </a:lnTo>
                  <a:lnTo>
                    <a:pt x="722481" y="994785"/>
                  </a:lnTo>
                  <a:lnTo>
                    <a:pt x="745457" y="997211"/>
                  </a:lnTo>
                  <a:lnTo>
                    <a:pt x="767918" y="999623"/>
                  </a:lnTo>
                  <a:lnTo>
                    <a:pt x="790036" y="1002024"/>
                  </a:lnTo>
                  <a:lnTo>
                    <a:pt x="812719" y="1003625"/>
                  </a:lnTo>
                  <a:lnTo>
                    <a:pt x="835778" y="1004692"/>
                  </a:lnTo>
                  <a:lnTo>
                    <a:pt x="859088" y="1005404"/>
                  </a:lnTo>
                  <a:lnTo>
                    <a:pt x="881772" y="1005878"/>
                  </a:lnTo>
                  <a:lnTo>
                    <a:pt x="904039" y="1006194"/>
                  </a:lnTo>
                  <a:lnTo>
                    <a:pt x="926027" y="1006405"/>
                  </a:lnTo>
                  <a:lnTo>
                    <a:pt x="947035" y="1005752"/>
                  </a:lnTo>
                  <a:lnTo>
                    <a:pt x="967391" y="1004522"/>
                  </a:lnTo>
                  <a:lnTo>
                    <a:pt x="987312" y="1002909"/>
                  </a:lnTo>
                  <a:lnTo>
                    <a:pt x="1007736" y="1001040"/>
                  </a:lnTo>
                  <a:lnTo>
                    <a:pt x="1028496" y="999000"/>
                  </a:lnTo>
                  <a:lnTo>
                    <a:pt x="1049479" y="996846"/>
                  </a:lnTo>
                  <a:lnTo>
                    <a:pt x="1069818" y="994617"/>
                  </a:lnTo>
                  <a:lnTo>
                    <a:pt x="1089728" y="992337"/>
                  </a:lnTo>
                  <a:lnTo>
                    <a:pt x="1109351" y="990023"/>
                  </a:lnTo>
                  <a:lnTo>
                    <a:pt x="1128783" y="987687"/>
                  </a:lnTo>
                  <a:lnTo>
                    <a:pt x="1148087" y="985335"/>
                  </a:lnTo>
                  <a:lnTo>
                    <a:pt x="1167307" y="982974"/>
                  </a:lnTo>
                  <a:lnTo>
                    <a:pt x="1185676" y="979812"/>
                  </a:lnTo>
                  <a:lnTo>
                    <a:pt x="1220903" y="972066"/>
                  </a:lnTo>
                  <a:lnTo>
                    <a:pt x="1238870" y="966984"/>
                  </a:lnTo>
                  <a:lnTo>
                    <a:pt x="1257198" y="961215"/>
                  </a:lnTo>
                  <a:lnTo>
                    <a:pt x="1275766" y="954988"/>
                  </a:lnTo>
                  <a:lnTo>
                    <a:pt x="1294495" y="949248"/>
                  </a:lnTo>
                  <a:lnTo>
                    <a:pt x="1313331" y="943835"/>
                  </a:lnTo>
                  <a:lnTo>
                    <a:pt x="1332238" y="938638"/>
                  </a:lnTo>
                  <a:lnTo>
                    <a:pt x="1351193" y="931999"/>
                  </a:lnTo>
                  <a:lnTo>
                    <a:pt x="1370179" y="924398"/>
                  </a:lnTo>
                  <a:lnTo>
                    <a:pt x="1389187" y="916155"/>
                  </a:lnTo>
                  <a:lnTo>
                    <a:pt x="1408209" y="907485"/>
                  </a:lnTo>
                  <a:lnTo>
                    <a:pt x="1427240" y="898530"/>
                  </a:lnTo>
                  <a:lnTo>
                    <a:pt x="1446278" y="889385"/>
                  </a:lnTo>
                  <a:lnTo>
                    <a:pt x="1466113" y="879320"/>
                  </a:lnTo>
                  <a:lnTo>
                    <a:pt x="1486481" y="868641"/>
                  </a:lnTo>
                  <a:lnTo>
                    <a:pt x="1507203" y="857553"/>
                  </a:lnTo>
                  <a:lnTo>
                    <a:pt x="1526573" y="845398"/>
                  </a:lnTo>
                  <a:lnTo>
                    <a:pt x="1545044" y="832533"/>
                  </a:lnTo>
                  <a:lnTo>
                    <a:pt x="1562913" y="819193"/>
                  </a:lnTo>
                  <a:lnTo>
                    <a:pt x="1581176" y="805538"/>
                  </a:lnTo>
                  <a:lnTo>
                    <a:pt x="1599702" y="791671"/>
                  </a:lnTo>
                  <a:lnTo>
                    <a:pt x="1618402" y="777665"/>
                  </a:lnTo>
                  <a:lnTo>
                    <a:pt x="1651880" y="751518"/>
                  </a:lnTo>
                  <a:lnTo>
                    <a:pt x="1682634" y="725081"/>
                  </a:lnTo>
                  <a:lnTo>
                    <a:pt x="1712178" y="694810"/>
                  </a:lnTo>
                  <a:lnTo>
                    <a:pt x="1736950" y="667069"/>
                  </a:lnTo>
                  <a:lnTo>
                    <a:pt x="1758543" y="639923"/>
                  </a:lnTo>
                  <a:lnTo>
                    <a:pt x="1778724" y="609338"/>
                  </a:lnTo>
                  <a:lnTo>
                    <a:pt x="1794042" y="579340"/>
                  </a:lnTo>
                  <a:lnTo>
                    <a:pt x="1806143" y="550132"/>
                  </a:lnTo>
                  <a:lnTo>
                    <a:pt x="1816812" y="521276"/>
                  </a:lnTo>
                  <a:lnTo>
                    <a:pt x="1822612" y="490460"/>
                  </a:lnTo>
                  <a:lnTo>
                    <a:pt x="1825190" y="459036"/>
                  </a:lnTo>
                  <a:lnTo>
                    <a:pt x="1826336" y="429195"/>
                  </a:lnTo>
                  <a:lnTo>
                    <a:pt x="1822612" y="400058"/>
                  </a:lnTo>
                  <a:lnTo>
                    <a:pt x="1815665" y="371233"/>
                  </a:lnTo>
                  <a:lnTo>
                    <a:pt x="1807286" y="342547"/>
                  </a:lnTo>
                  <a:lnTo>
                    <a:pt x="1796153" y="311806"/>
                  </a:lnTo>
                  <a:lnTo>
                    <a:pt x="1782475" y="280416"/>
                  </a:lnTo>
                  <a:lnTo>
                    <a:pt x="1765812" y="250590"/>
                  </a:lnTo>
                  <a:lnTo>
                    <a:pt x="1743589" y="221459"/>
                  </a:lnTo>
                  <a:lnTo>
                    <a:pt x="1717838" y="193430"/>
                  </a:lnTo>
                  <a:lnTo>
                    <a:pt x="1690518" y="167744"/>
                  </a:lnTo>
                  <a:lnTo>
                    <a:pt x="1658267" y="145216"/>
                  </a:lnTo>
                  <a:lnTo>
                    <a:pt x="1622767" y="125413"/>
                  </a:lnTo>
                  <a:lnTo>
                    <a:pt x="1604410" y="116799"/>
                  </a:lnTo>
                  <a:lnTo>
                    <a:pt x="1585822" y="108675"/>
                  </a:lnTo>
                  <a:lnTo>
                    <a:pt x="1565493" y="100877"/>
                  </a:lnTo>
                  <a:lnTo>
                    <a:pt x="1544002" y="93298"/>
                  </a:lnTo>
                  <a:lnTo>
                    <a:pt x="1521738" y="85864"/>
                  </a:lnTo>
                  <a:lnTo>
                    <a:pt x="1498164" y="79320"/>
                  </a:lnTo>
                  <a:lnTo>
                    <a:pt x="1473716" y="73370"/>
                  </a:lnTo>
                  <a:lnTo>
                    <a:pt x="1448687" y="67816"/>
                  </a:lnTo>
                  <a:lnTo>
                    <a:pt x="1422476" y="62526"/>
                  </a:lnTo>
                  <a:lnTo>
                    <a:pt x="1395476" y="57411"/>
                  </a:lnTo>
                  <a:lnTo>
                    <a:pt x="1367952" y="52414"/>
                  </a:lnTo>
                  <a:lnTo>
                    <a:pt x="1340077" y="48289"/>
                  </a:lnTo>
                  <a:lnTo>
                    <a:pt x="1311969" y="44745"/>
                  </a:lnTo>
                  <a:lnTo>
                    <a:pt x="1283705" y="41589"/>
                  </a:lnTo>
                  <a:lnTo>
                    <a:pt x="1255338" y="39485"/>
                  </a:lnTo>
                  <a:lnTo>
                    <a:pt x="1226901" y="38082"/>
                  </a:lnTo>
                  <a:lnTo>
                    <a:pt x="1198418" y="37147"/>
                  </a:lnTo>
                  <a:lnTo>
                    <a:pt x="1170699" y="37317"/>
                  </a:lnTo>
                  <a:lnTo>
                    <a:pt x="1143488" y="38224"/>
                  </a:lnTo>
                  <a:lnTo>
                    <a:pt x="1116616" y="39623"/>
                  </a:lnTo>
                  <a:lnTo>
                    <a:pt x="1090764" y="42143"/>
                  </a:lnTo>
                  <a:lnTo>
                    <a:pt x="1065591" y="45410"/>
                  </a:lnTo>
                  <a:lnTo>
                    <a:pt x="1040872" y="49176"/>
                  </a:lnTo>
                  <a:lnTo>
                    <a:pt x="1017249" y="53274"/>
                  </a:lnTo>
                  <a:lnTo>
                    <a:pt x="994356" y="57594"/>
                  </a:lnTo>
                  <a:lnTo>
                    <a:pt x="971951" y="62061"/>
                  </a:lnTo>
                  <a:lnTo>
                    <a:pt x="950664" y="68214"/>
                  </a:lnTo>
                  <a:lnTo>
                    <a:pt x="930123" y="75491"/>
                  </a:lnTo>
                  <a:lnTo>
                    <a:pt x="910079" y="83517"/>
                  </a:lnTo>
                  <a:lnTo>
                    <a:pt x="891160" y="92043"/>
                  </a:lnTo>
                  <a:lnTo>
                    <a:pt x="872990" y="100902"/>
                  </a:lnTo>
                  <a:lnTo>
                    <a:pt x="843542" y="116037"/>
                  </a:lnTo>
                  <a:lnTo>
                    <a:pt x="819984" y="12814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54" name="SMARTInkShape-2254"/>
            <p:cNvSpPr/>
            <p:nvPr/>
          </p:nvSpPr>
          <p:spPr bwMode="auto">
            <a:xfrm>
              <a:off x="3979156" y="121444"/>
              <a:ext cx="214226" cy="54123"/>
            </a:xfrm>
            <a:custGeom>
              <a:avLst/>
              <a:gdLst/>
              <a:ahLst/>
              <a:cxnLst/>
              <a:rect l="0" t="0" r="0" b="0"/>
              <a:pathLst>
                <a:path w="214226" h="54123">
                  <a:moveTo>
                    <a:pt x="7057" y="50006"/>
                  </a:moveTo>
                  <a:lnTo>
                    <a:pt x="906" y="50006"/>
                  </a:lnTo>
                  <a:lnTo>
                    <a:pt x="575" y="50800"/>
                  </a:lnTo>
                  <a:lnTo>
                    <a:pt x="109" y="54122"/>
                  </a:lnTo>
                  <a:lnTo>
                    <a:pt x="0" y="52364"/>
                  </a:lnTo>
                  <a:lnTo>
                    <a:pt x="6302" y="51054"/>
                  </a:lnTo>
                  <a:lnTo>
                    <a:pt x="16246" y="49678"/>
                  </a:lnTo>
                  <a:lnTo>
                    <a:pt x="47935" y="36332"/>
                  </a:lnTo>
                  <a:lnTo>
                    <a:pt x="83012" y="24404"/>
                  </a:lnTo>
                  <a:lnTo>
                    <a:pt x="117927" y="14404"/>
                  </a:lnTo>
                  <a:lnTo>
                    <a:pt x="153149" y="7178"/>
                  </a:lnTo>
                  <a:lnTo>
                    <a:pt x="187397" y="2127"/>
                  </a:lnTo>
                  <a:lnTo>
                    <a:pt x="21422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55" name="SMARTInkShape-2255"/>
            <p:cNvSpPr/>
            <p:nvPr/>
          </p:nvSpPr>
          <p:spPr bwMode="auto">
            <a:xfrm>
              <a:off x="4358010" y="100013"/>
              <a:ext cx="20117" cy="98184"/>
            </a:xfrm>
            <a:custGeom>
              <a:avLst/>
              <a:gdLst/>
              <a:ahLst/>
              <a:cxnLst/>
              <a:rect l="0" t="0" r="0" b="0"/>
              <a:pathLst>
                <a:path w="20117" h="98184">
                  <a:moveTo>
                    <a:pt x="13965" y="0"/>
                  </a:moveTo>
                  <a:lnTo>
                    <a:pt x="17757" y="0"/>
                  </a:lnTo>
                  <a:lnTo>
                    <a:pt x="18874" y="793"/>
                  </a:lnTo>
                  <a:lnTo>
                    <a:pt x="19619" y="2116"/>
                  </a:lnTo>
                  <a:lnTo>
                    <a:pt x="20116" y="3792"/>
                  </a:lnTo>
                  <a:lnTo>
                    <a:pt x="12251" y="35959"/>
                  </a:lnTo>
                  <a:lnTo>
                    <a:pt x="8430" y="50077"/>
                  </a:lnTo>
                  <a:lnTo>
                    <a:pt x="5181" y="64314"/>
                  </a:lnTo>
                  <a:lnTo>
                    <a:pt x="1308" y="78587"/>
                  </a:lnTo>
                  <a:lnTo>
                    <a:pt x="0" y="93840"/>
                  </a:lnTo>
                  <a:lnTo>
                    <a:pt x="686" y="95897"/>
                  </a:lnTo>
                  <a:lnTo>
                    <a:pt x="1937" y="97269"/>
                  </a:lnTo>
                  <a:lnTo>
                    <a:pt x="3565" y="98183"/>
                  </a:lnTo>
                  <a:lnTo>
                    <a:pt x="4651" y="97999"/>
                  </a:lnTo>
                  <a:lnTo>
                    <a:pt x="5374" y="97083"/>
                  </a:lnTo>
                  <a:lnTo>
                    <a:pt x="6393" y="92000"/>
                  </a:lnTo>
                  <a:lnTo>
                    <a:pt x="6821" y="85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56" name="SMARTInkShape-2256"/>
            <p:cNvSpPr/>
            <p:nvPr/>
          </p:nvSpPr>
          <p:spPr bwMode="auto">
            <a:xfrm>
              <a:off x="4250557" y="85725"/>
              <a:ext cx="149994" cy="21432"/>
            </a:xfrm>
            <a:custGeom>
              <a:avLst/>
              <a:gdLst/>
              <a:ahLst/>
              <a:cxnLst/>
              <a:rect l="0" t="0" r="0" b="0"/>
              <a:pathLst>
                <a:path w="149994" h="21432">
                  <a:moveTo>
                    <a:pt x="7118" y="21431"/>
                  </a:moveTo>
                  <a:lnTo>
                    <a:pt x="0" y="21431"/>
                  </a:lnTo>
                  <a:lnTo>
                    <a:pt x="3774" y="17639"/>
                  </a:lnTo>
                  <a:lnTo>
                    <a:pt x="9865" y="15777"/>
                  </a:lnTo>
                  <a:lnTo>
                    <a:pt x="44409" y="14375"/>
                  </a:lnTo>
                  <a:lnTo>
                    <a:pt x="78762" y="12182"/>
                  </a:lnTo>
                  <a:lnTo>
                    <a:pt x="110964" y="8139"/>
                  </a:lnTo>
                  <a:lnTo>
                    <a:pt x="14999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57" name="SMARTInkShape-2257"/>
            <p:cNvSpPr/>
            <p:nvPr/>
          </p:nvSpPr>
          <p:spPr bwMode="auto">
            <a:xfrm>
              <a:off x="4529138" y="78581"/>
              <a:ext cx="7144" cy="117197"/>
            </a:xfrm>
            <a:custGeom>
              <a:avLst/>
              <a:gdLst/>
              <a:ahLst/>
              <a:cxnLst/>
              <a:rect l="0" t="0" r="0" b="0"/>
              <a:pathLst>
                <a:path w="7144" h="117197">
                  <a:moveTo>
                    <a:pt x="7143" y="0"/>
                  </a:moveTo>
                  <a:lnTo>
                    <a:pt x="7143" y="32514"/>
                  </a:lnTo>
                  <a:lnTo>
                    <a:pt x="7143" y="64013"/>
                  </a:lnTo>
                  <a:lnTo>
                    <a:pt x="7143" y="97615"/>
                  </a:lnTo>
                  <a:lnTo>
                    <a:pt x="7143" y="117196"/>
                  </a:lnTo>
                  <a:lnTo>
                    <a:pt x="7143" y="111046"/>
                  </a:lnTo>
                  <a:lnTo>
                    <a:pt x="5027" y="106768"/>
                  </a:lnTo>
                  <a:lnTo>
                    <a:pt x="0" y="10001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58" name="SMARTInkShape-2258"/>
            <p:cNvSpPr/>
            <p:nvPr/>
          </p:nvSpPr>
          <p:spPr bwMode="auto">
            <a:xfrm>
              <a:off x="4479131" y="100013"/>
              <a:ext cx="50008" cy="105326"/>
            </a:xfrm>
            <a:custGeom>
              <a:avLst/>
              <a:gdLst/>
              <a:ahLst/>
              <a:cxnLst/>
              <a:rect l="0" t="0" r="0" b="0"/>
              <a:pathLst>
                <a:path w="50008" h="105326">
                  <a:moveTo>
                    <a:pt x="50007" y="0"/>
                  </a:moveTo>
                  <a:lnTo>
                    <a:pt x="50007" y="3792"/>
                  </a:lnTo>
                  <a:lnTo>
                    <a:pt x="37028" y="36227"/>
                  </a:lnTo>
                  <a:lnTo>
                    <a:pt x="18100" y="66510"/>
                  </a:lnTo>
                  <a:lnTo>
                    <a:pt x="8286" y="100976"/>
                  </a:lnTo>
                  <a:lnTo>
                    <a:pt x="7482" y="105325"/>
                  </a:lnTo>
                  <a:lnTo>
                    <a:pt x="6576" y="105141"/>
                  </a:lnTo>
                  <a:lnTo>
                    <a:pt x="0" y="10001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59" name="SMARTInkShape-2259"/>
            <p:cNvSpPr/>
            <p:nvPr/>
          </p:nvSpPr>
          <p:spPr bwMode="auto">
            <a:xfrm>
              <a:off x="4457700" y="235744"/>
              <a:ext cx="100014" cy="14288"/>
            </a:xfrm>
            <a:custGeom>
              <a:avLst/>
              <a:gdLst/>
              <a:ahLst/>
              <a:cxnLst/>
              <a:rect l="0" t="0" r="0" b="0"/>
              <a:pathLst>
                <a:path w="100014" h="14288">
                  <a:moveTo>
                    <a:pt x="0" y="14287"/>
                  </a:moveTo>
                  <a:lnTo>
                    <a:pt x="9943" y="14287"/>
                  </a:lnTo>
                  <a:lnTo>
                    <a:pt x="14473" y="12171"/>
                  </a:lnTo>
                  <a:lnTo>
                    <a:pt x="16793" y="10495"/>
                  </a:lnTo>
                  <a:lnTo>
                    <a:pt x="42534" y="2896"/>
                  </a:lnTo>
                  <a:lnTo>
                    <a:pt x="74745" y="381"/>
                  </a:lnTo>
                  <a:lnTo>
                    <a:pt x="10001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5061" name="SMARTInkShape-2260"/>
          <p:cNvSpPr/>
          <p:nvPr/>
        </p:nvSpPr>
        <p:spPr bwMode="auto">
          <a:xfrm>
            <a:off x="2040417" y="3991126"/>
            <a:ext cx="149941" cy="152250"/>
          </a:xfrm>
          <a:custGeom>
            <a:avLst/>
            <a:gdLst/>
            <a:ahLst/>
            <a:cxnLst/>
            <a:rect l="0" t="0" r="0" b="0"/>
            <a:pathLst>
              <a:path w="149941" h="152250">
                <a:moveTo>
                  <a:pt x="88421" y="59380"/>
                </a:moveTo>
                <a:lnTo>
                  <a:pt x="99062" y="59380"/>
                </a:lnTo>
                <a:lnTo>
                  <a:pt x="100278" y="58587"/>
                </a:lnTo>
                <a:lnTo>
                  <a:pt x="101088" y="57264"/>
                </a:lnTo>
                <a:lnTo>
                  <a:pt x="102388" y="53229"/>
                </a:lnTo>
                <a:lnTo>
                  <a:pt x="108830" y="46173"/>
                </a:lnTo>
                <a:lnTo>
                  <a:pt x="113342" y="45413"/>
                </a:lnTo>
                <a:lnTo>
                  <a:pt x="114560" y="44513"/>
                </a:lnTo>
                <a:lnTo>
                  <a:pt x="116675" y="38970"/>
                </a:lnTo>
                <a:lnTo>
                  <a:pt x="116987" y="24975"/>
                </a:lnTo>
                <a:lnTo>
                  <a:pt x="116196" y="24537"/>
                </a:lnTo>
                <a:lnTo>
                  <a:pt x="113201" y="24051"/>
                </a:lnTo>
                <a:lnTo>
                  <a:pt x="109223" y="25951"/>
                </a:lnTo>
                <a:lnTo>
                  <a:pt x="107052" y="27569"/>
                </a:lnTo>
                <a:lnTo>
                  <a:pt x="93392" y="43804"/>
                </a:lnTo>
                <a:lnTo>
                  <a:pt x="66556" y="68236"/>
                </a:lnTo>
                <a:lnTo>
                  <a:pt x="35410" y="103834"/>
                </a:lnTo>
                <a:lnTo>
                  <a:pt x="13479" y="119284"/>
                </a:lnTo>
                <a:lnTo>
                  <a:pt x="3774" y="122373"/>
                </a:lnTo>
                <a:lnTo>
                  <a:pt x="1033" y="122807"/>
                </a:lnTo>
                <a:lnTo>
                  <a:pt x="0" y="122302"/>
                </a:lnTo>
                <a:lnTo>
                  <a:pt x="105" y="121172"/>
                </a:lnTo>
                <a:lnTo>
                  <a:pt x="4044" y="115789"/>
                </a:lnTo>
                <a:lnTo>
                  <a:pt x="39330" y="86082"/>
                </a:lnTo>
                <a:lnTo>
                  <a:pt x="67964" y="59011"/>
                </a:lnTo>
                <a:lnTo>
                  <a:pt x="101254" y="32849"/>
                </a:lnTo>
                <a:lnTo>
                  <a:pt x="132532" y="8055"/>
                </a:lnTo>
                <a:lnTo>
                  <a:pt x="142686" y="1380"/>
                </a:lnTo>
                <a:lnTo>
                  <a:pt x="146029" y="76"/>
                </a:lnTo>
                <a:lnTo>
                  <a:pt x="148257" y="0"/>
                </a:lnTo>
                <a:lnTo>
                  <a:pt x="149743" y="744"/>
                </a:lnTo>
                <a:lnTo>
                  <a:pt x="149940" y="2827"/>
                </a:lnTo>
                <a:lnTo>
                  <a:pt x="142435" y="21810"/>
                </a:lnTo>
                <a:lnTo>
                  <a:pt x="122109" y="55663"/>
                </a:lnTo>
                <a:lnTo>
                  <a:pt x="102106" y="83503"/>
                </a:lnTo>
                <a:lnTo>
                  <a:pt x="81098" y="111860"/>
                </a:lnTo>
                <a:lnTo>
                  <a:pt x="54254" y="141802"/>
                </a:lnTo>
                <a:lnTo>
                  <a:pt x="38414" y="152249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5064" name="SMARTInkShape-Group514"/>
          <p:cNvGrpSpPr/>
          <p:nvPr/>
        </p:nvGrpSpPr>
        <p:grpSpPr>
          <a:xfrm>
            <a:off x="2143240" y="2471738"/>
            <a:ext cx="299924" cy="42863"/>
            <a:chOff x="2143240" y="2471738"/>
            <a:chExt cx="299924" cy="42863"/>
          </a:xfrm>
        </p:grpSpPr>
        <p:sp>
          <p:nvSpPr>
            <p:cNvPr id="2515062" name="SMARTInkShape-2261"/>
            <p:cNvSpPr/>
            <p:nvPr/>
          </p:nvSpPr>
          <p:spPr bwMode="auto">
            <a:xfrm>
              <a:off x="2143240" y="2507456"/>
              <a:ext cx="85611" cy="7145"/>
            </a:xfrm>
            <a:custGeom>
              <a:avLst/>
              <a:gdLst/>
              <a:ahLst/>
              <a:cxnLst/>
              <a:rect l="0" t="0" r="0" b="0"/>
              <a:pathLst>
                <a:path w="85611" h="7145">
                  <a:moveTo>
                    <a:pt x="21316" y="7144"/>
                  </a:moveTo>
                  <a:lnTo>
                    <a:pt x="0" y="7144"/>
                  </a:lnTo>
                  <a:lnTo>
                    <a:pt x="33140" y="6350"/>
                  </a:lnTo>
                  <a:lnTo>
                    <a:pt x="67594" y="2234"/>
                  </a:lnTo>
                  <a:lnTo>
                    <a:pt x="8561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63" name="SMARTInkShape-2262"/>
            <p:cNvSpPr/>
            <p:nvPr/>
          </p:nvSpPr>
          <p:spPr bwMode="auto">
            <a:xfrm>
              <a:off x="2357438" y="2471738"/>
              <a:ext cx="85726" cy="14288"/>
            </a:xfrm>
            <a:custGeom>
              <a:avLst/>
              <a:gdLst/>
              <a:ahLst/>
              <a:cxnLst/>
              <a:rect l="0" t="0" r="0" b="0"/>
              <a:pathLst>
                <a:path w="85726" h="14288">
                  <a:moveTo>
                    <a:pt x="0" y="14287"/>
                  </a:moveTo>
                  <a:lnTo>
                    <a:pt x="25400" y="10054"/>
                  </a:lnTo>
                  <a:lnTo>
                    <a:pt x="58913" y="4468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5065" name="SMARTInkShape-2263"/>
          <p:cNvSpPr/>
          <p:nvPr/>
        </p:nvSpPr>
        <p:spPr bwMode="auto">
          <a:xfrm>
            <a:off x="5993605" y="2085975"/>
            <a:ext cx="328616" cy="13994"/>
          </a:xfrm>
          <a:custGeom>
            <a:avLst/>
            <a:gdLst/>
            <a:ahLst/>
            <a:cxnLst/>
            <a:rect l="0" t="0" r="0" b="0"/>
            <a:pathLst>
              <a:path w="328616" h="13994">
                <a:moveTo>
                  <a:pt x="0" y="7144"/>
                </a:moveTo>
                <a:lnTo>
                  <a:pt x="31264" y="7144"/>
                </a:lnTo>
                <a:lnTo>
                  <a:pt x="56494" y="9260"/>
                </a:lnTo>
                <a:lnTo>
                  <a:pt x="87022" y="12053"/>
                </a:lnTo>
                <a:lnTo>
                  <a:pt x="121756" y="13295"/>
                </a:lnTo>
                <a:lnTo>
                  <a:pt x="140703" y="13626"/>
                </a:lnTo>
                <a:lnTo>
                  <a:pt x="160477" y="13846"/>
                </a:lnTo>
                <a:lnTo>
                  <a:pt x="180804" y="13993"/>
                </a:lnTo>
                <a:lnTo>
                  <a:pt x="200705" y="13298"/>
                </a:lnTo>
                <a:lnTo>
                  <a:pt x="220323" y="12040"/>
                </a:lnTo>
                <a:lnTo>
                  <a:pt x="239751" y="10408"/>
                </a:lnTo>
                <a:lnTo>
                  <a:pt x="258259" y="8526"/>
                </a:lnTo>
                <a:lnTo>
                  <a:pt x="293641" y="4319"/>
                </a:lnTo>
                <a:lnTo>
                  <a:pt x="328615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5066" name="SMARTInkShape-2264"/>
          <p:cNvSpPr/>
          <p:nvPr/>
        </p:nvSpPr>
        <p:spPr bwMode="auto">
          <a:xfrm>
            <a:off x="4464844" y="2050256"/>
            <a:ext cx="242888" cy="55359"/>
          </a:xfrm>
          <a:custGeom>
            <a:avLst/>
            <a:gdLst/>
            <a:ahLst/>
            <a:cxnLst/>
            <a:rect l="0" t="0" r="0" b="0"/>
            <a:pathLst>
              <a:path w="242888" h="55359">
                <a:moveTo>
                  <a:pt x="0" y="0"/>
                </a:moveTo>
                <a:lnTo>
                  <a:pt x="0" y="16793"/>
                </a:lnTo>
                <a:lnTo>
                  <a:pt x="2116" y="21487"/>
                </a:lnTo>
                <a:lnTo>
                  <a:pt x="13735" y="34760"/>
                </a:lnTo>
                <a:lnTo>
                  <a:pt x="34320" y="44254"/>
                </a:lnTo>
                <a:lnTo>
                  <a:pt x="64320" y="52094"/>
                </a:lnTo>
                <a:lnTo>
                  <a:pt x="88912" y="54903"/>
                </a:lnTo>
                <a:lnTo>
                  <a:pt x="117303" y="55358"/>
                </a:lnTo>
                <a:lnTo>
                  <a:pt x="151089" y="52914"/>
                </a:lnTo>
                <a:lnTo>
                  <a:pt x="168988" y="49564"/>
                </a:lnTo>
                <a:lnTo>
                  <a:pt x="187271" y="44949"/>
                </a:lnTo>
                <a:lnTo>
                  <a:pt x="218169" y="35852"/>
                </a:lnTo>
                <a:lnTo>
                  <a:pt x="242887" y="28575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5067" name="SMARTInkShape-2265"/>
          <p:cNvSpPr/>
          <p:nvPr/>
        </p:nvSpPr>
        <p:spPr bwMode="auto">
          <a:xfrm>
            <a:off x="7317201" y="1764509"/>
            <a:ext cx="1120720" cy="370920"/>
          </a:xfrm>
          <a:custGeom>
            <a:avLst/>
            <a:gdLst/>
            <a:ahLst/>
            <a:cxnLst/>
            <a:rect l="0" t="0" r="0" b="0"/>
            <a:pathLst>
              <a:path w="1120720" h="370920">
                <a:moveTo>
                  <a:pt x="848105" y="92866"/>
                </a:moveTo>
                <a:lnTo>
                  <a:pt x="848105" y="89074"/>
                </a:lnTo>
                <a:lnTo>
                  <a:pt x="847312" y="87956"/>
                </a:lnTo>
                <a:lnTo>
                  <a:pt x="845988" y="87212"/>
                </a:lnTo>
                <a:lnTo>
                  <a:pt x="841954" y="86016"/>
                </a:lnTo>
                <a:lnTo>
                  <a:pt x="835454" y="80871"/>
                </a:lnTo>
                <a:lnTo>
                  <a:pt x="828835" y="78464"/>
                </a:lnTo>
                <a:lnTo>
                  <a:pt x="796420" y="57104"/>
                </a:lnTo>
                <a:lnTo>
                  <a:pt x="769377" y="39318"/>
                </a:lnTo>
                <a:lnTo>
                  <a:pt x="739195" y="30487"/>
                </a:lnTo>
                <a:lnTo>
                  <a:pt x="704413" y="21336"/>
                </a:lnTo>
                <a:lnTo>
                  <a:pt x="676413" y="14257"/>
                </a:lnTo>
                <a:lnTo>
                  <a:pt x="645892" y="9250"/>
                </a:lnTo>
                <a:lnTo>
                  <a:pt x="611713" y="5649"/>
                </a:lnTo>
                <a:lnTo>
                  <a:pt x="576451" y="1672"/>
                </a:lnTo>
                <a:lnTo>
                  <a:pt x="540867" y="493"/>
                </a:lnTo>
                <a:lnTo>
                  <a:pt x="505188" y="144"/>
                </a:lnTo>
                <a:lnTo>
                  <a:pt x="469481" y="41"/>
                </a:lnTo>
                <a:lnTo>
                  <a:pt x="433766" y="10"/>
                </a:lnTo>
                <a:lnTo>
                  <a:pt x="409161" y="3"/>
                </a:lnTo>
                <a:lnTo>
                  <a:pt x="382350" y="0"/>
                </a:lnTo>
                <a:lnTo>
                  <a:pt x="356676" y="2115"/>
                </a:lnTo>
                <a:lnTo>
                  <a:pt x="330448" y="5701"/>
                </a:lnTo>
                <a:lnTo>
                  <a:pt x="300271" y="9940"/>
                </a:lnTo>
                <a:lnTo>
                  <a:pt x="270454" y="14471"/>
                </a:lnTo>
                <a:lnTo>
                  <a:pt x="241328" y="19924"/>
                </a:lnTo>
                <a:lnTo>
                  <a:pt x="212508" y="27639"/>
                </a:lnTo>
                <a:lnTo>
                  <a:pt x="183824" y="34243"/>
                </a:lnTo>
                <a:lnTo>
                  <a:pt x="155994" y="40617"/>
                </a:lnTo>
                <a:lnTo>
                  <a:pt x="130396" y="48742"/>
                </a:lnTo>
                <a:lnTo>
                  <a:pt x="105790" y="57645"/>
                </a:lnTo>
                <a:lnTo>
                  <a:pt x="71741" y="73699"/>
                </a:lnTo>
                <a:lnTo>
                  <a:pt x="43661" y="91420"/>
                </a:lnTo>
                <a:lnTo>
                  <a:pt x="16632" y="111630"/>
                </a:lnTo>
                <a:lnTo>
                  <a:pt x="4754" y="129911"/>
                </a:lnTo>
                <a:lnTo>
                  <a:pt x="0" y="150409"/>
                </a:lnTo>
                <a:lnTo>
                  <a:pt x="1005" y="162362"/>
                </a:lnTo>
                <a:lnTo>
                  <a:pt x="8150" y="180132"/>
                </a:lnTo>
                <a:lnTo>
                  <a:pt x="28579" y="211263"/>
                </a:lnTo>
                <a:lnTo>
                  <a:pt x="57133" y="242283"/>
                </a:lnTo>
                <a:lnTo>
                  <a:pt x="88104" y="264138"/>
                </a:lnTo>
                <a:lnTo>
                  <a:pt x="122416" y="285694"/>
                </a:lnTo>
                <a:lnTo>
                  <a:pt x="145899" y="300011"/>
                </a:lnTo>
                <a:lnTo>
                  <a:pt x="171682" y="314312"/>
                </a:lnTo>
                <a:lnTo>
                  <a:pt x="199811" y="327811"/>
                </a:lnTo>
                <a:lnTo>
                  <a:pt x="230833" y="339103"/>
                </a:lnTo>
                <a:lnTo>
                  <a:pt x="265258" y="349413"/>
                </a:lnTo>
                <a:lnTo>
                  <a:pt x="283328" y="354385"/>
                </a:lnTo>
                <a:lnTo>
                  <a:pt x="301725" y="358493"/>
                </a:lnTo>
                <a:lnTo>
                  <a:pt x="320339" y="362026"/>
                </a:lnTo>
                <a:lnTo>
                  <a:pt x="339098" y="365175"/>
                </a:lnTo>
                <a:lnTo>
                  <a:pt x="359543" y="367274"/>
                </a:lnTo>
                <a:lnTo>
                  <a:pt x="381109" y="368673"/>
                </a:lnTo>
                <a:lnTo>
                  <a:pt x="403424" y="369606"/>
                </a:lnTo>
                <a:lnTo>
                  <a:pt x="426239" y="370228"/>
                </a:lnTo>
                <a:lnTo>
                  <a:pt x="449386" y="370643"/>
                </a:lnTo>
                <a:lnTo>
                  <a:pt x="472755" y="370919"/>
                </a:lnTo>
                <a:lnTo>
                  <a:pt x="496272" y="370310"/>
                </a:lnTo>
                <a:lnTo>
                  <a:pt x="519887" y="369110"/>
                </a:lnTo>
                <a:lnTo>
                  <a:pt x="543568" y="367516"/>
                </a:lnTo>
                <a:lnTo>
                  <a:pt x="568087" y="364866"/>
                </a:lnTo>
                <a:lnTo>
                  <a:pt x="593163" y="361512"/>
                </a:lnTo>
                <a:lnTo>
                  <a:pt x="618613" y="357688"/>
                </a:lnTo>
                <a:lnTo>
                  <a:pt x="643516" y="354345"/>
                </a:lnTo>
                <a:lnTo>
                  <a:pt x="668057" y="351323"/>
                </a:lnTo>
                <a:lnTo>
                  <a:pt x="692354" y="348515"/>
                </a:lnTo>
                <a:lnTo>
                  <a:pt x="717284" y="345054"/>
                </a:lnTo>
                <a:lnTo>
                  <a:pt x="742635" y="341161"/>
                </a:lnTo>
                <a:lnTo>
                  <a:pt x="768267" y="336977"/>
                </a:lnTo>
                <a:lnTo>
                  <a:pt x="793292" y="331807"/>
                </a:lnTo>
                <a:lnTo>
                  <a:pt x="817913" y="325979"/>
                </a:lnTo>
                <a:lnTo>
                  <a:pt x="842265" y="319712"/>
                </a:lnTo>
                <a:lnTo>
                  <a:pt x="865643" y="313946"/>
                </a:lnTo>
                <a:lnTo>
                  <a:pt x="888372" y="308516"/>
                </a:lnTo>
                <a:lnTo>
                  <a:pt x="910668" y="303307"/>
                </a:lnTo>
                <a:lnTo>
                  <a:pt x="931883" y="297454"/>
                </a:lnTo>
                <a:lnTo>
                  <a:pt x="952376" y="291171"/>
                </a:lnTo>
                <a:lnTo>
                  <a:pt x="972388" y="284600"/>
                </a:lnTo>
                <a:lnTo>
                  <a:pt x="991285" y="277839"/>
                </a:lnTo>
                <a:lnTo>
                  <a:pt x="1009440" y="270950"/>
                </a:lnTo>
                <a:lnTo>
                  <a:pt x="1042841" y="256152"/>
                </a:lnTo>
                <a:lnTo>
                  <a:pt x="1070915" y="238992"/>
                </a:lnTo>
                <a:lnTo>
                  <a:pt x="1101448" y="215273"/>
                </a:lnTo>
                <a:lnTo>
                  <a:pt x="1113631" y="198334"/>
                </a:lnTo>
                <a:lnTo>
                  <a:pt x="1117991" y="189371"/>
                </a:lnTo>
                <a:lnTo>
                  <a:pt x="1120719" y="170947"/>
                </a:lnTo>
                <a:lnTo>
                  <a:pt x="1120335" y="161589"/>
                </a:lnTo>
                <a:lnTo>
                  <a:pt x="1108418" y="133248"/>
                </a:lnTo>
                <a:lnTo>
                  <a:pt x="1082221" y="108535"/>
                </a:lnTo>
                <a:lnTo>
                  <a:pt x="1056403" y="93480"/>
                </a:lnTo>
                <a:lnTo>
                  <a:pt x="1024819" y="79645"/>
                </a:lnTo>
                <a:lnTo>
                  <a:pt x="1006396" y="73733"/>
                </a:lnTo>
                <a:lnTo>
                  <a:pt x="986970" y="68205"/>
                </a:lnTo>
                <a:lnTo>
                  <a:pt x="966082" y="62931"/>
                </a:lnTo>
                <a:lnTo>
                  <a:pt x="944219" y="57828"/>
                </a:lnTo>
                <a:lnTo>
                  <a:pt x="921706" y="52839"/>
                </a:lnTo>
                <a:lnTo>
                  <a:pt x="897966" y="48719"/>
                </a:lnTo>
                <a:lnTo>
                  <a:pt x="873408" y="45178"/>
                </a:lnTo>
                <a:lnTo>
                  <a:pt x="848305" y="42024"/>
                </a:lnTo>
                <a:lnTo>
                  <a:pt x="822839" y="39128"/>
                </a:lnTo>
                <a:lnTo>
                  <a:pt x="797129" y="36403"/>
                </a:lnTo>
                <a:lnTo>
                  <a:pt x="771259" y="33793"/>
                </a:lnTo>
                <a:lnTo>
                  <a:pt x="745281" y="31259"/>
                </a:lnTo>
                <a:lnTo>
                  <a:pt x="719230" y="28776"/>
                </a:lnTo>
                <a:lnTo>
                  <a:pt x="693132" y="26327"/>
                </a:lnTo>
                <a:lnTo>
                  <a:pt x="667796" y="23106"/>
                </a:lnTo>
                <a:lnTo>
                  <a:pt x="642968" y="19372"/>
                </a:lnTo>
                <a:lnTo>
                  <a:pt x="618479" y="15295"/>
                </a:lnTo>
                <a:lnTo>
                  <a:pt x="569499" y="71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5080" name="SMARTInkShape-Group518"/>
          <p:cNvGrpSpPr/>
          <p:nvPr/>
        </p:nvGrpSpPr>
        <p:grpSpPr>
          <a:xfrm>
            <a:off x="35816" y="3264694"/>
            <a:ext cx="1326841" cy="1166283"/>
            <a:chOff x="35816" y="3264694"/>
            <a:chExt cx="1326841" cy="1166283"/>
          </a:xfrm>
        </p:grpSpPr>
        <p:sp>
          <p:nvSpPr>
            <p:cNvPr id="2515068" name="SMARTInkShape-2266"/>
            <p:cNvSpPr/>
            <p:nvPr/>
          </p:nvSpPr>
          <p:spPr bwMode="auto">
            <a:xfrm>
              <a:off x="1078706" y="3264694"/>
              <a:ext cx="14289" cy="14288"/>
            </a:xfrm>
            <a:custGeom>
              <a:avLst/>
              <a:gdLst/>
              <a:ahLst/>
              <a:cxnLst/>
              <a:rect l="0" t="0" r="0" b="0"/>
              <a:pathLst>
                <a:path w="14289" h="14288">
                  <a:moveTo>
                    <a:pt x="0" y="14287"/>
                  </a:moveTo>
                  <a:lnTo>
                    <a:pt x="10642" y="14287"/>
                  </a:lnTo>
                  <a:lnTo>
                    <a:pt x="11857" y="13494"/>
                  </a:lnTo>
                  <a:lnTo>
                    <a:pt x="12668" y="12171"/>
                  </a:lnTo>
                  <a:lnTo>
                    <a:pt x="13808" y="6516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69" name="SMARTInkShape-2267"/>
            <p:cNvSpPr/>
            <p:nvPr/>
          </p:nvSpPr>
          <p:spPr bwMode="auto">
            <a:xfrm>
              <a:off x="1135856" y="3338583"/>
              <a:ext cx="226801" cy="204166"/>
            </a:xfrm>
            <a:custGeom>
              <a:avLst/>
              <a:gdLst/>
              <a:ahLst/>
              <a:cxnLst/>
              <a:rect l="0" t="0" r="0" b="0"/>
              <a:pathLst>
                <a:path w="226801" h="204166">
                  <a:moveTo>
                    <a:pt x="0" y="90417"/>
                  </a:moveTo>
                  <a:lnTo>
                    <a:pt x="794" y="122667"/>
                  </a:lnTo>
                  <a:lnTo>
                    <a:pt x="6497" y="141512"/>
                  </a:lnTo>
                  <a:lnTo>
                    <a:pt x="22944" y="172493"/>
                  </a:lnTo>
                  <a:lnTo>
                    <a:pt x="44175" y="198432"/>
                  </a:lnTo>
                  <a:lnTo>
                    <a:pt x="51648" y="201924"/>
                  </a:lnTo>
                  <a:lnTo>
                    <a:pt x="61796" y="204165"/>
                  </a:lnTo>
                  <a:lnTo>
                    <a:pt x="65300" y="200239"/>
                  </a:lnTo>
                  <a:lnTo>
                    <a:pt x="67346" y="196969"/>
                  </a:lnTo>
                  <a:lnTo>
                    <a:pt x="67916" y="193202"/>
                  </a:lnTo>
                  <a:lnTo>
                    <a:pt x="62459" y="159621"/>
                  </a:lnTo>
                  <a:lnTo>
                    <a:pt x="52940" y="125842"/>
                  </a:lnTo>
                  <a:lnTo>
                    <a:pt x="50393" y="94171"/>
                  </a:lnTo>
                  <a:lnTo>
                    <a:pt x="51058" y="90538"/>
                  </a:lnTo>
                  <a:lnTo>
                    <a:pt x="52295" y="88116"/>
                  </a:lnTo>
                  <a:lnTo>
                    <a:pt x="53913" y="86502"/>
                  </a:lnTo>
                  <a:lnTo>
                    <a:pt x="55786" y="86220"/>
                  </a:lnTo>
                  <a:lnTo>
                    <a:pt x="59984" y="88023"/>
                  </a:lnTo>
                  <a:lnTo>
                    <a:pt x="61420" y="90408"/>
                  </a:lnTo>
                  <a:lnTo>
                    <a:pt x="74125" y="123940"/>
                  </a:lnTo>
                  <a:lnTo>
                    <a:pt x="88133" y="142403"/>
                  </a:lnTo>
                  <a:lnTo>
                    <a:pt x="92881" y="145272"/>
                  </a:lnTo>
                  <a:lnTo>
                    <a:pt x="95258" y="146037"/>
                  </a:lnTo>
                  <a:lnTo>
                    <a:pt x="96843" y="145753"/>
                  </a:lnTo>
                  <a:lnTo>
                    <a:pt x="97900" y="144770"/>
                  </a:lnTo>
                  <a:lnTo>
                    <a:pt x="99074" y="141562"/>
                  </a:lnTo>
                  <a:lnTo>
                    <a:pt x="99958" y="110521"/>
                  </a:lnTo>
                  <a:lnTo>
                    <a:pt x="96209" y="79219"/>
                  </a:lnTo>
                  <a:lnTo>
                    <a:pt x="97651" y="51821"/>
                  </a:lnTo>
                  <a:lnTo>
                    <a:pt x="99702" y="16631"/>
                  </a:lnTo>
                  <a:lnTo>
                    <a:pt x="99951" y="7050"/>
                  </a:lnTo>
                  <a:lnTo>
                    <a:pt x="101559" y="7058"/>
                  </a:lnTo>
                  <a:lnTo>
                    <a:pt x="107579" y="9183"/>
                  </a:lnTo>
                  <a:lnTo>
                    <a:pt x="109820" y="11655"/>
                  </a:lnTo>
                  <a:lnTo>
                    <a:pt x="117503" y="27697"/>
                  </a:lnTo>
                  <a:lnTo>
                    <a:pt x="131041" y="42721"/>
                  </a:lnTo>
                  <a:lnTo>
                    <a:pt x="135764" y="45406"/>
                  </a:lnTo>
                  <a:lnTo>
                    <a:pt x="138134" y="46122"/>
                  </a:lnTo>
                  <a:lnTo>
                    <a:pt x="140508" y="45806"/>
                  </a:lnTo>
                  <a:lnTo>
                    <a:pt x="145263" y="43338"/>
                  </a:lnTo>
                  <a:lnTo>
                    <a:pt x="146848" y="41568"/>
                  </a:lnTo>
                  <a:lnTo>
                    <a:pt x="148610" y="37486"/>
                  </a:lnTo>
                  <a:lnTo>
                    <a:pt x="152081" y="10139"/>
                  </a:lnTo>
                  <a:lnTo>
                    <a:pt x="156159" y="35"/>
                  </a:lnTo>
                  <a:lnTo>
                    <a:pt x="157287" y="0"/>
                  </a:lnTo>
                  <a:lnTo>
                    <a:pt x="160658" y="2077"/>
                  </a:lnTo>
                  <a:lnTo>
                    <a:pt x="181187" y="34612"/>
                  </a:lnTo>
                  <a:lnTo>
                    <a:pt x="194570" y="59991"/>
                  </a:lnTo>
                  <a:lnTo>
                    <a:pt x="216123" y="90320"/>
                  </a:lnTo>
                  <a:lnTo>
                    <a:pt x="225900" y="109242"/>
                  </a:lnTo>
                  <a:lnTo>
                    <a:pt x="226800" y="112492"/>
                  </a:lnTo>
                  <a:lnTo>
                    <a:pt x="226606" y="115452"/>
                  </a:lnTo>
                  <a:lnTo>
                    <a:pt x="224275" y="120859"/>
                  </a:lnTo>
                  <a:lnTo>
                    <a:pt x="221748" y="122618"/>
                  </a:lnTo>
                  <a:lnTo>
                    <a:pt x="207169" y="12613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0" name="SMARTInkShape-2268"/>
            <p:cNvSpPr/>
            <p:nvPr/>
          </p:nvSpPr>
          <p:spPr bwMode="auto">
            <a:xfrm>
              <a:off x="922421" y="3514725"/>
              <a:ext cx="223436" cy="269895"/>
            </a:xfrm>
            <a:custGeom>
              <a:avLst/>
              <a:gdLst/>
              <a:ahLst/>
              <a:cxnLst/>
              <a:rect l="0" t="0" r="0" b="0"/>
              <a:pathLst>
                <a:path w="223436" h="269895">
                  <a:moveTo>
                    <a:pt x="77704" y="135731"/>
                  </a:moveTo>
                  <a:lnTo>
                    <a:pt x="73912" y="135731"/>
                  </a:lnTo>
                  <a:lnTo>
                    <a:pt x="41744" y="159024"/>
                  </a:lnTo>
                  <a:lnTo>
                    <a:pt x="29743" y="172002"/>
                  </a:lnTo>
                  <a:lnTo>
                    <a:pt x="18577" y="190609"/>
                  </a:lnTo>
                  <a:lnTo>
                    <a:pt x="14941" y="208612"/>
                  </a:lnTo>
                  <a:lnTo>
                    <a:pt x="18324" y="222098"/>
                  </a:lnTo>
                  <a:lnTo>
                    <a:pt x="29154" y="240961"/>
                  </a:lnTo>
                  <a:lnTo>
                    <a:pt x="42417" y="254488"/>
                  </a:lnTo>
                  <a:lnTo>
                    <a:pt x="61120" y="266169"/>
                  </a:lnTo>
                  <a:lnTo>
                    <a:pt x="79140" y="269894"/>
                  </a:lnTo>
                  <a:lnTo>
                    <a:pt x="88397" y="268649"/>
                  </a:lnTo>
                  <a:lnTo>
                    <a:pt x="95950" y="264656"/>
                  </a:lnTo>
                  <a:lnTo>
                    <a:pt x="104599" y="257590"/>
                  </a:lnTo>
                  <a:lnTo>
                    <a:pt x="109501" y="249157"/>
                  </a:lnTo>
                  <a:lnTo>
                    <a:pt x="112261" y="231251"/>
                  </a:lnTo>
                  <a:lnTo>
                    <a:pt x="109401" y="196757"/>
                  </a:lnTo>
                  <a:lnTo>
                    <a:pt x="99619" y="168806"/>
                  </a:lnTo>
                  <a:lnTo>
                    <a:pt x="91148" y="145669"/>
                  </a:lnTo>
                  <a:lnTo>
                    <a:pt x="80504" y="120304"/>
                  </a:lnTo>
                  <a:lnTo>
                    <a:pt x="65190" y="95802"/>
                  </a:lnTo>
                  <a:lnTo>
                    <a:pt x="42511" y="63487"/>
                  </a:lnTo>
                  <a:lnTo>
                    <a:pt x="19217" y="30621"/>
                  </a:lnTo>
                  <a:lnTo>
                    <a:pt x="2083" y="10549"/>
                  </a:lnTo>
                  <a:lnTo>
                    <a:pt x="1096" y="11795"/>
                  </a:lnTo>
                  <a:lnTo>
                    <a:pt x="0" y="19530"/>
                  </a:lnTo>
                  <a:lnTo>
                    <a:pt x="4999" y="50395"/>
                  </a:lnTo>
                  <a:lnTo>
                    <a:pt x="12947" y="82489"/>
                  </a:lnTo>
                  <a:lnTo>
                    <a:pt x="29677" y="117134"/>
                  </a:lnTo>
                  <a:lnTo>
                    <a:pt x="49715" y="150947"/>
                  </a:lnTo>
                  <a:lnTo>
                    <a:pt x="71528" y="175958"/>
                  </a:lnTo>
                  <a:lnTo>
                    <a:pt x="104824" y="196917"/>
                  </a:lnTo>
                  <a:lnTo>
                    <a:pt x="112453" y="200335"/>
                  </a:lnTo>
                  <a:lnTo>
                    <a:pt x="127279" y="202015"/>
                  </a:lnTo>
                  <a:lnTo>
                    <a:pt x="134567" y="201352"/>
                  </a:lnTo>
                  <a:lnTo>
                    <a:pt x="140219" y="199322"/>
                  </a:lnTo>
                  <a:lnTo>
                    <a:pt x="148615" y="192834"/>
                  </a:lnTo>
                  <a:lnTo>
                    <a:pt x="161597" y="176463"/>
                  </a:lnTo>
                  <a:lnTo>
                    <a:pt x="171706" y="152739"/>
                  </a:lnTo>
                  <a:lnTo>
                    <a:pt x="172143" y="125601"/>
                  </a:lnTo>
                  <a:lnTo>
                    <a:pt x="167246" y="93660"/>
                  </a:lnTo>
                  <a:lnTo>
                    <a:pt x="160768" y="62853"/>
                  </a:lnTo>
                  <a:lnTo>
                    <a:pt x="150029" y="33616"/>
                  </a:lnTo>
                  <a:lnTo>
                    <a:pt x="141334" y="20761"/>
                  </a:lnTo>
                  <a:lnTo>
                    <a:pt x="133765" y="13989"/>
                  </a:lnTo>
                  <a:lnTo>
                    <a:pt x="131747" y="13295"/>
                  </a:lnTo>
                  <a:lnTo>
                    <a:pt x="130401" y="13626"/>
                  </a:lnTo>
                  <a:lnTo>
                    <a:pt x="129504" y="15434"/>
                  </a:lnTo>
                  <a:lnTo>
                    <a:pt x="128508" y="21676"/>
                  </a:lnTo>
                  <a:lnTo>
                    <a:pt x="133571" y="50025"/>
                  </a:lnTo>
                  <a:lnTo>
                    <a:pt x="139942" y="76911"/>
                  </a:lnTo>
                  <a:lnTo>
                    <a:pt x="151322" y="112324"/>
                  </a:lnTo>
                  <a:lnTo>
                    <a:pt x="168622" y="138692"/>
                  </a:lnTo>
                  <a:lnTo>
                    <a:pt x="182607" y="150455"/>
                  </a:lnTo>
                  <a:lnTo>
                    <a:pt x="192061" y="154181"/>
                  </a:lnTo>
                  <a:lnTo>
                    <a:pt x="196804" y="155175"/>
                  </a:lnTo>
                  <a:lnTo>
                    <a:pt x="200760" y="154250"/>
                  </a:lnTo>
                  <a:lnTo>
                    <a:pt x="207273" y="148989"/>
                  </a:lnTo>
                  <a:lnTo>
                    <a:pt x="215402" y="133309"/>
                  </a:lnTo>
                  <a:lnTo>
                    <a:pt x="222837" y="105997"/>
                  </a:lnTo>
                  <a:lnTo>
                    <a:pt x="223435" y="82035"/>
                  </a:lnTo>
                  <a:lnTo>
                    <a:pt x="221848" y="55510"/>
                  </a:lnTo>
                  <a:lnTo>
                    <a:pt x="221143" y="27846"/>
                  </a:lnTo>
                  <a:lnTo>
                    <a:pt x="22057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1" name="SMARTInkShape-2269"/>
            <p:cNvSpPr/>
            <p:nvPr/>
          </p:nvSpPr>
          <p:spPr bwMode="auto">
            <a:xfrm>
              <a:off x="837265" y="3810011"/>
              <a:ext cx="75464" cy="154269"/>
            </a:xfrm>
            <a:custGeom>
              <a:avLst/>
              <a:gdLst/>
              <a:ahLst/>
              <a:cxnLst/>
              <a:rect l="0" t="0" r="0" b="0"/>
              <a:pathLst>
                <a:path w="75464" h="154269">
                  <a:moveTo>
                    <a:pt x="34273" y="119052"/>
                  </a:moveTo>
                  <a:lnTo>
                    <a:pt x="34273" y="122844"/>
                  </a:lnTo>
                  <a:lnTo>
                    <a:pt x="36389" y="126822"/>
                  </a:lnTo>
                  <a:lnTo>
                    <a:pt x="44216" y="139637"/>
                  </a:lnTo>
                  <a:lnTo>
                    <a:pt x="48496" y="150958"/>
                  </a:lnTo>
                  <a:lnTo>
                    <a:pt x="50105" y="152229"/>
                  </a:lnTo>
                  <a:lnTo>
                    <a:pt x="54009" y="153641"/>
                  </a:lnTo>
                  <a:lnTo>
                    <a:pt x="58390" y="154268"/>
                  </a:lnTo>
                  <a:lnTo>
                    <a:pt x="60670" y="152848"/>
                  </a:lnTo>
                  <a:lnTo>
                    <a:pt x="65319" y="147037"/>
                  </a:lnTo>
                  <a:lnTo>
                    <a:pt x="71493" y="115916"/>
                  </a:lnTo>
                  <a:lnTo>
                    <a:pt x="75463" y="87431"/>
                  </a:lnTo>
                  <a:lnTo>
                    <a:pt x="74523" y="55972"/>
                  </a:lnTo>
                  <a:lnTo>
                    <a:pt x="67094" y="20690"/>
                  </a:lnTo>
                  <a:lnTo>
                    <a:pt x="60502" y="9719"/>
                  </a:lnTo>
                  <a:lnTo>
                    <a:pt x="56521" y="5682"/>
                  </a:lnTo>
                  <a:lnTo>
                    <a:pt x="47865" y="1196"/>
                  </a:lnTo>
                  <a:lnTo>
                    <a:pt x="43334" y="0"/>
                  </a:lnTo>
                  <a:lnTo>
                    <a:pt x="34067" y="788"/>
                  </a:lnTo>
                  <a:lnTo>
                    <a:pt x="29373" y="2109"/>
                  </a:lnTo>
                  <a:lnTo>
                    <a:pt x="25450" y="6165"/>
                  </a:lnTo>
                  <a:lnTo>
                    <a:pt x="13450" y="35487"/>
                  </a:lnTo>
                  <a:lnTo>
                    <a:pt x="5878" y="62542"/>
                  </a:lnTo>
                  <a:lnTo>
                    <a:pt x="0" y="96335"/>
                  </a:lnTo>
                  <a:lnTo>
                    <a:pt x="1313" y="107103"/>
                  </a:lnTo>
                  <a:lnTo>
                    <a:pt x="2775" y="111086"/>
                  </a:lnTo>
                  <a:lnTo>
                    <a:pt x="5336" y="113741"/>
                  </a:lnTo>
                  <a:lnTo>
                    <a:pt x="12416" y="116692"/>
                  </a:lnTo>
                  <a:lnTo>
                    <a:pt x="20854" y="115886"/>
                  </a:lnTo>
                  <a:lnTo>
                    <a:pt x="25327" y="114560"/>
                  </a:lnTo>
                  <a:lnTo>
                    <a:pt x="29103" y="110501"/>
                  </a:lnTo>
                  <a:lnTo>
                    <a:pt x="41416" y="8333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2" name="SMARTInkShape-2270"/>
            <p:cNvSpPr/>
            <p:nvPr/>
          </p:nvSpPr>
          <p:spPr bwMode="auto">
            <a:xfrm>
              <a:off x="711371" y="3907631"/>
              <a:ext cx="160168" cy="169169"/>
            </a:xfrm>
            <a:custGeom>
              <a:avLst/>
              <a:gdLst/>
              <a:ahLst/>
              <a:cxnLst/>
              <a:rect l="0" t="0" r="0" b="0"/>
              <a:pathLst>
                <a:path w="160168" h="169169">
                  <a:moveTo>
                    <a:pt x="38723" y="0"/>
                  </a:moveTo>
                  <a:lnTo>
                    <a:pt x="11987" y="26736"/>
                  </a:lnTo>
                  <a:lnTo>
                    <a:pt x="6996" y="40193"/>
                  </a:lnTo>
                  <a:lnTo>
                    <a:pt x="0" y="74703"/>
                  </a:lnTo>
                  <a:lnTo>
                    <a:pt x="879" y="102656"/>
                  </a:lnTo>
                  <a:lnTo>
                    <a:pt x="6167" y="127254"/>
                  </a:lnTo>
                  <a:lnTo>
                    <a:pt x="16845" y="142283"/>
                  </a:lnTo>
                  <a:lnTo>
                    <a:pt x="38590" y="159897"/>
                  </a:lnTo>
                  <a:lnTo>
                    <a:pt x="53745" y="166316"/>
                  </a:lnTo>
                  <a:lnTo>
                    <a:pt x="71064" y="169168"/>
                  </a:lnTo>
                  <a:lnTo>
                    <a:pt x="98664" y="163189"/>
                  </a:lnTo>
                  <a:lnTo>
                    <a:pt x="126951" y="151364"/>
                  </a:lnTo>
                  <a:lnTo>
                    <a:pt x="139583" y="140298"/>
                  </a:lnTo>
                  <a:lnTo>
                    <a:pt x="154160" y="113791"/>
                  </a:lnTo>
                  <a:lnTo>
                    <a:pt x="160167" y="7858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3" name="SMARTInkShape-2271"/>
            <p:cNvSpPr/>
            <p:nvPr/>
          </p:nvSpPr>
          <p:spPr bwMode="auto">
            <a:xfrm>
              <a:off x="371475" y="4100513"/>
              <a:ext cx="380431" cy="330464"/>
            </a:xfrm>
            <a:custGeom>
              <a:avLst/>
              <a:gdLst/>
              <a:ahLst/>
              <a:cxnLst/>
              <a:rect l="0" t="0" r="0" b="0"/>
              <a:pathLst>
                <a:path w="380431" h="330464">
                  <a:moveTo>
                    <a:pt x="0" y="307181"/>
                  </a:moveTo>
                  <a:lnTo>
                    <a:pt x="13735" y="307181"/>
                  </a:lnTo>
                  <a:lnTo>
                    <a:pt x="20128" y="305064"/>
                  </a:lnTo>
                  <a:lnTo>
                    <a:pt x="38869" y="293408"/>
                  </a:lnTo>
                  <a:lnTo>
                    <a:pt x="47967" y="282804"/>
                  </a:lnTo>
                  <a:lnTo>
                    <a:pt x="61039" y="250889"/>
                  </a:lnTo>
                  <a:lnTo>
                    <a:pt x="68004" y="223386"/>
                  </a:lnTo>
                  <a:lnTo>
                    <a:pt x="70759" y="187764"/>
                  </a:lnTo>
                  <a:lnTo>
                    <a:pt x="69120" y="164906"/>
                  </a:lnTo>
                  <a:lnTo>
                    <a:pt x="64851" y="151873"/>
                  </a:lnTo>
                  <a:lnTo>
                    <a:pt x="57662" y="143434"/>
                  </a:lnTo>
                  <a:lnTo>
                    <a:pt x="44690" y="134221"/>
                  </a:lnTo>
                  <a:lnTo>
                    <a:pt x="40112" y="133137"/>
                  </a:lnTo>
                  <a:lnTo>
                    <a:pt x="30792" y="134049"/>
                  </a:lnTo>
                  <a:lnTo>
                    <a:pt x="23475" y="139217"/>
                  </a:lnTo>
                  <a:lnTo>
                    <a:pt x="20412" y="142817"/>
                  </a:lnTo>
                  <a:lnTo>
                    <a:pt x="12310" y="163054"/>
                  </a:lnTo>
                  <a:lnTo>
                    <a:pt x="12467" y="189158"/>
                  </a:lnTo>
                  <a:lnTo>
                    <a:pt x="17540" y="224587"/>
                  </a:lnTo>
                  <a:lnTo>
                    <a:pt x="26052" y="249306"/>
                  </a:lnTo>
                  <a:lnTo>
                    <a:pt x="46348" y="283418"/>
                  </a:lnTo>
                  <a:lnTo>
                    <a:pt x="77859" y="315804"/>
                  </a:lnTo>
                  <a:lnTo>
                    <a:pt x="103591" y="328609"/>
                  </a:lnTo>
                  <a:lnTo>
                    <a:pt x="117742" y="330463"/>
                  </a:lnTo>
                  <a:lnTo>
                    <a:pt x="130117" y="327847"/>
                  </a:lnTo>
                  <a:lnTo>
                    <a:pt x="143555" y="321393"/>
                  </a:lnTo>
                  <a:lnTo>
                    <a:pt x="155348" y="308999"/>
                  </a:lnTo>
                  <a:lnTo>
                    <a:pt x="168796" y="284172"/>
                  </a:lnTo>
                  <a:lnTo>
                    <a:pt x="174239" y="264410"/>
                  </a:lnTo>
                  <a:lnTo>
                    <a:pt x="176658" y="239753"/>
                  </a:lnTo>
                  <a:lnTo>
                    <a:pt x="173500" y="212919"/>
                  </a:lnTo>
                  <a:lnTo>
                    <a:pt x="166805" y="185118"/>
                  </a:lnTo>
                  <a:lnTo>
                    <a:pt x="158538" y="156887"/>
                  </a:lnTo>
                  <a:lnTo>
                    <a:pt x="149572" y="130581"/>
                  </a:lnTo>
                  <a:lnTo>
                    <a:pt x="135599" y="95576"/>
                  </a:lnTo>
                  <a:lnTo>
                    <a:pt x="116655" y="62888"/>
                  </a:lnTo>
                  <a:lnTo>
                    <a:pt x="111378" y="57848"/>
                  </a:lnTo>
                  <a:lnTo>
                    <a:pt x="109971" y="57615"/>
                  </a:lnTo>
                  <a:lnTo>
                    <a:pt x="110620" y="58254"/>
                  </a:lnTo>
                  <a:lnTo>
                    <a:pt x="115575" y="61080"/>
                  </a:lnTo>
                  <a:lnTo>
                    <a:pt x="140446" y="92837"/>
                  </a:lnTo>
                  <a:lnTo>
                    <a:pt x="170970" y="125229"/>
                  </a:lnTo>
                  <a:lnTo>
                    <a:pt x="199136" y="156499"/>
                  </a:lnTo>
                  <a:lnTo>
                    <a:pt x="225788" y="189001"/>
                  </a:lnTo>
                  <a:lnTo>
                    <a:pt x="236586" y="200551"/>
                  </a:lnTo>
                  <a:lnTo>
                    <a:pt x="239480" y="201963"/>
                  </a:lnTo>
                  <a:lnTo>
                    <a:pt x="242204" y="202110"/>
                  </a:lnTo>
                  <a:lnTo>
                    <a:pt x="244813" y="201415"/>
                  </a:lnTo>
                  <a:lnTo>
                    <a:pt x="249829" y="194293"/>
                  </a:lnTo>
                  <a:lnTo>
                    <a:pt x="252277" y="189059"/>
                  </a:lnTo>
                  <a:lnTo>
                    <a:pt x="252882" y="174778"/>
                  </a:lnTo>
                  <a:lnTo>
                    <a:pt x="248759" y="146771"/>
                  </a:lnTo>
                  <a:lnTo>
                    <a:pt x="242511" y="111221"/>
                  </a:lnTo>
                  <a:lnTo>
                    <a:pt x="237164" y="85150"/>
                  </a:lnTo>
                  <a:lnTo>
                    <a:pt x="226022" y="49747"/>
                  </a:lnTo>
                  <a:lnTo>
                    <a:pt x="218929" y="24265"/>
                  </a:lnTo>
                  <a:lnTo>
                    <a:pt x="219804" y="11842"/>
                  </a:lnTo>
                  <a:lnTo>
                    <a:pt x="221942" y="8689"/>
                  </a:lnTo>
                  <a:lnTo>
                    <a:pt x="224955" y="7380"/>
                  </a:lnTo>
                  <a:lnTo>
                    <a:pt x="228551" y="7301"/>
                  </a:lnTo>
                  <a:lnTo>
                    <a:pt x="238897" y="13563"/>
                  </a:lnTo>
                  <a:lnTo>
                    <a:pt x="268734" y="33194"/>
                  </a:lnTo>
                  <a:lnTo>
                    <a:pt x="300292" y="62178"/>
                  </a:lnTo>
                  <a:lnTo>
                    <a:pt x="334160" y="82720"/>
                  </a:lnTo>
                  <a:lnTo>
                    <a:pt x="354598" y="89861"/>
                  </a:lnTo>
                  <a:lnTo>
                    <a:pt x="364768" y="90738"/>
                  </a:lnTo>
                  <a:lnTo>
                    <a:pt x="371934" y="88482"/>
                  </a:lnTo>
                  <a:lnTo>
                    <a:pt x="377764" y="82717"/>
                  </a:lnTo>
                  <a:lnTo>
                    <a:pt x="380430" y="78957"/>
                  </a:lnTo>
                  <a:lnTo>
                    <a:pt x="379159" y="64196"/>
                  </a:lnTo>
                  <a:lnTo>
                    <a:pt x="369519" y="33573"/>
                  </a:lnTo>
                  <a:lnTo>
                    <a:pt x="35718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4" name="SMARTInkShape-2272"/>
            <p:cNvSpPr/>
            <p:nvPr/>
          </p:nvSpPr>
          <p:spPr bwMode="auto">
            <a:xfrm>
              <a:off x="782688" y="3286125"/>
              <a:ext cx="124569" cy="157994"/>
            </a:xfrm>
            <a:custGeom>
              <a:avLst/>
              <a:gdLst/>
              <a:ahLst/>
              <a:cxnLst/>
              <a:rect l="0" t="0" r="0" b="0"/>
              <a:pathLst>
                <a:path w="124569" h="157994">
                  <a:moveTo>
                    <a:pt x="38843" y="0"/>
                  </a:moveTo>
                  <a:lnTo>
                    <a:pt x="25108" y="13735"/>
                  </a:lnTo>
                  <a:lnTo>
                    <a:pt x="13229" y="42724"/>
                  </a:lnTo>
                  <a:lnTo>
                    <a:pt x="5677" y="70515"/>
                  </a:lnTo>
                  <a:lnTo>
                    <a:pt x="0" y="102738"/>
                  </a:lnTo>
                  <a:lnTo>
                    <a:pt x="1207" y="122919"/>
                  </a:lnTo>
                  <a:lnTo>
                    <a:pt x="6506" y="138239"/>
                  </a:lnTo>
                  <a:lnTo>
                    <a:pt x="10141" y="144547"/>
                  </a:lnTo>
                  <a:lnTo>
                    <a:pt x="20531" y="153672"/>
                  </a:lnTo>
                  <a:lnTo>
                    <a:pt x="26635" y="157217"/>
                  </a:lnTo>
                  <a:lnTo>
                    <a:pt x="33879" y="157993"/>
                  </a:lnTo>
                  <a:lnTo>
                    <a:pt x="50395" y="154621"/>
                  </a:lnTo>
                  <a:lnTo>
                    <a:pt x="77544" y="140005"/>
                  </a:lnTo>
                  <a:lnTo>
                    <a:pt x="111987" y="111205"/>
                  </a:lnTo>
                  <a:lnTo>
                    <a:pt x="124568" y="10001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5" name="SMARTInkShape-2273"/>
            <p:cNvSpPr/>
            <p:nvPr/>
          </p:nvSpPr>
          <p:spPr bwMode="auto">
            <a:xfrm>
              <a:off x="650376" y="3343275"/>
              <a:ext cx="42569" cy="31758"/>
            </a:xfrm>
            <a:custGeom>
              <a:avLst/>
              <a:gdLst/>
              <a:ahLst/>
              <a:cxnLst/>
              <a:rect l="0" t="0" r="0" b="0"/>
              <a:pathLst>
                <a:path w="42569" h="31758">
                  <a:moveTo>
                    <a:pt x="6849" y="0"/>
                  </a:moveTo>
                  <a:lnTo>
                    <a:pt x="3057" y="0"/>
                  </a:lnTo>
                  <a:lnTo>
                    <a:pt x="1940" y="794"/>
                  </a:lnTo>
                  <a:lnTo>
                    <a:pt x="1195" y="2117"/>
                  </a:lnTo>
                  <a:lnTo>
                    <a:pt x="0" y="9943"/>
                  </a:lnTo>
                  <a:lnTo>
                    <a:pt x="1953" y="14473"/>
                  </a:lnTo>
                  <a:lnTo>
                    <a:pt x="9674" y="23849"/>
                  </a:lnTo>
                  <a:lnTo>
                    <a:pt x="20298" y="30967"/>
                  </a:lnTo>
                  <a:lnTo>
                    <a:pt x="23752" y="31757"/>
                  </a:lnTo>
                  <a:lnTo>
                    <a:pt x="26849" y="31490"/>
                  </a:lnTo>
                  <a:lnTo>
                    <a:pt x="32407" y="29077"/>
                  </a:lnTo>
                  <a:lnTo>
                    <a:pt x="42568" y="214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6" name="SMARTInkShape-2274"/>
            <p:cNvSpPr/>
            <p:nvPr/>
          </p:nvSpPr>
          <p:spPr bwMode="auto">
            <a:xfrm>
              <a:off x="707231" y="3507581"/>
              <a:ext cx="60309" cy="63782"/>
            </a:xfrm>
            <a:custGeom>
              <a:avLst/>
              <a:gdLst/>
              <a:ahLst/>
              <a:cxnLst/>
              <a:rect l="0" t="0" r="0" b="0"/>
              <a:pathLst>
                <a:path w="60309" h="63782">
                  <a:moveTo>
                    <a:pt x="0" y="0"/>
                  </a:moveTo>
                  <a:lnTo>
                    <a:pt x="0" y="9943"/>
                  </a:lnTo>
                  <a:lnTo>
                    <a:pt x="2117" y="14473"/>
                  </a:lnTo>
                  <a:lnTo>
                    <a:pt x="27642" y="48745"/>
                  </a:lnTo>
                  <a:lnTo>
                    <a:pt x="39827" y="60400"/>
                  </a:lnTo>
                  <a:lnTo>
                    <a:pt x="44953" y="62563"/>
                  </a:lnTo>
                  <a:lnTo>
                    <a:pt x="52302" y="63781"/>
                  </a:lnTo>
                  <a:lnTo>
                    <a:pt x="57112" y="61950"/>
                  </a:lnTo>
                  <a:lnTo>
                    <a:pt x="59506" y="60350"/>
                  </a:lnTo>
                  <a:lnTo>
                    <a:pt x="60308" y="57696"/>
                  </a:lnTo>
                  <a:lnTo>
                    <a:pt x="57150" y="4286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7" name="SMARTInkShape-2275"/>
            <p:cNvSpPr/>
            <p:nvPr/>
          </p:nvSpPr>
          <p:spPr bwMode="auto">
            <a:xfrm>
              <a:off x="357188" y="3479719"/>
              <a:ext cx="342901" cy="519791"/>
            </a:xfrm>
            <a:custGeom>
              <a:avLst/>
              <a:gdLst/>
              <a:ahLst/>
              <a:cxnLst/>
              <a:rect l="0" t="0" r="0" b="0"/>
              <a:pathLst>
                <a:path w="342901" h="519791">
                  <a:moveTo>
                    <a:pt x="0" y="399337"/>
                  </a:moveTo>
                  <a:lnTo>
                    <a:pt x="13735" y="416865"/>
                  </a:lnTo>
                  <a:lnTo>
                    <a:pt x="31317" y="448543"/>
                  </a:lnTo>
                  <a:lnTo>
                    <a:pt x="50077" y="483258"/>
                  </a:lnTo>
                  <a:lnTo>
                    <a:pt x="68124" y="513253"/>
                  </a:lnTo>
                  <a:lnTo>
                    <a:pt x="77047" y="519790"/>
                  </a:lnTo>
                  <a:lnTo>
                    <a:pt x="70608" y="493104"/>
                  </a:lnTo>
                  <a:lnTo>
                    <a:pt x="61931" y="459664"/>
                  </a:lnTo>
                  <a:lnTo>
                    <a:pt x="53718" y="431705"/>
                  </a:lnTo>
                  <a:lnTo>
                    <a:pt x="44777" y="398113"/>
                  </a:lnTo>
                  <a:lnTo>
                    <a:pt x="35511" y="366249"/>
                  </a:lnTo>
                  <a:lnTo>
                    <a:pt x="26895" y="336213"/>
                  </a:lnTo>
                  <a:lnTo>
                    <a:pt x="20420" y="306988"/>
                  </a:lnTo>
                  <a:lnTo>
                    <a:pt x="16104" y="271345"/>
                  </a:lnTo>
                  <a:lnTo>
                    <a:pt x="17211" y="256991"/>
                  </a:lnTo>
                  <a:lnTo>
                    <a:pt x="18618" y="252052"/>
                  </a:lnTo>
                  <a:lnTo>
                    <a:pt x="21143" y="249554"/>
                  </a:lnTo>
                  <a:lnTo>
                    <a:pt x="24414" y="248681"/>
                  </a:lnTo>
                  <a:lnTo>
                    <a:pt x="28182" y="248894"/>
                  </a:lnTo>
                  <a:lnTo>
                    <a:pt x="36602" y="255480"/>
                  </a:lnTo>
                  <a:lnTo>
                    <a:pt x="58735" y="282903"/>
                  </a:lnTo>
                  <a:lnTo>
                    <a:pt x="75258" y="309628"/>
                  </a:lnTo>
                  <a:lnTo>
                    <a:pt x="94000" y="337656"/>
                  </a:lnTo>
                  <a:lnTo>
                    <a:pt x="110843" y="366068"/>
                  </a:lnTo>
                  <a:lnTo>
                    <a:pt x="134872" y="397616"/>
                  </a:lnTo>
                  <a:lnTo>
                    <a:pt x="147867" y="417406"/>
                  </a:lnTo>
                  <a:lnTo>
                    <a:pt x="148584" y="417733"/>
                  </a:lnTo>
                  <a:lnTo>
                    <a:pt x="149062" y="417157"/>
                  </a:lnTo>
                  <a:lnTo>
                    <a:pt x="149593" y="412020"/>
                  </a:lnTo>
                  <a:lnTo>
                    <a:pt x="147818" y="380735"/>
                  </a:lnTo>
                  <a:lnTo>
                    <a:pt x="140106" y="348052"/>
                  </a:lnTo>
                  <a:lnTo>
                    <a:pt x="132119" y="324157"/>
                  </a:lnTo>
                  <a:lnTo>
                    <a:pt x="123278" y="297661"/>
                  </a:lnTo>
                  <a:lnTo>
                    <a:pt x="116173" y="272127"/>
                  </a:lnTo>
                  <a:lnTo>
                    <a:pt x="107711" y="239672"/>
                  </a:lnTo>
                  <a:lnTo>
                    <a:pt x="104227" y="223600"/>
                  </a:lnTo>
                  <a:lnTo>
                    <a:pt x="105325" y="211165"/>
                  </a:lnTo>
                  <a:lnTo>
                    <a:pt x="106729" y="208008"/>
                  </a:lnTo>
                  <a:lnTo>
                    <a:pt x="108459" y="206697"/>
                  </a:lnTo>
                  <a:lnTo>
                    <a:pt x="110406" y="206616"/>
                  </a:lnTo>
                  <a:lnTo>
                    <a:pt x="124523" y="217880"/>
                  </a:lnTo>
                  <a:lnTo>
                    <a:pt x="151913" y="251999"/>
                  </a:lnTo>
                  <a:lnTo>
                    <a:pt x="175175" y="284156"/>
                  </a:lnTo>
                  <a:lnTo>
                    <a:pt x="203426" y="318523"/>
                  </a:lnTo>
                  <a:lnTo>
                    <a:pt x="207054" y="324030"/>
                  </a:lnTo>
                  <a:lnTo>
                    <a:pt x="215320" y="330148"/>
                  </a:lnTo>
                  <a:lnTo>
                    <a:pt x="219746" y="331780"/>
                  </a:lnTo>
                  <a:lnTo>
                    <a:pt x="223491" y="332074"/>
                  </a:lnTo>
                  <a:lnTo>
                    <a:pt x="229769" y="330284"/>
                  </a:lnTo>
                  <a:lnTo>
                    <a:pt x="231760" y="327108"/>
                  </a:lnTo>
                  <a:lnTo>
                    <a:pt x="234563" y="310467"/>
                  </a:lnTo>
                  <a:lnTo>
                    <a:pt x="234600" y="284987"/>
                  </a:lnTo>
                  <a:lnTo>
                    <a:pt x="229936" y="251861"/>
                  </a:lnTo>
                  <a:lnTo>
                    <a:pt x="225754" y="225842"/>
                  </a:lnTo>
                  <a:lnTo>
                    <a:pt x="219133" y="200520"/>
                  </a:lnTo>
                  <a:lnTo>
                    <a:pt x="210898" y="176037"/>
                  </a:lnTo>
                  <a:lnTo>
                    <a:pt x="198131" y="141527"/>
                  </a:lnTo>
                  <a:lnTo>
                    <a:pt x="183734" y="107742"/>
                  </a:lnTo>
                  <a:lnTo>
                    <a:pt x="182020" y="106515"/>
                  </a:lnTo>
                  <a:lnTo>
                    <a:pt x="180878" y="107285"/>
                  </a:lnTo>
                  <a:lnTo>
                    <a:pt x="179609" y="113168"/>
                  </a:lnTo>
                  <a:lnTo>
                    <a:pt x="178727" y="146840"/>
                  </a:lnTo>
                  <a:lnTo>
                    <a:pt x="182425" y="177591"/>
                  </a:lnTo>
                  <a:lnTo>
                    <a:pt x="192340" y="208046"/>
                  </a:lnTo>
                  <a:lnTo>
                    <a:pt x="205004" y="241078"/>
                  </a:lnTo>
                  <a:lnTo>
                    <a:pt x="217463" y="261693"/>
                  </a:lnTo>
                  <a:lnTo>
                    <a:pt x="230415" y="272741"/>
                  </a:lnTo>
                  <a:lnTo>
                    <a:pt x="236815" y="275604"/>
                  </a:lnTo>
                  <a:lnTo>
                    <a:pt x="239633" y="275573"/>
                  </a:lnTo>
                  <a:lnTo>
                    <a:pt x="244880" y="273423"/>
                  </a:lnTo>
                  <a:lnTo>
                    <a:pt x="252297" y="263957"/>
                  </a:lnTo>
                  <a:lnTo>
                    <a:pt x="256211" y="235130"/>
                  </a:lnTo>
                  <a:lnTo>
                    <a:pt x="256889" y="207367"/>
                  </a:lnTo>
                  <a:lnTo>
                    <a:pt x="256296" y="173565"/>
                  </a:lnTo>
                  <a:lnTo>
                    <a:pt x="253345" y="147388"/>
                  </a:lnTo>
                  <a:lnTo>
                    <a:pt x="251013" y="113460"/>
                  </a:lnTo>
                  <a:lnTo>
                    <a:pt x="244521" y="80842"/>
                  </a:lnTo>
                  <a:lnTo>
                    <a:pt x="239491" y="69048"/>
                  </a:lnTo>
                  <a:lnTo>
                    <a:pt x="239829" y="67226"/>
                  </a:lnTo>
                  <a:lnTo>
                    <a:pt x="240848" y="66011"/>
                  </a:lnTo>
                  <a:lnTo>
                    <a:pt x="241528" y="66789"/>
                  </a:lnTo>
                  <a:lnTo>
                    <a:pt x="244072" y="76261"/>
                  </a:lnTo>
                  <a:lnTo>
                    <a:pt x="258928" y="107173"/>
                  </a:lnTo>
                  <a:lnTo>
                    <a:pt x="278776" y="139278"/>
                  </a:lnTo>
                  <a:lnTo>
                    <a:pt x="290739" y="157271"/>
                  </a:lnTo>
                  <a:lnTo>
                    <a:pt x="322623" y="189960"/>
                  </a:lnTo>
                  <a:lnTo>
                    <a:pt x="327000" y="193078"/>
                  </a:lnTo>
                  <a:lnTo>
                    <a:pt x="330713" y="194362"/>
                  </a:lnTo>
                  <a:lnTo>
                    <a:pt x="333981" y="194425"/>
                  </a:lnTo>
                  <a:lnTo>
                    <a:pt x="336954" y="193672"/>
                  </a:lnTo>
                  <a:lnTo>
                    <a:pt x="338936" y="191584"/>
                  </a:lnTo>
                  <a:lnTo>
                    <a:pt x="341138" y="185029"/>
                  </a:lnTo>
                  <a:lnTo>
                    <a:pt x="334897" y="153393"/>
                  </a:lnTo>
                  <a:lnTo>
                    <a:pt x="326241" y="124852"/>
                  </a:lnTo>
                  <a:lnTo>
                    <a:pt x="315739" y="91260"/>
                  </a:lnTo>
                  <a:lnTo>
                    <a:pt x="307600" y="58289"/>
                  </a:lnTo>
                  <a:lnTo>
                    <a:pt x="302278" y="30528"/>
                  </a:lnTo>
                  <a:lnTo>
                    <a:pt x="300480" y="7398"/>
                  </a:lnTo>
                  <a:lnTo>
                    <a:pt x="301126" y="4695"/>
                  </a:lnTo>
                  <a:lnTo>
                    <a:pt x="302350" y="2892"/>
                  </a:lnTo>
                  <a:lnTo>
                    <a:pt x="303961" y="1691"/>
                  </a:lnTo>
                  <a:lnTo>
                    <a:pt x="313811" y="0"/>
                  </a:lnTo>
                  <a:lnTo>
                    <a:pt x="320182" y="1720"/>
                  </a:lnTo>
                  <a:lnTo>
                    <a:pt x="333205" y="11514"/>
                  </a:lnTo>
                  <a:lnTo>
                    <a:pt x="342900" y="207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8" name="SMARTInkShape-2276"/>
            <p:cNvSpPr/>
            <p:nvPr/>
          </p:nvSpPr>
          <p:spPr bwMode="auto">
            <a:xfrm>
              <a:off x="235744" y="3957638"/>
              <a:ext cx="140024" cy="190681"/>
            </a:xfrm>
            <a:custGeom>
              <a:avLst/>
              <a:gdLst/>
              <a:ahLst/>
              <a:cxnLst/>
              <a:rect l="0" t="0" r="0" b="0"/>
              <a:pathLst>
                <a:path w="140024" h="190681">
                  <a:moveTo>
                    <a:pt x="0" y="107156"/>
                  </a:moveTo>
                  <a:lnTo>
                    <a:pt x="12356" y="130448"/>
                  </a:lnTo>
                  <a:lnTo>
                    <a:pt x="13000" y="134590"/>
                  </a:lnTo>
                  <a:lnTo>
                    <a:pt x="25283" y="151797"/>
                  </a:lnTo>
                  <a:lnTo>
                    <a:pt x="55540" y="181738"/>
                  </a:lnTo>
                  <a:lnTo>
                    <a:pt x="65959" y="187928"/>
                  </a:lnTo>
                  <a:lnTo>
                    <a:pt x="75882" y="190680"/>
                  </a:lnTo>
                  <a:lnTo>
                    <a:pt x="83467" y="189786"/>
                  </a:lnTo>
                  <a:lnTo>
                    <a:pt x="86601" y="188436"/>
                  </a:lnTo>
                  <a:lnTo>
                    <a:pt x="88690" y="185949"/>
                  </a:lnTo>
                  <a:lnTo>
                    <a:pt x="91011" y="178952"/>
                  </a:lnTo>
                  <a:lnTo>
                    <a:pt x="90837" y="175657"/>
                  </a:lnTo>
                  <a:lnTo>
                    <a:pt x="83977" y="145265"/>
                  </a:lnTo>
                  <a:lnTo>
                    <a:pt x="75946" y="122151"/>
                  </a:lnTo>
                  <a:lnTo>
                    <a:pt x="62803" y="89216"/>
                  </a:lnTo>
                  <a:lnTo>
                    <a:pt x="52563" y="58633"/>
                  </a:lnTo>
                  <a:lnTo>
                    <a:pt x="45014" y="36482"/>
                  </a:lnTo>
                  <a:lnTo>
                    <a:pt x="44297" y="31465"/>
                  </a:lnTo>
                  <a:lnTo>
                    <a:pt x="44612" y="28914"/>
                  </a:lnTo>
                  <a:lnTo>
                    <a:pt x="45616" y="28007"/>
                  </a:lnTo>
                  <a:lnTo>
                    <a:pt x="47080" y="28196"/>
                  </a:lnTo>
                  <a:lnTo>
                    <a:pt x="67277" y="62163"/>
                  </a:lnTo>
                  <a:lnTo>
                    <a:pt x="86609" y="92678"/>
                  </a:lnTo>
                  <a:lnTo>
                    <a:pt x="108771" y="125551"/>
                  </a:lnTo>
                  <a:lnTo>
                    <a:pt x="118722" y="134646"/>
                  </a:lnTo>
                  <a:lnTo>
                    <a:pt x="123598" y="135801"/>
                  </a:lnTo>
                  <a:lnTo>
                    <a:pt x="128436" y="134984"/>
                  </a:lnTo>
                  <a:lnTo>
                    <a:pt x="133249" y="132851"/>
                  </a:lnTo>
                  <a:lnTo>
                    <a:pt x="136457" y="129049"/>
                  </a:lnTo>
                  <a:lnTo>
                    <a:pt x="140023" y="118473"/>
                  </a:lnTo>
                  <a:lnTo>
                    <a:pt x="138237" y="91547"/>
                  </a:lnTo>
                  <a:lnTo>
                    <a:pt x="128889" y="58434"/>
                  </a:lnTo>
                  <a:lnTo>
                    <a:pt x="119857" y="23487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079" name="SMARTInkShape-2277"/>
            <p:cNvSpPr/>
            <p:nvPr/>
          </p:nvSpPr>
          <p:spPr bwMode="auto">
            <a:xfrm>
              <a:off x="35816" y="4089286"/>
              <a:ext cx="214216" cy="188253"/>
            </a:xfrm>
            <a:custGeom>
              <a:avLst/>
              <a:gdLst/>
              <a:ahLst/>
              <a:cxnLst/>
              <a:rect l="0" t="0" r="0" b="0"/>
              <a:pathLst>
                <a:path w="214216" h="188253">
                  <a:moveTo>
                    <a:pt x="21334" y="75520"/>
                  </a:moveTo>
                  <a:lnTo>
                    <a:pt x="17542" y="71728"/>
                  </a:lnTo>
                  <a:lnTo>
                    <a:pt x="13563" y="69866"/>
                  </a:lnTo>
                  <a:lnTo>
                    <a:pt x="11391" y="69369"/>
                  </a:lnTo>
                  <a:lnTo>
                    <a:pt x="9943" y="68245"/>
                  </a:lnTo>
                  <a:lnTo>
                    <a:pt x="8334" y="64878"/>
                  </a:lnTo>
                  <a:lnTo>
                    <a:pt x="7111" y="63663"/>
                  </a:lnTo>
                  <a:lnTo>
                    <a:pt x="0" y="61261"/>
                  </a:lnTo>
                  <a:lnTo>
                    <a:pt x="14380" y="77824"/>
                  </a:lnTo>
                  <a:lnTo>
                    <a:pt x="20625" y="86069"/>
                  </a:lnTo>
                  <a:lnTo>
                    <a:pt x="51914" y="114504"/>
                  </a:lnTo>
                  <a:lnTo>
                    <a:pt x="79846" y="147388"/>
                  </a:lnTo>
                  <a:lnTo>
                    <a:pt x="113443" y="181880"/>
                  </a:lnTo>
                  <a:lnTo>
                    <a:pt x="119785" y="188252"/>
                  </a:lnTo>
                  <a:lnTo>
                    <a:pt x="104696" y="156579"/>
                  </a:lnTo>
                  <a:lnTo>
                    <a:pt x="87542" y="122224"/>
                  </a:lnTo>
                  <a:lnTo>
                    <a:pt x="74570" y="89772"/>
                  </a:lnTo>
                  <a:lnTo>
                    <a:pt x="66829" y="62898"/>
                  </a:lnTo>
                  <a:lnTo>
                    <a:pt x="61096" y="36414"/>
                  </a:lnTo>
                  <a:lnTo>
                    <a:pt x="63719" y="17808"/>
                  </a:lnTo>
                  <a:lnTo>
                    <a:pt x="67424" y="7272"/>
                  </a:lnTo>
                  <a:lnTo>
                    <a:pt x="70317" y="3828"/>
                  </a:lnTo>
                  <a:lnTo>
                    <a:pt x="77765" y="0"/>
                  </a:lnTo>
                  <a:lnTo>
                    <a:pt x="88483" y="2533"/>
                  </a:lnTo>
                  <a:lnTo>
                    <a:pt x="121722" y="22282"/>
                  </a:lnTo>
                  <a:lnTo>
                    <a:pt x="157115" y="54604"/>
                  </a:lnTo>
                  <a:lnTo>
                    <a:pt x="187136" y="82105"/>
                  </a:lnTo>
                  <a:lnTo>
                    <a:pt x="203281" y="96786"/>
                  </a:lnTo>
                  <a:lnTo>
                    <a:pt x="214215" y="11123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5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16962" cy="514350"/>
          </a:xfrm>
        </p:spPr>
        <p:txBody>
          <a:bodyPr/>
          <a:lstStyle/>
          <a:p>
            <a:r>
              <a:rPr lang="en-US" altLang="en-US"/>
              <a:t>Positional Encoding</a:t>
            </a:r>
          </a:p>
        </p:txBody>
      </p:sp>
      <p:sp>
        <p:nvSpPr>
          <p:cNvPr id="251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990600"/>
          </a:xfrm>
        </p:spPr>
        <p:txBody>
          <a:bodyPr/>
          <a:lstStyle/>
          <a:p>
            <a:r>
              <a:rPr lang="en-US" altLang="en-US"/>
              <a:t>In Positional Encoding we represent the value of an expression by where (the position) you end up in the code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515972" name="Rectangle 4"/>
          <p:cNvSpPr>
            <a:spLocks noChangeArrowheads="1"/>
          </p:cNvSpPr>
          <p:nvPr/>
        </p:nvSpPr>
        <p:spPr bwMode="auto">
          <a:xfrm>
            <a:off x="76200" y="1752600"/>
            <a:ext cx="41910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Example</a:t>
            </a:r>
          </a:p>
          <a:p>
            <a:pPr eaLnBrk="1" hangingPunct="1"/>
            <a:r>
              <a:rPr lang="en-US" altLang="en-US"/>
              <a:t>while(k &lt; 20) {</a:t>
            </a:r>
          </a:p>
          <a:p>
            <a:pPr eaLnBrk="1" hangingPunct="1"/>
            <a:r>
              <a:rPr lang="en-US" altLang="en-US"/>
              <a:t>	sum = sum + k*k;</a:t>
            </a:r>
          </a:p>
          <a:p>
            <a:pPr eaLnBrk="1" hangingPunct="1"/>
            <a:r>
              <a:rPr lang="en-US" altLang="en-US"/>
              <a:t>	k = k + 1;</a:t>
            </a:r>
          </a:p>
          <a:p>
            <a:pPr eaLnBrk="1" hangingPunct="1"/>
            <a:r>
              <a:rPr lang="en-US" altLang="en-US"/>
              <a:t>}</a:t>
            </a:r>
          </a:p>
          <a:p>
            <a:pPr eaLnBrk="1" hangingPunct="1"/>
            <a:r>
              <a:rPr lang="en-US" altLang="en-US" sz="2000"/>
              <a:t>Note in the code on the right the value of the boolean expr k&lt;20 is never explicitly represented other than in the Condition Code Register (CC)</a:t>
            </a:r>
          </a:p>
          <a:p>
            <a:pPr eaLnBrk="1" hangingPunct="1"/>
            <a:r>
              <a:rPr lang="en-US" altLang="en-US" sz="2000"/>
              <a:t>The value is represented by whether you end up at quad 7 or quad 3</a:t>
            </a:r>
          </a:p>
        </p:txBody>
      </p:sp>
      <p:sp>
        <p:nvSpPr>
          <p:cNvPr id="2515973" name="Rectangle 5"/>
          <p:cNvSpPr>
            <a:spLocks noChangeArrowheads="1"/>
          </p:cNvSpPr>
          <p:nvPr/>
        </p:nvSpPr>
        <p:spPr bwMode="auto">
          <a:xfrm>
            <a:off x="4495800" y="2057400"/>
            <a:ext cx="4495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457200" indent="-4572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879475" indent="-381000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250950" indent="-3429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714500" indent="-3429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603500" indent="-3810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607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179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751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323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Quad	Op	S1	S2	T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CMPI	k	20	_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JGE			?7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MULT	k	k	T1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ADD	sum	T1	sum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ADDI	k	1	k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JMP			1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…</a:t>
            </a:r>
          </a:p>
        </p:txBody>
      </p:sp>
      <p:grpSp>
        <p:nvGrpSpPr>
          <p:cNvPr id="2516156" name="SMARTInkShape-Group565"/>
          <p:cNvGrpSpPr/>
          <p:nvPr/>
        </p:nvGrpSpPr>
        <p:grpSpPr>
          <a:xfrm>
            <a:off x="7765484" y="3057525"/>
            <a:ext cx="606992" cy="462295"/>
            <a:chOff x="7765484" y="3057525"/>
            <a:chExt cx="606992" cy="462295"/>
          </a:xfrm>
        </p:grpSpPr>
        <p:sp>
          <p:nvSpPr>
            <p:cNvPr id="2516146" name="SMARTInkShape-2453"/>
            <p:cNvSpPr/>
            <p:nvPr/>
          </p:nvSpPr>
          <p:spPr bwMode="auto">
            <a:xfrm>
              <a:off x="8265406" y="3059048"/>
              <a:ext cx="107070" cy="195444"/>
            </a:xfrm>
            <a:custGeom>
              <a:avLst/>
              <a:gdLst/>
              <a:ahLst/>
              <a:cxnLst/>
              <a:rect l="0" t="0" r="0" b="0"/>
              <a:pathLst>
                <a:path w="107070" h="195444">
                  <a:moveTo>
                    <a:pt x="7057" y="55627"/>
                  </a:moveTo>
                  <a:lnTo>
                    <a:pt x="0" y="55627"/>
                  </a:lnTo>
                  <a:lnTo>
                    <a:pt x="30980" y="39037"/>
                  </a:lnTo>
                  <a:lnTo>
                    <a:pt x="65915" y="14679"/>
                  </a:lnTo>
                  <a:lnTo>
                    <a:pt x="90634" y="0"/>
                  </a:lnTo>
                  <a:lnTo>
                    <a:pt x="92144" y="1080"/>
                  </a:lnTo>
                  <a:lnTo>
                    <a:pt x="95938" y="6513"/>
                  </a:lnTo>
                  <a:lnTo>
                    <a:pt x="98744" y="18497"/>
                  </a:lnTo>
                  <a:lnTo>
                    <a:pt x="94783" y="53878"/>
                  </a:lnTo>
                  <a:lnTo>
                    <a:pt x="91787" y="87476"/>
                  </a:lnTo>
                  <a:lnTo>
                    <a:pt x="82344" y="121773"/>
                  </a:lnTo>
                  <a:lnTo>
                    <a:pt x="75755" y="151602"/>
                  </a:lnTo>
                  <a:lnTo>
                    <a:pt x="78123" y="175081"/>
                  </a:lnTo>
                  <a:lnTo>
                    <a:pt x="81769" y="187034"/>
                  </a:lnTo>
                  <a:lnTo>
                    <a:pt x="86035" y="193405"/>
                  </a:lnTo>
                  <a:lnTo>
                    <a:pt x="88283" y="195104"/>
                  </a:lnTo>
                  <a:lnTo>
                    <a:pt x="90576" y="195443"/>
                  </a:lnTo>
                  <a:lnTo>
                    <a:pt x="92899" y="194875"/>
                  </a:lnTo>
                  <a:lnTo>
                    <a:pt x="95241" y="193703"/>
                  </a:lnTo>
                  <a:lnTo>
                    <a:pt x="107069" y="17707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47" name="SMARTInkShape-2454"/>
            <p:cNvSpPr/>
            <p:nvPr/>
          </p:nvSpPr>
          <p:spPr bwMode="auto">
            <a:xfrm>
              <a:off x="8179594" y="3171825"/>
              <a:ext cx="78582" cy="71439"/>
            </a:xfrm>
            <a:custGeom>
              <a:avLst/>
              <a:gdLst/>
              <a:ahLst/>
              <a:cxnLst/>
              <a:rect l="0" t="0" r="0" b="0"/>
              <a:pathLst>
                <a:path w="78582" h="71439">
                  <a:moveTo>
                    <a:pt x="0" y="71438"/>
                  </a:moveTo>
                  <a:lnTo>
                    <a:pt x="3793" y="67645"/>
                  </a:lnTo>
                  <a:lnTo>
                    <a:pt x="7771" y="65783"/>
                  </a:lnTo>
                  <a:lnTo>
                    <a:pt x="40910" y="54377"/>
                  </a:lnTo>
                  <a:lnTo>
                    <a:pt x="51103" y="47509"/>
                  </a:lnTo>
                  <a:lnTo>
                    <a:pt x="64125" y="27932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48" name="SMARTInkShape-2455"/>
            <p:cNvSpPr/>
            <p:nvPr/>
          </p:nvSpPr>
          <p:spPr bwMode="auto">
            <a:xfrm>
              <a:off x="7765484" y="3208839"/>
              <a:ext cx="118368" cy="272927"/>
            </a:xfrm>
            <a:custGeom>
              <a:avLst/>
              <a:gdLst/>
              <a:ahLst/>
              <a:cxnLst/>
              <a:rect l="0" t="0" r="0" b="0"/>
              <a:pathLst>
                <a:path w="118368" h="272927">
                  <a:moveTo>
                    <a:pt x="71210" y="20136"/>
                  </a:moveTo>
                  <a:lnTo>
                    <a:pt x="71210" y="13985"/>
                  </a:lnTo>
                  <a:lnTo>
                    <a:pt x="70416" y="13654"/>
                  </a:lnTo>
                  <a:lnTo>
                    <a:pt x="67417" y="13286"/>
                  </a:lnTo>
                  <a:lnTo>
                    <a:pt x="63439" y="11006"/>
                  </a:lnTo>
                  <a:lnTo>
                    <a:pt x="61267" y="9287"/>
                  </a:lnTo>
                  <a:lnTo>
                    <a:pt x="58853" y="5260"/>
                  </a:lnTo>
                  <a:lnTo>
                    <a:pt x="58209" y="3075"/>
                  </a:lnTo>
                  <a:lnTo>
                    <a:pt x="56987" y="1618"/>
                  </a:lnTo>
                  <a:lnTo>
                    <a:pt x="53511" y="0"/>
                  </a:lnTo>
                  <a:lnTo>
                    <a:pt x="51473" y="362"/>
                  </a:lnTo>
                  <a:lnTo>
                    <a:pt x="36371" y="8762"/>
                  </a:lnTo>
                  <a:lnTo>
                    <a:pt x="29797" y="17462"/>
                  </a:lnTo>
                  <a:lnTo>
                    <a:pt x="11722" y="51681"/>
                  </a:lnTo>
                  <a:lnTo>
                    <a:pt x="5612" y="74637"/>
                  </a:lnTo>
                  <a:lnTo>
                    <a:pt x="2368" y="100715"/>
                  </a:lnTo>
                  <a:lnTo>
                    <a:pt x="926" y="128180"/>
                  </a:lnTo>
                  <a:lnTo>
                    <a:pt x="285" y="156262"/>
                  </a:lnTo>
                  <a:lnTo>
                    <a:pt x="0" y="182501"/>
                  </a:lnTo>
                  <a:lnTo>
                    <a:pt x="668" y="207392"/>
                  </a:lnTo>
                  <a:lnTo>
                    <a:pt x="6299" y="242130"/>
                  </a:lnTo>
                  <a:lnTo>
                    <a:pt x="13522" y="260088"/>
                  </a:lnTo>
                  <a:lnTo>
                    <a:pt x="18463" y="265829"/>
                  </a:lnTo>
                  <a:lnTo>
                    <a:pt x="30304" y="272208"/>
                  </a:lnTo>
                  <a:lnTo>
                    <a:pt x="41388" y="272926"/>
                  </a:lnTo>
                  <a:lnTo>
                    <a:pt x="46566" y="272007"/>
                  </a:lnTo>
                  <a:lnTo>
                    <a:pt x="65231" y="259335"/>
                  </a:lnTo>
                  <a:lnTo>
                    <a:pt x="82049" y="236707"/>
                  </a:lnTo>
                  <a:lnTo>
                    <a:pt x="97088" y="206102"/>
                  </a:lnTo>
                  <a:lnTo>
                    <a:pt x="111597" y="171898"/>
                  </a:lnTo>
                  <a:lnTo>
                    <a:pt x="118367" y="136628"/>
                  </a:lnTo>
                  <a:lnTo>
                    <a:pt x="116579" y="104835"/>
                  </a:lnTo>
                  <a:lnTo>
                    <a:pt x="103955" y="72144"/>
                  </a:lnTo>
                  <a:lnTo>
                    <a:pt x="98198" y="60184"/>
                  </a:lnTo>
                  <a:lnTo>
                    <a:pt x="93965" y="56360"/>
                  </a:lnTo>
                  <a:lnTo>
                    <a:pt x="82910" y="52110"/>
                  </a:lnTo>
                  <a:lnTo>
                    <a:pt x="77423" y="52565"/>
                  </a:lnTo>
                  <a:lnTo>
                    <a:pt x="67091" y="57303"/>
                  </a:lnTo>
                  <a:lnTo>
                    <a:pt x="52350" y="68895"/>
                  </a:lnTo>
                  <a:lnTo>
                    <a:pt x="46953" y="79907"/>
                  </a:lnTo>
                  <a:lnTo>
                    <a:pt x="42635" y="10586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49" name="SMARTInkShape-2456"/>
            <p:cNvSpPr/>
            <p:nvPr/>
          </p:nvSpPr>
          <p:spPr bwMode="auto">
            <a:xfrm>
              <a:off x="7815263" y="3328988"/>
              <a:ext cx="107157" cy="190832"/>
            </a:xfrm>
            <a:custGeom>
              <a:avLst/>
              <a:gdLst/>
              <a:ahLst/>
              <a:cxnLst/>
              <a:rect l="0" t="0" r="0" b="0"/>
              <a:pathLst>
                <a:path w="107157" h="190832">
                  <a:moveTo>
                    <a:pt x="0" y="0"/>
                  </a:moveTo>
                  <a:lnTo>
                    <a:pt x="3792" y="0"/>
                  </a:lnTo>
                  <a:lnTo>
                    <a:pt x="7770" y="2116"/>
                  </a:lnTo>
                  <a:lnTo>
                    <a:pt x="24835" y="18681"/>
                  </a:lnTo>
                  <a:lnTo>
                    <a:pt x="40947" y="43730"/>
                  </a:lnTo>
                  <a:lnTo>
                    <a:pt x="55802" y="75401"/>
                  </a:lnTo>
                  <a:lnTo>
                    <a:pt x="65570" y="102862"/>
                  </a:lnTo>
                  <a:lnTo>
                    <a:pt x="75188" y="135676"/>
                  </a:lnTo>
                  <a:lnTo>
                    <a:pt x="80027" y="167676"/>
                  </a:lnTo>
                  <a:lnTo>
                    <a:pt x="86153" y="182502"/>
                  </a:lnTo>
                  <a:lnTo>
                    <a:pt x="91541" y="190831"/>
                  </a:lnTo>
                  <a:lnTo>
                    <a:pt x="92778" y="190720"/>
                  </a:lnTo>
                  <a:lnTo>
                    <a:pt x="96267" y="188481"/>
                  </a:lnTo>
                  <a:lnTo>
                    <a:pt x="102695" y="175173"/>
                  </a:lnTo>
                  <a:lnTo>
                    <a:pt x="107156" y="13573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50" name="SMARTInkShape-2457"/>
            <p:cNvSpPr/>
            <p:nvPr/>
          </p:nvSpPr>
          <p:spPr bwMode="auto">
            <a:xfrm>
              <a:off x="7908131" y="3271704"/>
              <a:ext cx="107158" cy="152187"/>
            </a:xfrm>
            <a:custGeom>
              <a:avLst/>
              <a:gdLst/>
              <a:ahLst/>
              <a:cxnLst/>
              <a:rect l="0" t="0" r="0" b="0"/>
              <a:pathLst>
                <a:path w="107158" h="152187">
                  <a:moveTo>
                    <a:pt x="0" y="21565"/>
                  </a:moveTo>
                  <a:lnTo>
                    <a:pt x="0" y="25357"/>
                  </a:lnTo>
                  <a:lnTo>
                    <a:pt x="2117" y="29336"/>
                  </a:lnTo>
                  <a:lnTo>
                    <a:pt x="9943" y="42150"/>
                  </a:lnTo>
                  <a:lnTo>
                    <a:pt x="18943" y="74836"/>
                  </a:lnTo>
                  <a:lnTo>
                    <a:pt x="22282" y="93176"/>
                  </a:lnTo>
                  <a:lnTo>
                    <a:pt x="38894" y="123455"/>
                  </a:lnTo>
                  <a:lnTo>
                    <a:pt x="43215" y="126380"/>
                  </a:lnTo>
                  <a:lnTo>
                    <a:pt x="45479" y="127161"/>
                  </a:lnTo>
                  <a:lnTo>
                    <a:pt x="47782" y="126093"/>
                  </a:lnTo>
                  <a:lnTo>
                    <a:pt x="52458" y="120674"/>
                  </a:lnTo>
                  <a:lnTo>
                    <a:pt x="55064" y="112974"/>
                  </a:lnTo>
                  <a:lnTo>
                    <a:pt x="56739" y="91303"/>
                  </a:lnTo>
                  <a:lnTo>
                    <a:pt x="52159" y="59182"/>
                  </a:lnTo>
                  <a:lnTo>
                    <a:pt x="48315" y="29084"/>
                  </a:lnTo>
                  <a:lnTo>
                    <a:pt x="40147" y="4000"/>
                  </a:lnTo>
                  <a:lnTo>
                    <a:pt x="38671" y="1123"/>
                  </a:lnTo>
                  <a:lnTo>
                    <a:pt x="37687" y="0"/>
                  </a:lnTo>
                  <a:lnTo>
                    <a:pt x="37031" y="44"/>
                  </a:lnTo>
                  <a:lnTo>
                    <a:pt x="36107" y="11484"/>
                  </a:lnTo>
                  <a:lnTo>
                    <a:pt x="41498" y="43180"/>
                  </a:lnTo>
                  <a:lnTo>
                    <a:pt x="47927" y="74624"/>
                  </a:lnTo>
                  <a:lnTo>
                    <a:pt x="55652" y="103608"/>
                  </a:lnTo>
                  <a:lnTo>
                    <a:pt x="72838" y="138731"/>
                  </a:lnTo>
                  <a:lnTo>
                    <a:pt x="80262" y="147193"/>
                  </a:lnTo>
                  <a:lnTo>
                    <a:pt x="84464" y="150561"/>
                  </a:lnTo>
                  <a:lnTo>
                    <a:pt x="88059" y="152012"/>
                  </a:lnTo>
                  <a:lnTo>
                    <a:pt x="91250" y="152186"/>
                  </a:lnTo>
                  <a:lnTo>
                    <a:pt x="94171" y="151508"/>
                  </a:lnTo>
                  <a:lnTo>
                    <a:pt x="99533" y="144405"/>
                  </a:lnTo>
                  <a:lnTo>
                    <a:pt x="107157" y="12872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51" name="SMARTInkShape-2458"/>
            <p:cNvSpPr/>
            <p:nvPr/>
          </p:nvSpPr>
          <p:spPr bwMode="auto">
            <a:xfrm>
              <a:off x="7994309" y="3228975"/>
              <a:ext cx="106705" cy="159765"/>
            </a:xfrm>
            <a:custGeom>
              <a:avLst/>
              <a:gdLst/>
              <a:ahLst/>
              <a:cxnLst/>
              <a:rect l="0" t="0" r="0" b="0"/>
              <a:pathLst>
                <a:path w="106705" h="159765">
                  <a:moveTo>
                    <a:pt x="13835" y="0"/>
                  </a:moveTo>
                  <a:lnTo>
                    <a:pt x="13835" y="3792"/>
                  </a:lnTo>
                  <a:lnTo>
                    <a:pt x="13041" y="4909"/>
                  </a:lnTo>
                  <a:lnTo>
                    <a:pt x="11718" y="5654"/>
                  </a:lnTo>
                  <a:lnTo>
                    <a:pt x="10042" y="6151"/>
                  </a:lnTo>
                  <a:lnTo>
                    <a:pt x="8925" y="7276"/>
                  </a:lnTo>
                  <a:lnTo>
                    <a:pt x="7684" y="10642"/>
                  </a:lnTo>
                  <a:lnTo>
                    <a:pt x="1839" y="44941"/>
                  </a:lnTo>
                  <a:lnTo>
                    <a:pt x="0" y="79462"/>
                  </a:lnTo>
                  <a:lnTo>
                    <a:pt x="3429" y="113063"/>
                  </a:lnTo>
                  <a:lnTo>
                    <a:pt x="14032" y="145623"/>
                  </a:lnTo>
                  <a:lnTo>
                    <a:pt x="23399" y="158675"/>
                  </a:lnTo>
                  <a:lnTo>
                    <a:pt x="25767" y="159758"/>
                  </a:lnTo>
                  <a:lnTo>
                    <a:pt x="28140" y="159687"/>
                  </a:lnTo>
                  <a:lnTo>
                    <a:pt x="30515" y="158845"/>
                  </a:lnTo>
                  <a:lnTo>
                    <a:pt x="35271" y="153677"/>
                  </a:lnTo>
                  <a:lnTo>
                    <a:pt x="44793" y="133632"/>
                  </a:lnTo>
                  <a:lnTo>
                    <a:pt x="48612" y="101038"/>
                  </a:lnTo>
                  <a:lnTo>
                    <a:pt x="47251" y="66142"/>
                  </a:lnTo>
                  <a:lnTo>
                    <a:pt x="42693" y="31924"/>
                  </a:lnTo>
                  <a:lnTo>
                    <a:pt x="41804" y="31601"/>
                  </a:lnTo>
                  <a:lnTo>
                    <a:pt x="38701" y="33360"/>
                  </a:lnTo>
                  <a:lnTo>
                    <a:pt x="36793" y="41020"/>
                  </a:lnTo>
                  <a:lnTo>
                    <a:pt x="36261" y="72929"/>
                  </a:lnTo>
                  <a:lnTo>
                    <a:pt x="43076" y="105805"/>
                  </a:lnTo>
                  <a:lnTo>
                    <a:pt x="52067" y="135465"/>
                  </a:lnTo>
                  <a:lnTo>
                    <a:pt x="58872" y="145667"/>
                  </a:lnTo>
                  <a:lnTo>
                    <a:pt x="72385" y="158684"/>
                  </a:lnTo>
                  <a:lnTo>
                    <a:pt x="75887" y="159764"/>
                  </a:lnTo>
                  <a:lnTo>
                    <a:pt x="84011" y="158848"/>
                  </a:lnTo>
                  <a:lnTo>
                    <a:pt x="87606" y="155905"/>
                  </a:lnTo>
                  <a:lnTo>
                    <a:pt x="96459" y="140386"/>
                  </a:lnTo>
                  <a:lnTo>
                    <a:pt x="103315" y="119119"/>
                  </a:lnTo>
                  <a:lnTo>
                    <a:pt x="106704" y="7858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52" name="SMARTInkShape-2459"/>
            <p:cNvSpPr/>
            <p:nvPr/>
          </p:nvSpPr>
          <p:spPr bwMode="auto">
            <a:xfrm>
              <a:off x="8079668" y="3102791"/>
              <a:ext cx="92783" cy="231687"/>
            </a:xfrm>
            <a:custGeom>
              <a:avLst/>
              <a:gdLst/>
              <a:ahLst/>
              <a:cxnLst/>
              <a:rect l="0" t="0" r="0" b="0"/>
              <a:pathLst>
                <a:path w="92783" h="231687">
                  <a:moveTo>
                    <a:pt x="7057" y="140472"/>
                  </a:moveTo>
                  <a:lnTo>
                    <a:pt x="3264" y="140472"/>
                  </a:lnTo>
                  <a:lnTo>
                    <a:pt x="2147" y="142059"/>
                  </a:lnTo>
                  <a:lnTo>
                    <a:pt x="575" y="152672"/>
                  </a:lnTo>
                  <a:lnTo>
                    <a:pt x="0" y="184000"/>
                  </a:lnTo>
                  <a:lnTo>
                    <a:pt x="724" y="210453"/>
                  </a:lnTo>
                  <a:lnTo>
                    <a:pt x="3713" y="218670"/>
                  </a:lnTo>
                  <a:lnTo>
                    <a:pt x="9858" y="227759"/>
                  </a:lnTo>
                  <a:lnTo>
                    <a:pt x="16504" y="230860"/>
                  </a:lnTo>
                  <a:lnTo>
                    <a:pt x="20500" y="231686"/>
                  </a:lnTo>
                  <a:lnTo>
                    <a:pt x="23956" y="230650"/>
                  </a:lnTo>
                  <a:lnTo>
                    <a:pt x="41522" y="213309"/>
                  </a:lnTo>
                  <a:lnTo>
                    <a:pt x="53964" y="184434"/>
                  </a:lnTo>
                  <a:lnTo>
                    <a:pt x="61949" y="152860"/>
                  </a:lnTo>
                  <a:lnTo>
                    <a:pt x="63538" y="123505"/>
                  </a:lnTo>
                  <a:lnTo>
                    <a:pt x="61892" y="89672"/>
                  </a:lnTo>
                  <a:lnTo>
                    <a:pt x="56377" y="56628"/>
                  </a:lnTo>
                  <a:lnTo>
                    <a:pt x="49716" y="28846"/>
                  </a:lnTo>
                  <a:lnTo>
                    <a:pt x="42715" y="9766"/>
                  </a:lnTo>
                  <a:lnTo>
                    <a:pt x="37987" y="3005"/>
                  </a:lnTo>
                  <a:lnTo>
                    <a:pt x="33239" y="0"/>
                  </a:lnTo>
                  <a:lnTo>
                    <a:pt x="30068" y="1580"/>
                  </a:lnTo>
                  <a:lnTo>
                    <a:pt x="22311" y="9686"/>
                  </a:lnTo>
                  <a:lnTo>
                    <a:pt x="12812" y="31429"/>
                  </a:lnTo>
                  <a:lnTo>
                    <a:pt x="8762" y="65565"/>
                  </a:lnTo>
                  <a:lnTo>
                    <a:pt x="7815" y="92098"/>
                  </a:lnTo>
                  <a:lnTo>
                    <a:pt x="8981" y="118972"/>
                  </a:lnTo>
                  <a:lnTo>
                    <a:pt x="14791" y="144145"/>
                  </a:lnTo>
                  <a:lnTo>
                    <a:pt x="23195" y="176838"/>
                  </a:lnTo>
                  <a:lnTo>
                    <a:pt x="38297" y="202841"/>
                  </a:lnTo>
                  <a:lnTo>
                    <a:pt x="54060" y="218042"/>
                  </a:lnTo>
                  <a:lnTo>
                    <a:pt x="63931" y="222572"/>
                  </a:lnTo>
                  <a:lnTo>
                    <a:pt x="68786" y="223780"/>
                  </a:lnTo>
                  <a:lnTo>
                    <a:pt x="73610" y="222204"/>
                  </a:lnTo>
                  <a:lnTo>
                    <a:pt x="92782" y="20476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53" name="SMARTInkShape-2460"/>
            <p:cNvSpPr/>
            <p:nvPr/>
          </p:nvSpPr>
          <p:spPr bwMode="auto">
            <a:xfrm>
              <a:off x="8193920" y="3057525"/>
              <a:ext cx="28537" cy="191006"/>
            </a:xfrm>
            <a:custGeom>
              <a:avLst/>
              <a:gdLst/>
              <a:ahLst/>
              <a:cxnLst/>
              <a:rect l="0" t="0" r="0" b="0"/>
              <a:pathLst>
                <a:path w="28537" h="191006">
                  <a:moveTo>
                    <a:pt x="7105" y="0"/>
                  </a:moveTo>
                  <a:lnTo>
                    <a:pt x="6311" y="13772"/>
                  </a:lnTo>
                  <a:lnTo>
                    <a:pt x="954" y="43735"/>
                  </a:lnTo>
                  <a:lnTo>
                    <a:pt x="157" y="72404"/>
                  </a:lnTo>
                  <a:lnTo>
                    <a:pt x="0" y="107817"/>
                  </a:lnTo>
                  <a:lnTo>
                    <a:pt x="3761" y="141594"/>
                  </a:lnTo>
                  <a:lnTo>
                    <a:pt x="10604" y="175682"/>
                  </a:lnTo>
                  <a:lnTo>
                    <a:pt x="16962" y="186550"/>
                  </a:lnTo>
                  <a:lnTo>
                    <a:pt x="21540" y="190067"/>
                  </a:lnTo>
                  <a:lnTo>
                    <a:pt x="23872" y="191005"/>
                  </a:lnTo>
                  <a:lnTo>
                    <a:pt x="25426" y="190837"/>
                  </a:lnTo>
                  <a:lnTo>
                    <a:pt x="26464" y="189931"/>
                  </a:lnTo>
                  <a:lnTo>
                    <a:pt x="27154" y="188533"/>
                  </a:lnTo>
                  <a:lnTo>
                    <a:pt x="28456" y="153300"/>
                  </a:lnTo>
                  <a:lnTo>
                    <a:pt x="28536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54" name="SMARTInkShape-2461"/>
            <p:cNvSpPr/>
            <p:nvPr/>
          </p:nvSpPr>
          <p:spPr bwMode="auto">
            <a:xfrm>
              <a:off x="8201025" y="3064669"/>
              <a:ext cx="50007" cy="150020"/>
            </a:xfrm>
            <a:custGeom>
              <a:avLst/>
              <a:gdLst/>
              <a:ahLst/>
              <a:cxnLst/>
              <a:rect l="0" t="0" r="0" b="0"/>
              <a:pathLst>
                <a:path w="50007" h="150020">
                  <a:moveTo>
                    <a:pt x="0" y="0"/>
                  </a:moveTo>
                  <a:lnTo>
                    <a:pt x="3793" y="3792"/>
                  </a:lnTo>
                  <a:lnTo>
                    <a:pt x="5655" y="7771"/>
                  </a:lnTo>
                  <a:lnTo>
                    <a:pt x="9130" y="37028"/>
                  </a:lnTo>
                  <a:lnTo>
                    <a:pt x="19312" y="72403"/>
                  </a:lnTo>
                  <a:lnTo>
                    <a:pt x="28627" y="103584"/>
                  </a:lnTo>
                  <a:lnTo>
                    <a:pt x="34155" y="115093"/>
                  </a:lnTo>
                  <a:lnTo>
                    <a:pt x="44604" y="130498"/>
                  </a:lnTo>
                  <a:lnTo>
                    <a:pt x="50006" y="15001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55" name="SMARTInkShape-2462"/>
            <p:cNvSpPr/>
            <p:nvPr/>
          </p:nvSpPr>
          <p:spPr bwMode="auto">
            <a:xfrm>
              <a:off x="8115300" y="3093244"/>
              <a:ext cx="150020" cy="100013"/>
            </a:xfrm>
            <a:custGeom>
              <a:avLst/>
              <a:gdLst/>
              <a:ahLst/>
              <a:cxnLst/>
              <a:rect l="0" t="0" r="0" b="0"/>
              <a:pathLst>
                <a:path w="150020" h="100013">
                  <a:moveTo>
                    <a:pt x="0" y="100012"/>
                  </a:moveTo>
                  <a:lnTo>
                    <a:pt x="34150" y="99219"/>
                  </a:lnTo>
                  <a:lnTo>
                    <a:pt x="52451" y="92722"/>
                  </a:lnTo>
                  <a:lnTo>
                    <a:pt x="82445" y="72114"/>
                  </a:lnTo>
                  <a:lnTo>
                    <a:pt x="114015" y="42805"/>
                  </a:lnTo>
                  <a:lnTo>
                    <a:pt x="142092" y="12934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157" name="SMARTInkShape-2463"/>
          <p:cNvSpPr/>
          <p:nvPr/>
        </p:nvSpPr>
        <p:spPr bwMode="auto">
          <a:xfrm>
            <a:off x="8304244" y="3191842"/>
            <a:ext cx="296832" cy="312880"/>
          </a:xfrm>
          <a:custGeom>
            <a:avLst/>
            <a:gdLst/>
            <a:ahLst/>
            <a:cxnLst/>
            <a:rect l="0" t="0" r="0" b="0"/>
            <a:pathLst>
              <a:path w="296832" h="312880">
                <a:moveTo>
                  <a:pt x="11081" y="130002"/>
                </a:moveTo>
                <a:lnTo>
                  <a:pt x="17232" y="130002"/>
                </a:lnTo>
                <a:lnTo>
                  <a:pt x="17563" y="129208"/>
                </a:lnTo>
                <a:lnTo>
                  <a:pt x="18199" y="109417"/>
                </a:lnTo>
                <a:lnTo>
                  <a:pt x="16097" y="102861"/>
                </a:lnTo>
                <a:lnTo>
                  <a:pt x="13310" y="96508"/>
                </a:lnTo>
                <a:lnTo>
                  <a:pt x="5018" y="64639"/>
                </a:lnTo>
                <a:lnTo>
                  <a:pt x="5451" y="61820"/>
                </a:lnTo>
                <a:lnTo>
                  <a:pt x="10183" y="49154"/>
                </a:lnTo>
                <a:lnTo>
                  <a:pt x="10814" y="41930"/>
                </a:lnTo>
                <a:lnTo>
                  <a:pt x="10110" y="41125"/>
                </a:lnTo>
                <a:lnTo>
                  <a:pt x="8846" y="41382"/>
                </a:lnTo>
                <a:lnTo>
                  <a:pt x="7210" y="42347"/>
                </a:lnTo>
                <a:lnTo>
                  <a:pt x="5391" y="47652"/>
                </a:lnTo>
                <a:lnTo>
                  <a:pt x="4065" y="83036"/>
                </a:lnTo>
                <a:lnTo>
                  <a:pt x="3975" y="111588"/>
                </a:lnTo>
                <a:lnTo>
                  <a:pt x="6065" y="147300"/>
                </a:lnTo>
                <a:lnTo>
                  <a:pt x="8852" y="173409"/>
                </a:lnTo>
                <a:lnTo>
                  <a:pt x="10090" y="198241"/>
                </a:lnTo>
                <a:lnTo>
                  <a:pt x="6995" y="230743"/>
                </a:lnTo>
                <a:lnTo>
                  <a:pt x="3747" y="263672"/>
                </a:lnTo>
                <a:lnTo>
                  <a:pt x="0" y="278704"/>
                </a:lnTo>
                <a:lnTo>
                  <a:pt x="519" y="279937"/>
                </a:lnTo>
                <a:lnTo>
                  <a:pt x="1658" y="279965"/>
                </a:lnTo>
                <a:lnTo>
                  <a:pt x="17473" y="246394"/>
                </a:lnTo>
                <a:lnTo>
                  <a:pt x="26822" y="212113"/>
                </a:lnTo>
                <a:lnTo>
                  <a:pt x="32100" y="185546"/>
                </a:lnTo>
                <a:lnTo>
                  <a:pt x="37092" y="158657"/>
                </a:lnTo>
                <a:lnTo>
                  <a:pt x="41956" y="133477"/>
                </a:lnTo>
                <a:lnTo>
                  <a:pt x="45365" y="100781"/>
                </a:lnTo>
                <a:lnTo>
                  <a:pt x="46516" y="75870"/>
                </a:lnTo>
                <a:lnTo>
                  <a:pt x="46611" y="75657"/>
                </a:lnTo>
                <a:lnTo>
                  <a:pt x="47569" y="103031"/>
                </a:lnTo>
                <a:lnTo>
                  <a:pt x="51702" y="135857"/>
                </a:lnTo>
                <a:lnTo>
                  <a:pt x="52947" y="164619"/>
                </a:lnTo>
                <a:lnTo>
                  <a:pt x="53501" y="195923"/>
                </a:lnTo>
                <a:lnTo>
                  <a:pt x="53747" y="226769"/>
                </a:lnTo>
                <a:lnTo>
                  <a:pt x="53857" y="253707"/>
                </a:lnTo>
                <a:lnTo>
                  <a:pt x="53918" y="287393"/>
                </a:lnTo>
                <a:lnTo>
                  <a:pt x="53936" y="309898"/>
                </a:lnTo>
                <a:lnTo>
                  <a:pt x="54732" y="312639"/>
                </a:lnTo>
                <a:lnTo>
                  <a:pt x="56057" y="312879"/>
                </a:lnTo>
                <a:lnTo>
                  <a:pt x="57733" y="311451"/>
                </a:lnTo>
                <a:lnTo>
                  <a:pt x="67678" y="294272"/>
                </a:lnTo>
                <a:lnTo>
                  <a:pt x="76887" y="261489"/>
                </a:lnTo>
                <a:lnTo>
                  <a:pt x="82132" y="228922"/>
                </a:lnTo>
                <a:lnTo>
                  <a:pt x="84642" y="210236"/>
                </a:lnTo>
                <a:lnTo>
                  <a:pt x="87903" y="190635"/>
                </a:lnTo>
                <a:lnTo>
                  <a:pt x="91664" y="170424"/>
                </a:lnTo>
                <a:lnTo>
                  <a:pt x="95760" y="149806"/>
                </a:lnTo>
                <a:lnTo>
                  <a:pt x="99283" y="129711"/>
                </a:lnTo>
                <a:lnTo>
                  <a:pt x="102427" y="109964"/>
                </a:lnTo>
                <a:lnTo>
                  <a:pt x="105316" y="90450"/>
                </a:lnTo>
                <a:lnTo>
                  <a:pt x="112759" y="56067"/>
                </a:lnTo>
                <a:lnTo>
                  <a:pt x="120565" y="27292"/>
                </a:lnTo>
                <a:lnTo>
                  <a:pt x="128629" y="1673"/>
                </a:lnTo>
                <a:lnTo>
                  <a:pt x="129927" y="0"/>
                </a:lnTo>
                <a:lnTo>
                  <a:pt x="130793" y="471"/>
                </a:lnTo>
                <a:lnTo>
                  <a:pt x="132183" y="31332"/>
                </a:lnTo>
                <a:lnTo>
                  <a:pt x="132373" y="58632"/>
                </a:lnTo>
                <a:lnTo>
                  <a:pt x="132457" y="93519"/>
                </a:lnTo>
                <a:lnTo>
                  <a:pt x="132480" y="112824"/>
                </a:lnTo>
                <a:lnTo>
                  <a:pt x="132495" y="132043"/>
                </a:lnTo>
                <a:lnTo>
                  <a:pt x="132505" y="151207"/>
                </a:lnTo>
                <a:lnTo>
                  <a:pt x="132512" y="170332"/>
                </a:lnTo>
                <a:lnTo>
                  <a:pt x="131722" y="188638"/>
                </a:lnTo>
                <a:lnTo>
                  <a:pt x="128728" y="223796"/>
                </a:lnTo>
                <a:lnTo>
                  <a:pt x="126869" y="253709"/>
                </a:lnTo>
                <a:lnTo>
                  <a:pt x="125822" y="288629"/>
                </a:lnTo>
                <a:lnTo>
                  <a:pt x="126371" y="303690"/>
                </a:lnTo>
                <a:lnTo>
                  <a:pt x="127628" y="307706"/>
                </a:lnTo>
                <a:lnTo>
                  <a:pt x="129261" y="310384"/>
                </a:lnTo>
                <a:lnTo>
                  <a:pt x="131142" y="309788"/>
                </a:lnTo>
                <a:lnTo>
                  <a:pt x="135350" y="302776"/>
                </a:lnTo>
                <a:lnTo>
                  <a:pt x="138389" y="277855"/>
                </a:lnTo>
                <a:lnTo>
                  <a:pt x="139100" y="252335"/>
                </a:lnTo>
                <a:lnTo>
                  <a:pt x="140210" y="220885"/>
                </a:lnTo>
                <a:lnTo>
                  <a:pt x="141616" y="202497"/>
                </a:lnTo>
                <a:lnTo>
                  <a:pt x="143349" y="183094"/>
                </a:lnTo>
                <a:lnTo>
                  <a:pt x="146091" y="163015"/>
                </a:lnTo>
                <a:lnTo>
                  <a:pt x="149506" y="142486"/>
                </a:lnTo>
                <a:lnTo>
                  <a:pt x="153371" y="121656"/>
                </a:lnTo>
                <a:lnTo>
                  <a:pt x="156740" y="102213"/>
                </a:lnTo>
                <a:lnTo>
                  <a:pt x="159781" y="83694"/>
                </a:lnTo>
                <a:lnTo>
                  <a:pt x="165276" y="50683"/>
                </a:lnTo>
                <a:lnTo>
                  <a:pt x="170364" y="25428"/>
                </a:lnTo>
                <a:lnTo>
                  <a:pt x="173626" y="18217"/>
                </a:lnTo>
                <a:lnTo>
                  <a:pt x="177388" y="14204"/>
                </a:lnTo>
                <a:lnTo>
                  <a:pt x="181483" y="12322"/>
                </a:lnTo>
                <a:lnTo>
                  <a:pt x="185008" y="15036"/>
                </a:lnTo>
                <a:lnTo>
                  <a:pt x="194554" y="39405"/>
                </a:lnTo>
                <a:lnTo>
                  <a:pt x="202691" y="66189"/>
                </a:lnTo>
                <a:lnTo>
                  <a:pt x="207366" y="98730"/>
                </a:lnTo>
                <a:lnTo>
                  <a:pt x="209444" y="134359"/>
                </a:lnTo>
                <a:lnTo>
                  <a:pt x="209998" y="152751"/>
                </a:lnTo>
                <a:lnTo>
                  <a:pt x="210367" y="171361"/>
                </a:lnTo>
                <a:lnTo>
                  <a:pt x="210777" y="204740"/>
                </a:lnTo>
                <a:lnTo>
                  <a:pt x="210960" y="234657"/>
                </a:lnTo>
                <a:lnTo>
                  <a:pt x="211041" y="261181"/>
                </a:lnTo>
                <a:lnTo>
                  <a:pt x="211100" y="291034"/>
                </a:lnTo>
                <a:lnTo>
                  <a:pt x="211105" y="256443"/>
                </a:lnTo>
                <a:lnTo>
                  <a:pt x="211900" y="228267"/>
                </a:lnTo>
                <a:lnTo>
                  <a:pt x="214898" y="197223"/>
                </a:lnTo>
                <a:lnTo>
                  <a:pt x="218877" y="164905"/>
                </a:lnTo>
                <a:lnTo>
                  <a:pt x="223291" y="132814"/>
                </a:lnTo>
                <a:lnTo>
                  <a:pt x="227899" y="102677"/>
                </a:lnTo>
                <a:lnTo>
                  <a:pt x="234709" y="83991"/>
                </a:lnTo>
                <a:lnTo>
                  <a:pt x="238748" y="77896"/>
                </a:lnTo>
                <a:lnTo>
                  <a:pt x="243027" y="74627"/>
                </a:lnTo>
                <a:lnTo>
                  <a:pt x="247468" y="73242"/>
                </a:lnTo>
                <a:lnTo>
                  <a:pt x="252017" y="73111"/>
                </a:lnTo>
                <a:lnTo>
                  <a:pt x="255842" y="76200"/>
                </a:lnTo>
                <a:lnTo>
                  <a:pt x="269802" y="106086"/>
                </a:lnTo>
                <a:lnTo>
                  <a:pt x="280885" y="140643"/>
                </a:lnTo>
                <a:lnTo>
                  <a:pt x="286569" y="166481"/>
                </a:lnTo>
                <a:lnTo>
                  <a:pt x="293437" y="201753"/>
                </a:lnTo>
                <a:lnTo>
                  <a:pt x="296831" y="237158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164" name="SMARTInkShape-Group567"/>
          <p:cNvGrpSpPr/>
          <p:nvPr/>
        </p:nvGrpSpPr>
        <p:grpSpPr>
          <a:xfrm>
            <a:off x="3194803" y="2871788"/>
            <a:ext cx="1877261" cy="1550048"/>
            <a:chOff x="3194803" y="2871788"/>
            <a:chExt cx="1877261" cy="1550048"/>
          </a:xfrm>
        </p:grpSpPr>
        <p:sp>
          <p:nvSpPr>
            <p:cNvPr id="2516158" name="SMARTInkShape-2464"/>
            <p:cNvSpPr/>
            <p:nvPr/>
          </p:nvSpPr>
          <p:spPr bwMode="auto">
            <a:xfrm>
              <a:off x="4308099" y="3093244"/>
              <a:ext cx="535365" cy="600076"/>
            </a:xfrm>
            <a:custGeom>
              <a:avLst/>
              <a:gdLst/>
              <a:ahLst/>
              <a:cxnLst/>
              <a:rect l="0" t="0" r="0" b="0"/>
              <a:pathLst>
                <a:path w="535365" h="600076">
                  <a:moveTo>
                    <a:pt x="49589" y="0"/>
                  </a:moveTo>
                  <a:lnTo>
                    <a:pt x="55739" y="0"/>
                  </a:lnTo>
                  <a:lnTo>
                    <a:pt x="56070" y="794"/>
                  </a:lnTo>
                  <a:lnTo>
                    <a:pt x="56706" y="20585"/>
                  </a:lnTo>
                  <a:lnTo>
                    <a:pt x="50579" y="51552"/>
                  </a:lnTo>
                  <a:lnTo>
                    <a:pt x="41948" y="85928"/>
                  </a:lnTo>
                  <a:lnTo>
                    <a:pt x="32821" y="118132"/>
                  </a:lnTo>
                  <a:lnTo>
                    <a:pt x="25747" y="145686"/>
                  </a:lnTo>
                  <a:lnTo>
                    <a:pt x="18624" y="173958"/>
                  </a:lnTo>
                  <a:lnTo>
                    <a:pt x="11486" y="202444"/>
                  </a:lnTo>
                  <a:lnTo>
                    <a:pt x="4344" y="234785"/>
                  </a:lnTo>
                  <a:lnTo>
                    <a:pt x="993" y="265710"/>
                  </a:lnTo>
                  <a:lnTo>
                    <a:pt x="0" y="294981"/>
                  </a:lnTo>
                  <a:lnTo>
                    <a:pt x="3499" y="323763"/>
                  </a:lnTo>
                  <a:lnTo>
                    <a:pt x="9562" y="352399"/>
                  </a:lnTo>
                  <a:lnTo>
                    <a:pt x="16385" y="380992"/>
                  </a:lnTo>
                  <a:lnTo>
                    <a:pt x="23435" y="413364"/>
                  </a:lnTo>
                  <a:lnTo>
                    <a:pt x="30551" y="444300"/>
                  </a:lnTo>
                  <a:lnTo>
                    <a:pt x="41478" y="473574"/>
                  </a:lnTo>
                  <a:lnTo>
                    <a:pt x="54484" y="506207"/>
                  </a:lnTo>
                  <a:lnTo>
                    <a:pt x="76113" y="539001"/>
                  </a:lnTo>
                  <a:lnTo>
                    <a:pt x="86375" y="550582"/>
                  </a:lnTo>
                  <a:lnTo>
                    <a:pt x="117955" y="566573"/>
                  </a:lnTo>
                  <a:lnTo>
                    <a:pt x="148020" y="576505"/>
                  </a:lnTo>
                  <a:lnTo>
                    <a:pt x="178909" y="579156"/>
                  </a:lnTo>
                  <a:lnTo>
                    <a:pt x="213991" y="584757"/>
                  </a:lnTo>
                  <a:lnTo>
                    <a:pt x="247398" y="585584"/>
                  </a:lnTo>
                  <a:lnTo>
                    <a:pt x="279867" y="585747"/>
                  </a:lnTo>
                  <a:lnTo>
                    <a:pt x="307261" y="585775"/>
                  </a:lnTo>
                  <a:lnTo>
                    <a:pt x="335486" y="583667"/>
                  </a:lnTo>
                  <a:lnTo>
                    <a:pt x="363957" y="580132"/>
                  </a:lnTo>
                  <a:lnTo>
                    <a:pt x="398230" y="578938"/>
                  </a:lnTo>
                  <a:lnTo>
                    <a:pt x="433050" y="578682"/>
                  </a:lnTo>
                  <a:lnTo>
                    <a:pt x="443853" y="579454"/>
                  </a:lnTo>
                  <a:lnTo>
                    <a:pt x="476785" y="589286"/>
                  </a:lnTo>
                  <a:lnTo>
                    <a:pt x="508078" y="598987"/>
                  </a:lnTo>
                  <a:lnTo>
                    <a:pt x="535364" y="6000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59" name="SMARTInkShape-2465"/>
            <p:cNvSpPr/>
            <p:nvPr/>
          </p:nvSpPr>
          <p:spPr bwMode="auto">
            <a:xfrm>
              <a:off x="5064920" y="2871788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7143" y="14287"/>
                  </a:moveTo>
                  <a:lnTo>
                    <a:pt x="7143" y="813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60" name="SMARTInkShape-2466"/>
            <p:cNvSpPr/>
            <p:nvPr/>
          </p:nvSpPr>
          <p:spPr bwMode="auto">
            <a:xfrm>
              <a:off x="3194803" y="3366508"/>
              <a:ext cx="1571769" cy="1055328"/>
            </a:xfrm>
            <a:custGeom>
              <a:avLst/>
              <a:gdLst/>
              <a:ahLst/>
              <a:cxnLst/>
              <a:rect l="0" t="0" r="0" b="0"/>
              <a:pathLst>
                <a:path w="1571769" h="1055328">
                  <a:moveTo>
                    <a:pt x="1291472" y="369673"/>
                  </a:moveTo>
                  <a:lnTo>
                    <a:pt x="1284975" y="363970"/>
                  </a:lnTo>
                  <a:lnTo>
                    <a:pt x="1254451" y="345631"/>
                  </a:lnTo>
                  <a:lnTo>
                    <a:pt x="1219863" y="328064"/>
                  </a:lnTo>
                  <a:lnTo>
                    <a:pt x="1185722" y="309920"/>
                  </a:lnTo>
                  <a:lnTo>
                    <a:pt x="1157833" y="295789"/>
                  </a:lnTo>
                  <a:lnTo>
                    <a:pt x="1129461" y="280754"/>
                  </a:lnTo>
                  <a:lnTo>
                    <a:pt x="1100153" y="261571"/>
                  </a:lnTo>
                  <a:lnTo>
                    <a:pt x="1067480" y="240805"/>
                  </a:lnTo>
                  <a:lnTo>
                    <a:pt x="1037338" y="219572"/>
                  </a:lnTo>
                  <a:lnTo>
                    <a:pt x="1008299" y="198198"/>
                  </a:lnTo>
                  <a:lnTo>
                    <a:pt x="978792" y="176785"/>
                  </a:lnTo>
                  <a:lnTo>
                    <a:pt x="945267" y="155359"/>
                  </a:lnTo>
                  <a:lnTo>
                    <a:pt x="910198" y="133929"/>
                  </a:lnTo>
                  <a:lnTo>
                    <a:pt x="886538" y="119642"/>
                  </a:lnTo>
                  <a:lnTo>
                    <a:pt x="860676" y="105355"/>
                  </a:lnTo>
                  <a:lnTo>
                    <a:pt x="833307" y="91861"/>
                  </a:lnTo>
                  <a:lnTo>
                    <a:pt x="805268" y="80572"/>
                  </a:lnTo>
                  <a:lnTo>
                    <a:pt x="779048" y="68146"/>
                  </a:lnTo>
                  <a:lnTo>
                    <a:pt x="753372" y="55480"/>
                  </a:lnTo>
                  <a:lnTo>
                    <a:pt x="726085" y="44559"/>
                  </a:lnTo>
                  <a:lnTo>
                    <a:pt x="700199" y="36530"/>
                  </a:lnTo>
                  <a:lnTo>
                    <a:pt x="673878" y="29522"/>
                  </a:lnTo>
                  <a:lnTo>
                    <a:pt x="643659" y="21116"/>
                  </a:lnTo>
                  <a:lnTo>
                    <a:pt x="615940" y="14205"/>
                  </a:lnTo>
                  <a:lnTo>
                    <a:pt x="588804" y="8487"/>
                  </a:lnTo>
                  <a:lnTo>
                    <a:pt x="558223" y="3300"/>
                  </a:lnTo>
                  <a:lnTo>
                    <a:pt x="528228" y="466"/>
                  </a:lnTo>
                  <a:lnTo>
                    <a:pt x="499021" y="0"/>
                  </a:lnTo>
                  <a:lnTo>
                    <a:pt x="470165" y="2439"/>
                  </a:lnTo>
                  <a:lnTo>
                    <a:pt x="441465" y="4052"/>
                  </a:lnTo>
                  <a:lnTo>
                    <a:pt x="412041" y="6356"/>
                  </a:lnTo>
                  <a:lnTo>
                    <a:pt x="380443" y="12672"/>
                  </a:lnTo>
                  <a:lnTo>
                    <a:pt x="347878" y="20771"/>
                  </a:lnTo>
                  <a:lnTo>
                    <a:pt x="315678" y="29662"/>
                  </a:lnTo>
                  <a:lnTo>
                    <a:pt x="285492" y="38905"/>
                  </a:lnTo>
                  <a:lnTo>
                    <a:pt x="256201" y="50421"/>
                  </a:lnTo>
                  <a:lnTo>
                    <a:pt x="228102" y="63477"/>
                  </a:lnTo>
                  <a:lnTo>
                    <a:pt x="202384" y="77217"/>
                  </a:lnTo>
                  <a:lnTo>
                    <a:pt x="177724" y="91262"/>
                  </a:lnTo>
                  <a:lnTo>
                    <a:pt x="153536" y="106235"/>
                  </a:lnTo>
                  <a:lnTo>
                    <a:pt x="119192" y="132514"/>
                  </a:lnTo>
                  <a:lnTo>
                    <a:pt x="93230" y="160410"/>
                  </a:lnTo>
                  <a:lnTo>
                    <a:pt x="70456" y="189576"/>
                  </a:lnTo>
                  <a:lnTo>
                    <a:pt x="49421" y="223002"/>
                  </a:lnTo>
                  <a:lnTo>
                    <a:pt x="38039" y="246277"/>
                  </a:lnTo>
                  <a:lnTo>
                    <a:pt x="27688" y="271968"/>
                  </a:lnTo>
                  <a:lnTo>
                    <a:pt x="18590" y="299261"/>
                  </a:lnTo>
                  <a:lnTo>
                    <a:pt x="11901" y="327267"/>
                  </a:lnTo>
                  <a:lnTo>
                    <a:pt x="6282" y="357705"/>
                  </a:lnTo>
                  <a:lnTo>
                    <a:pt x="1933" y="389754"/>
                  </a:lnTo>
                  <a:lnTo>
                    <a:pt x="0" y="422519"/>
                  </a:lnTo>
                  <a:lnTo>
                    <a:pt x="1257" y="455602"/>
                  </a:lnTo>
                  <a:lnTo>
                    <a:pt x="4462" y="488826"/>
                  </a:lnTo>
                  <a:lnTo>
                    <a:pt x="8532" y="522114"/>
                  </a:lnTo>
                  <a:lnTo>
                    <a:pt x="15104" y="553312"/>
                  </a:lnTo>
                  <a:lnTo>
                    <a:pt x="24109" y="583053"/>
                  </a:lnTo>
                  <a:lnTo>
                    <a:pt x="36050" y="612146"/>
                  </a:lnTo>
                  <a:lnTo>
                    <a:pt x="51411" y="638835"/>
                  </a:lnTo>
                  <a:lnTo>
                    <a:pt x="77909" y="674056"/>
                  </a:lnTo>
                  <a:lnTo>
                    <a:pt x="107985" y="704600"/>
                  </a:lnTo>
                  <a:lnTo>
                    <a:pt x="142032" y="735876"/>
                  </a:lnTo>
                  <a:lnTo>
                    <a:pt x="166247" y="757855"/>
                  </a:lnTo>
                  <a:lnTo>
                    <a:pt x="192884" y="778207"/>
                  </a:lnTo>
                  <a:lnTo>
                    <a:pt x="220598" y="802069"/>
                  </a:lnTo>
                  <a:lnTo>
                    <a:pt x="248791" y="827755"/>
                  </a:lnTo>
                  <a:lnTo>
                    <a:pt x="277196" y="852401"/>
                  </a:lnTo>
                  <a:lnTo>
                    <a:pt x="307811" y="876583"/>
                  </a:lnTo>
                  <a:lnTo>
                    <a:pt x="339940" y="899767"/>
                  </a:lnTo>
                  <a:lnTo>
                    <a:pt x="372739" y="920654"/>
                  </a:lnTo>
                  <a:lnTo>
                    <a:pt x="407955" y="940520"/>
                  </a:lnTo>
                  <a:lnTo>
                    <a:pt x="426235" y="950263"/>
                  </a:lnTo>
                  <a:lnTo>
                    <a:pt x="461364" y="969555"/>
                  </a:lnTo>
                  <a:lnTo>
                    <a:pt x="496291" y="987918"/>
                  </a:lnTo>
                  <a:lnTo>
                    <a:pt x="514495" y="996149"/>
                  </a:lnTo>
                  <a:lnTo>
                    <a:pt x="532981" y="1004017"/>
                  </a:lnTo>
                  <a:lnTo>
                    <a:pt x="551655" y="1011645"/>
                  </a:lnTo>
                  <a:lnTo>
                    <a:pt x="570455" y="1019110"/>
                  </a:lnTo>
                  <a:lnTo>
                    <a:pt x="589337" y="1026469"/>
                  </a:lnTo>
                  <a:lnTo>
                    <a:pt x="609070" y="1032168"/>
                  </a:lnTo>
                  <a:lnTo>
                    <a:pt x="629369" y="1036762"/>
                  </a:lnTo>
                  <a:lnTo>
                    <a:pt x="650045" y="1040618"/>
                  </a:lnTo>
                  <a:lnTo>
                    <a:pt x="670973" y="1043982"/>
                  </a:lnTo>
                  <a:lnTo>
                    <a:pt x="692068" y="1047019"/>
                  </a:lnTo>
                  <a:lnTo>
                    <a:pt x="713276" y="1049837"/>
                  </a:lnTo>
                  <a:lnTo>
                    <a:pt x="733764" y="1051716"/>
                  </a:lnTo>
                  <a:lnTo>
                    <a:pt x="753773" y="1052968"/>
                  </a:lnTo>
                  <a:lnTo>
                    <a:pt x="773463" y="1053803"/>
                  </a:lnTo>
                  <a:lnTo>
                    <a:pt x="793732" y="1054360"/>
                  </a:lnTo>
                  <a:lnTo>
                    <a:pt x="814389" y="1054731"/>
                  </a:lnTo>
                  <a:lnTo>
                    <a:pt x="835304" y="1054979"/>
                  </a:lnTo>
                  <a:lnTo>
                    <a:pt x="856391" y="1055143"/>
                  </a:lnTo>
                  <a:lnTo>
                    <a:pt x="877593" y="1055253"/>
                  </a:lnTo>
                  <a:lnTo>
                    <a:pt x="898872" y="1055327"/>
                  </a:lnTo>
                  <a:lnTo>
                    <a:pt x="919407" y="1054582"/>
                  </a:lnTo>
                  <a:lnTo>
                    <a:pt x="939447" y="1053292"/>
                  </a:lnTo>
                  <a:lnTo>
                    <a:pt x="959158" y="1051637"/>
                  </a:lnTo>
                  <a:lnTo>
                    <a:pt x="978648" y="1050535"/>
                  </a:lnTo>
                  <a:lnTo>
                    <a:pt x="997991" y="1049800"/>
                  </a:lnTo>
                  <a:lnTo>
                    <a:pt x="1017237" y="1049310"/>
                  </a:lnTo>
                  <a:lnTo>
                    <a:pt x="1036417" y="1048189"/>
                  </a:lnTo>
                  <a:lnTo>
                    <a:pt x="1055554" y="1046649"/>
                  </a:lnTo>
                  <a:lnTo>
                    <a:pt x="1074662" y="1044828"/>
                  </a:lnTo>
                  <a:lnTo>
                    <a:pt x="1093751" y="1043614"/>
                  </a:lnTo>
                  <a:lnTo>
                    <a:pt x="1112827" y="1042804"/>
                  </a:lnTo>
                  <a:lnTo>
                    <a:pt x="1131894" y="1042265"/>
                  </a:lnTo>
                  <a:lnTo>
                    <a:pt x="1150955" y="1041111"/>
                  </a:lnTo>
                  <a:lnTo>
                    <a:pt x="1170013" y="1039549"/>
                  </a:lnTo>
                  <a:lnTo>
                    <a:pt x="1189068" y="1037713"/>
                  </a:lnTo>
                  <a:lnTo>
                    <a:pt x="1207328" y="1035696"/>
                  </a:lnTo>
                  <a:lnTo>
                    <a:pt x="1242433" y="1031337"/>
                  </a:lnTo>
                  <a:lnTo>
                    <a:pt x="1260367" y="1028270"/>
                  </a:lnTo>
                  <a:lnTo>
                    <a:pt x="1278673" y="1024638"/>
                  </a:lnTo>
                  <a:lnTo>
                    <a:pt x="1314358" y="1016369"/>
                  </a:lnTo>
                  <a:lnTo>
                    <a:pt x="1346093" y="1007402"/>
                  </a:lnTo>
                  <a:lnTo>
                    <a:pt x="1378190" y="996008"/>
                  </a:lnTo>
                  <a:lnTo>
                    <a:pt x="1409388" y="982213"/>
                  </a:lnTo>
                  <a:lnTo>
                    <a:pt x="1436483" y="965499"/>
                  </a:lnTo>
                  <a:lnTo>
                    <a:pt x="1463872" y="947486"/>
                  </a:lnTo>
                  <a:lnTo>
                    <a:pt x="1489538" y="928104"/>
                  </a:lnTo>
                  <a:lnTo>
                    <a:pt x="1518169" y="894880"/>
                  </a:lnTo>
                  <a:lnTo>
                    <a:pt x="1544820" y="859900"/>
                  </a:lnTo>
                  <a:lnTo>
                    <a:pt x="1562683" y="824400"/>
                  </a:lnTo>
                  <a:lnTo>
                    <a:pt x="1571768" y="788746"/>
                  </a:lnTo>
                  <a:lnTo>
                    <a:pt x="1570138" y="753046"/>
                  </a:lnTo>
                  <a:lnTo>
                    <a:pt x="1566665" y="729239"/>
                  </a:lnTo>
                  <a:lnTo>
                    <a:pt x="1558243" y="703311"/>
                  </a:lnTo>
                  <a:lnTo>
                    <a:pt x="1546562" y="675913"/>
                  </a:lnTo>
                  <a:lnTo>
                    <a:pt x="1533433" y="647861"/>
                  </a:lnTo>
                  <a:lnTo>
                    <a:pt x="1515427" y="619518"/>
                  </a:lnTo>
                  <a:lnTo>
                    <a:pt x="1494195" y="591047"/>
                  </a:lnTo>
                  <a:lnTo>
                    <a:pt x="1471530" y="562518"/>
                  </a:lnTo>
                  <a:lnTo>
                    <a:pt x="1448227" y="531847"/>
                  </a:lnTo>
                  <a:lnTo>
                    <a:pt x="1424641" y="499694"/>
                  </a:lnTo>
                  <a:lnTo>
                    <a:pt x="1400929" y="466883"/>
                  </a:lnTo>
                  <a:lnTo>
                    <a:pt x="1377161" y="435896"/>
                  </a:lnTo>
                  <a:lnTo>
                    <a:pt x="1353369" y="405456"/>
                  </a:lnTo>
                  <a:lnTo>
                    <a:pt x="1329565" y="373406"/>
                  </a:lnTo>
                  <a:lnTo>
                    <a:pt x="1305756" y="340641"/>
                  </a:lnTo>
                  <a:lnTo>
                    <a:pt x="1281945" y="307557"/>
                  </a:lnTo>
                  <a:lnTo>
                    <a:pt x="1258134" y="274333"/>
                  </a:lnTo>
                  <a:lnTo>
                    <a:pt x="1232205" y="245279"/>
                  </a:lnTo>
                  <a:lnTo>
                    <a:pt x="1204806" y="219137"/>
                  </a:lnTo>
                  <a:lnTo>
                    <a:pt x="1176754" y="194289"/>
                  </a:lnTo>
                  <a:lnTo>
                    <a:pt x="1148411" y="172133"/>
                  </a:lnTo>
                  <a:lnTo>
                    <a:pt x="1119146" y="153290"/>
                  </a:lnTo>
                  <a:lnTo>
                    <a:pt x="1087618" y="139624"/>
                  </a:lnTo>
                  <a:lnTo>
                    <a:pt x="1055085" y="130375"/>
                  </a:lnTo>
                  <a:lnTo>
                    <a:pt x="1021311" y="123618"/>
                  </a:lnTo>
                  <a:lnTo>
                    <a:pt x="1003415" y="120706"/>
                  </a:lnTo>
                  <a:lnTo>
                    <a:pt x="972946" y="116146"/>
                  </a:lnTo>
                  <a:lnTo>
                    <a:pt x="948572" y="11249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61" name="SMARTInkShape-2467"/>
            <p:cNvSpPr/>
            <p:nvPr/>
          </p:nvSpPr>
          <p:spPr bwMode="auto">
            <a:xfrm>
              <a:off x="4861395" y="3615032"/>
              <a:ext cx="24931" cy="251155"/>
            </a:xfrm>
            <a:custGeom>
              <a:avLst/>
              <a:gdLst/>
              <a:ahLst/>
              <a:cxnLst/>
              <a:rect l="0" t="0" r="0" b="0"/>
              <a:pathLst>
                <a:path w="24931" h="251155">
                  <a:moveTo>
                    <a:pt x="10643" y="6849"/>
                  </a:moveTo>
                  <a:lnTo>
                    <a:pt x="10643" y="0"/>
                  </a:lnTo>
                  <a:lnTo>
                    <a:pt x="9849" y="32616"/>
                  </a:lnTo>
                  <a:lnTo>
                    <a:pt x="4988" y="65326"/>
                  </a:lnTo>
                  <a:lnTo>
                    <a:pt x="3940" y="95084"/>
                  </a:lnTo>
                  <a:lnTo>
                    <a:pt x="1513" y="129037"/>
                  </a:lnTo>
                  <a:lnTo>
                    <a:pt x="0" y="164232"/>
                  </a:lnTo>
                  <a:lnTo>
                    <a:pt x="2462" y="197679"/>
                  </a:lnTo>
                  <a:lnTo>
                    <a:pt x="3191" y="225581"/>
                  </a:lnTo>
                  <a:lnTo>
                    <a:pt x="4156" y="239795"/>
                  </a:lnTo>
                  <a:lnTo>
                    <a:pt x="7230" y="248757"/>
                  </a:lnTo>
                  <a:lnTo>
                    <a:pt x="9162" y="250671"/>
                  </a:lnTo>
                  <a:lnTo>
                    <a:pt x="11242" y="251154"/>
                  </a:lnTo>
                  <a:lnTo>
                    <a:pt x="13424" y="250682"/>
                  </a:lnTo>
                  <a:lnTo>
                    <a:pt x="14878" y="249573"/>
                  </a:lnTo>
                  <a:lnTo>
                    <a:pt x="16493" y="246224"/>
                  </a:lnTo>
                  <a:lnTo>
                    <a:pt x="24930" y="21401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62" name="SMARTInkShape-2468"/>
            <p:cNvSpPr/>
            <p:nvPr/>
          </p:nvSpPr>
          <p:spPr bwMode="auto">
            <a:xfrm>
              <a:off x="4864894" y="3579019"/>
              <a:ext cx="145981" cy="256623"/>
            </a:xfrm>
            <a:custGeom>
              <a:avLst/>
              <a:gdLst/>
              <a:ahLst/>
              <a:cxnLst/>
              <a:rect l="0" t="0" r="0" b="0"/>
              <a:pathLst>
                <a:path w="145981" h="256623">
                  <a:moveTo>
                    <a:pt x="0" y="0"/>
                  </a:moveTo>
                  <a:lnTo>
                    <a:pt x="794" y="32111"/>
                  </a:lnTo>
                  <a:lnTo>
                    <a:pt x="9943" y="60967"/>
                  </a:lnTo>
                  <a:lnTo>
                    <a:pt x="20585" y="75920"/>
                  </a:lnTo>
                  <a:lnTo>
                    <a:pt x="33490" y="83483"/>
                  </a:lnTo>
                  <a:lnTo>
                    <a:pt x="63853" y="98600"/>
                  </a:lnTo>
                  <a:lnTo>
                    <a:pt x="97691" y="111169"/>
                  </a:lnTo>
                  <a:lnTo>
                    <a:pt x="120756" y="120428"/>
                  </a:lnTo>
                  <a:lnTo>
                    <a:pt x="135425" y="131311"/>
                  </a:lnTo>
                  <a:lnTo>
                    <a:pt x="143532" y="141969"/>
                  </a:lnTo>
                  <a:lnTo>
                    <a:pt x="145694" y="147033"/>
                  </a:lnTo>
                  <a:lnTo>
                    <a:pt x="145980" y="159011"/>
                  </a:lnTo>
                  <a:lnTo>
                    <a:pt x="139696" y="186102"/>
                  </a:lnTo>
                  <a:lnTo>
                    <a:pt x="125108" y="213591"/>
                  </a:lnTo>
                  <a:lnTo>
                    <a:pt x="100575" y="247733"/>
                  </a:lnTo>
                  <a:lnTo>
                    <a:pt x="95500" y="252978"/>
                  </a:lnTo>
                  <a:lnTo>
                    <a:pt x="90598" y="255310"/>
                  </a:lnTo>
                  <a:lnTo>
                    <a:pt x="83376" y="256622"/>
                  </a:lnTo>
                  <a:lnTo>
                    <a:pt x="82571" y="255219"/>
                  </a:lnTo>
                  <a:lnTo>
                    <a:pt x="89349" y="219783"/>
                  </a:lnTo>
                  <a:lnTo>
                    <a:pt x="92869" y="2071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63" name="SMARTInkShape-2469"/>
            <p:cNvSpPr/>
            <p:nvPr/>
          </p:nvSpPr>
          <p:spPr bwMode="auto">
            <a:xfrm>
              <a:off x="4864894" y="3557588"/>
              <a:ext cx="1" cy="7144"/>
            </a:xfrm>
            <a:custGeom>
              <a:avLst/>
              <a:gdLst/>
              <a:ahLst/>
              <a:cxnLst/>
              <a:rect l="0" t="0" r="0" b="0"/>
              <a:pathLst>
                <a:path w="1" h="7144">
                  <a:moveTo>
                    <a:pt x="0" y="0"/>
                  </a:move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165" name="SMARTInkShape-2470"/>
          <p:cNvSpPr/>
          <p:nvPr/>
        </p:nvSpPr>
        <p:spPr bwMode="auto">
          <a:xfrm>
            <a:off x="4129215" y="5179220"/>
            <a:ext cx="1757989" cy="1162580"/>
          </a:xfrm>
          <a:custGeom>
            <a:avLst/>
            <a:gdLst/>
            <a:ahLst/>
            <a:cxnLst/>
            <a:rect l="0" t="0" r="0" b="0"/>
            <a:pathLst>
              <a:path w="1757989" h="1162580">
                <a:moveTo>
                  <a:pt x="1528635" y="407193"/>
                </a:moveTo>
                <a:lnTo>
                  <a:pt x="1528635" y="403400"/>
                </a:lnTo>
                <a:lnTo>
                  <a:pt x="1526518" y="399422"/>
                </a:lnTo>
                <a:lnTo>
                  <a:pt x="1524843" y="397250"/>
                </a:lnTo>
                <a:lnTo>
                  <a:pt x="1522981" y="390602"/>
                </a:lnTo>
                <a:lnTo>
                  <a:pt x="1516778" y="362292"/>
                </a:lnTo>
                <a:lnTo>
                  <a:pt x="1512711" y="329855"/>
                </a:lnTo>
                <a:lnTo>
                  <a:pt x="1504498" y="296489"/>
                </a:lnTo>
                <a:lnTo>
                  <a:pt x="1493791" y="268735"/>
                </a:lnTo>
                <a:lnTo>
                  <a:pt x="1480564" y="244195"/>
                </a:lnTo>
                <a:lnTo>
                  <a:pt x="1451259" y="215364"/>
                </a:lnTo>
                <a:lnTo>
                  <a:pt x="1417484" y="193558"/>
                </a:lnTo>
                <a:lnTo>
                  <a:pt x="1384576" y="178794"/>
                </a:lnTo>
                <a:lnTo>
                  <a:pt x="1349691" y="164365"/>
                </a:lnTo>
                <a:lnTo>
                  <a:pt x="1325279" y="154807"/>
                </a:lnTo>
                <a:lnTo>
                  <a:pt x="1298555" y="145267"/>
                </a:lnTo>
                <a:lnTo>
                  <a:pt x="1272919" y="135735"/>
                </a:lnTo>
                <a:lnTo>
                  <a:pt x="1247502" y="126207"/>
                </a:lnTo>
                <a:lnTo>
                  <a:pt x="1220331" y="116681"/>
                </a:lnTo>
                <a:lnTo>
                  <a:pt x="1194496" y="107156"/>
                </a:lnTo>
                <a:lnTo>
                  <a:pt x="1169786" y="97630"/>
                </a:lnTo>
                <a:lnTo>
                  <a:pt x="1145573" y="88105"/>
                </a:lnTo>
                <a:lnTo>
                  <a:pt x="1119466" y="76463"/>
                </a:lnTo>
                <a:lnTo>
                  <a:pt x="1091195" y="64145"/>
                </a:lnTo>
                <a:lnTo>
                  <a:pt x="1060109" y="53378"/>
                </a:lnTo>
                <a:lnTo>
                  <a:pt x="1027772" y="43302"/>
                </a:lnTo>
                <a:lnTo>
                  <a:pt x="994878" y="33532"/>
                </a:lnTo>
                <a:lnTo>
                  <a:pt x="961739" y="23898"/>
                </a:lnTo>
                <a:lnTo>
                  <a:pt x="926373" y="14325"/>
                </a:lnTo>
                <a:lnTo>
                  <a:pt x="908052" y="9549"/>
                </a:lnTo>
                <a:lnTo>
                  <a:pt x="889488" y="6367"/>
                </a:lnTo>
                <a:lnTo>
                  <a:pt x="870762" y="4243"/>
                </a:lnTo>
                <a:lnTo>
                  <a:pt x="851928" y="2829"/>
                </a:lnTo>
                <a:lnTo>
                  <a:pt x="833022" y="1885"/>
                </a:lnTo>
                <a:lnTo>
                  <a:pt x="814068" y="1256"/>
                </a:lnTo>
                <a:lnTo>
                  <a:pt x="795082" y="837"/>
                </a:lnTo>
                <a:lnTo>
                  <a:pt x="775281" y="1351"/>
                </a:lnTo>
                <a:lnTo>
                  <a:pt x="754936" y="2488"/>
                </a:lnTo>
                <a:lnTo>
                  <a:pt x="734230" y="4040"/>
                </a:lnTo>
                <a:lnTo>
                  <a:pt x="713282" y="5867"/>
                </a:lnTo>
                <a:lnTo>
                  <a:pt x="692172" y="7880"/>
                </a:lnTo>
                <a:lnTo>
                  <a:pt x="670956" y="10016"/>
                </a:lnTo>
                <a:lnTo>
                  <a:pt x="649667" y="12233"/>
                </a:lnTo>
                <a:lnTo>
                  <a:pt x="628332" y="14505"/>
                </a:lnTo>
                <a:lnTo>
                  <a:pt x="606964" y="16813"/>
                </a:lnTo>
                <a:lnTo>
                  <a:pt x="586369" y="19146"/>
                </a:lnTo>
                <a:lnTo>
                  <a:pt x="566289" y="21494"/>
                </a:lnTo>
                <a:lnTo>
                  <a:pt x="546552" y="23854"/>
                </a:lnTo>
                <a:lnTo>
                  <a:pt x="527044" y="27015"/>
                </a:lnTo>
                <a:lnTo>
                  <a:pt x="507689" y="30710"/>
                </a:lnTo>
                <a:lnTo>
                  <a:pt x="488436" y="34760"/>
                </a:lnTo>
                <a:lnTo>
                  <a:pt x="470044" y="38255"/>
                </a:lnTo>
                <a:lnTo>
                  <a:pt x="434792" y="44253"/>
                </a:lnTo>
                <a:lnTo>
                  <a:pt x="402720" y="49565"/>
                </a:lnTo>
                <a:lnTo>
                  <a:pt x="371797" y="55366"/>
                </a:lnTo>
                <a:lnTo>
                  <a:pt x="339532" y="63236"/>
                </a:lnTo>
                <a:lnTo>
                  <a:pt x="308789" y="72025"/>
                </a:lnTo>
                <a:lnTo>
                  <a:pt x="280044" y="81223"/>
                </a:lnTo>
                <a:lnTo>
                  <a:pt x="254039" y="90603"/>
                </a:lnTo>
                <a:lnTo>
                  <a:pt x="220878" y="104808"/>
                </a:lnTo>
                <a:lnTo>
                  <a:pt x="187153" y="122864"/>
                </a:lnTo>
                <a:lnTo>
                  <a:pt x="155816" y="143295"/>
                </a:lnTo>
                <a:lnTo>
                  <a:pt x="126423" y="168222"/>
                </a:lnTo>
                <a:lnTo>
                  <a:pt x="101398" y="199509"/>
                </a:lnTo>
                <a:lnTo>
                  <a:pt x="78902" y="230122"/>
                </a:lnTo>
                <a:lnTo>
                  <a:pt x="66482" y="253882"/>
                </a:lnTo>
                <a:lnTo>
                  <a:pt x="55671" y="280317"/>
                </a:lnTo>
                <a:lnTo>
                  <a:pt x="45574" y="307941"/>
                </a:lnTo>
                <a:lnTo>
                  <a:pt x="35794" y="336093"/>
                </a:lnTo>
                <a:lnTo>
                  <a:pt x="26950" y="365274"/>
                </a:lnTo>
                <a:lnTo>
                  <a:pt x="20374" y="396764"/>
                </a:lnTo>
                <a:lnTo>
                  <a:pt x="14805" y="427164"/>
                </a:lnTo>
                <a:lnTo>
                  <a:pt x="9684" y="458137"/>
                </a:lnTo>
                <a:lnTo>
                  <a:pt x="4762" y="493070"/>
                </a:lnTo>
                <a:lnTo>
                  <a:pt x="2046" y="527646"/>
                </a:lnTo>
                <a:lnTo>
                  <a:pt x="838" y="562326"/>
                </a:lnTo>
                <a:lnTo>
                  <a:pt x="516" y="580466"/>
                </a:lnTo>
                <a:lnTo>
                  <a:pt x="302" y="598908"/>
                </a:lnTo>
                <a:lnTo>
                  <a:pt x="159" y="618346"/>
                </a:lnTo>
                <a:lnTo>
                  <a:pt x="63" y="638449"/>
                </a:lnTo>
                <a:lnTo>
                  <a:pt x="0" y="658995"/>
                </a:lnTo>
                <a:lnTo>
                  <a:pt x="1545" y="680629"/>
                </a:lnTo>
                <a:lnTo>
                  <a:pt x="4162" y="702990"/>
                </a:lnTo>
                <a:lnTo>
                  <a:pt x="7495" y="725835"/>
                </a:lnTo>
                <a:lnTo>
                  <a:pt x="11304" y="747414"/>
                </a:lnTo>
                <a:lnTo>
                  <a:pt x="15431" y="768151"/>
                </a:lnTo>
                <a:lnTo>
                  <a:pt x="19770" y="788325"/>
                </a:lnTo>
                <a:lnTo>
                  <a:pt x="25044" y="808125"/>
                </a:lnTo>
                <a:lnTo>
                  <a:pt x="30941" y="827675"/>
                </a:lnTo>
                <a:lnTo>
                  <a:pt x="37253" y="847058"/>
                </a:lnTo>
                <a:lnTo>
                  <a:pt x="54851" y="881295"/>
                </a:lnTo>
                <a:lnTo>
                  <a:pt x="75901" y="911592"/>
                </a:lnTo>
                <a:lnTo>
                  <a:pt x="98486" y="938287"/>
                </a:lnTo>
                <a:lnTo>
                  <a:pt x="125986" y="963380"/>
                </a:lnTo>
                <a:lnTo>
                  <a:pt x="156729" y="986968"/>
                </a:lnTo>
                <a:lnTo>
                  <a:pt x="188914" y="1008035"/>
                </a:lnTo>
                <a:lnTo>
                  <a:pt x="223855" y="1027982"/>
                </a:lnTo>
                <a:lnTo>
                  <a:pt x="242063" y="1037746"/>
                </a:lnTo>
                <a:lnTo>
                  <a:pt x="261346" y="1047430"/>
                </a:lnTo>
                <a:lnTo>
                  <a:pt x="281344" y="1057061"/>
                </a:lnTo>
                <a:lnTo>
                  <a:pt x="301820" y="1066657"/>
                </a:lnTo>
                <a:lnTo>
                  <a:pt x="322615" y="1076230"/>
                </a:lnTo>
                <a:lnTo>
                  <a:pt x="343622" y="1085786"/>
                </a:lnTo>
                <a:lnTo>
                  <a:pt x="364770" y="1095332"/>
                </a:lnTo>
                <a:lnTo>
                  <a:pt x="386012" y="1103283"/>
                </a:lnTo>
                <a:lnTo>
                  <a:pt x="407318" y="1110172"/>
                </a:lnTo>
                <a:lnTo>
                  <a:pt x="428665" y="1116352"/>
                </a:lnTo>
                <a:lnTo>
                  <a:pt x="450834" y="1122059"/>
                </a:lnTo>
                <a:lnTo>
                  <a:pt x="473551" y="1127452"/>
                </a:lnTo>
                <a:lnTo>
                  <a:pt x="496634" y="1132633"/>
                </a:lnTo>
                <a:lnTo>
                  <a:pt x="519959" y="1137677"/>
                </a:lnTo>
                <a:lnTo>
                  <a:pt x="543447" y="1142626"/>
                </a:lnTo>
                <a:lnTo>
                  <a:pt x="567043" y="1147512"/>
                </a:lnTo>
                <a:lnTo>
                  <a:pt x="590711" y="1151565"/>
                </a:lnTo>
                <a:lnTo>
                  <a:pt x="614427" y="1155059"/>
                </a:lnTo>
                <a:lnTo>
                  <a:pt x="638176" y="1158183"/>
                </a:lnTo>
                <a:lnTo>
                  <a:pt x="662739" y="1160265"/>
                </a:lnTo>
                <a:lnTo>
                  <a:pt x="687846" y="1161653"/>
                </a:lnTo>
                <a:lnTo>
                  <a:pt x="713315" y="1162579"/>
                </a:lnTo>
                <a:lnTo>
                  <a:pt x="739026" y="1162401"/>
                </a:lnTo>
                <a:lnTo>
                  <a:pt x="764898" y="1161491"/>
                </a:lnTo>
                <a:lnTo>
                  <a:pt x="790877" y="1160089"/>
                </a:lnTo>
                <a:lnTo>
                  <a:pt x="816927" y="1157568"/>
                </a:lnTo>
                <a:lnTo>
                  <a:pt x="843026" y="1154299"/>
                </a:lnTo>
                <a:lnTo>
                  <a:pt x="869156" y="1150532"/>
                </a:lnTo>
                <a:lnTo>
                  <a:pt x="895307" y="1144846"/>
                </a:lnTo>
                <a:lnTo>
                  <a:pt x="921473" y="1137880"/>
                </a:lnTo>
                <a:lnTo>
                  <a:pt x="947648" y="1130062"/>
                </a:lnTo>
                <a:lnTo>
                  <a:pt x="973035" y="1121674"/>
                </a:lnTo>
                <a:lnTo>
                  <a:pt x="997898" y="1112908"/>
                </a:lnTo>
                <a:lnTo>
                  <a:pt x="1022410" y="1103888"/>
                </a:lnTo>
                <a:lnTo>
                  <a:pt x="1047483" y="1093906"/>
                </a:lnTo>
                <a:lnTo>
                  <a:pt x="1072929" y="1083283"/>
                </a:lnTo>
                <a:lnTo>
                  <a:pt x="1098625" y="1072232"/>
                </a:lnTo>
                <a:lnTo>
                  <a:pt x="1125281" y="1060896"/>
                </a:lnTo>
                <a:lnTo>
                  <a:pt x="1152576" y="1049370"/>
                </a:lnTo>
                <a:lnTo>
                  <a:pt x="1180297" y="1037718"/>
                </a:lnTo>
                <a:lnTo>
                  <a:pt x="1207510" y="1025186"/>
                </a:lnTo>
                <a:lnTo>
                  <a:pt x="1234382" y="1012070"/>
                </a:lnTo>
                <a:lnTo>
                  <a:pt x="1261029" y="998563"/>
                </a:lnTo>
                <a:lnTo>
                  <a:pt x="1287525" y="985589"/>
                </a:lnTo>
                <a:lnTo>
                  <a:pt x="1313919" y="972971"/>
                </a:lnTo>
                <a:lnTo>
                  <a:pt x="1340248" y="960591"/>
                </a:lnTo>
                <a:lnTo>
                  <a:pt x="1366531" y="948370"/>
                </a:lnTo>
                <a:lnTo>
                  <a:pt x="1392784" y="936252"/>
                </a:lnTo>
                <a:lnTo>
                  <a:pt x="1419018" y="924205"/>
                </a:lnTo>
                <a:lnTo>
                  <a:pt x="1443651" y="911411"/>
                </a:lnTo>
                <a:lnTo>
                  <a:pt x="1467216" y="898120"/>
                </a:lnTo>
                <a:lnTo>
                  <a:pt x="1490071" y="884496"/>
                </a:lnTo>
                <a:lnTo>
                  <a:pt x="1511656" y="869857"/>
                </a:lnTo>
                <a:lnTo>
                  <a:pt x="1532397" y="854542"/>
                </a:lnTo>
                <a:lnTo>
                  <a:pt x="1552574" y="838775"/>
                </a:lnTo>
                <a:lnTo>
                  <a:pt x="1572376" y="821914"/>
                </a:lnTo>
                <a:lnTo>
                  <a:pt x="1591927" y="804323"/>
                </a:lnTo>
                <a:lnTo>
                  <a:pt x="1611311" y="786247"/>
                </a:lnTo>
                <a:lnTo>
                  <a:pt x="1628996" y="767051"/>
                </a:lnTo>
                <a:lnTo>
                  <a:pt x="1645548" y="747111"/>
                </a:lnTo>
                <a:lnTo>
                  <a:pt x="1661346" y="726674"/>
                </a:lnTo>
                <a:lnTo>
                  <a:pt x="1675846" y="705905"/>
                </a:lnTo>
                <a:lnTo>
                  <a:pt x="1689482" y="684916"/>
                </a:lnTo>
                <a:lnTo>
                  <a:pt x="1702541" y="663778"/>
                </a:lnTo>
                <a:lnTo>
                  <a:pt x="1714422" y="641750"/>
                </a:lnTo>
                <a:lnTo>
                  <a:pt x="1725518" y="619127"/>
                </a:lnTo>
                <a:lnTo>
                  <a:pt x="1736091" y="596107"/>
                </a:lnTo>
                <a:lnTo>
                  <a:pt x="1743932" y="572029"/>
                </a:lnTo>
                <a:lnTo>
                  <a:pt x="1749954" y="547246"/>
                </a:lnTo>
                <a:lnTo>
                  <a:pt x="1754762" y="521992"/>
                </a:lnTo>
                <a:lnTo>
                  <a:pt x="1757174" y="495632"/>
                </a:lnTo>
                <a:lnTo>
                  <a:pt x="1757988" y="468534"/>
                </a:lnTo>
                <a:lnTo>
                  <a:pt x="1757737" y="440943"/>
                </a:lnTo>
                <a:lnTo>
                  <a:pt x="1753601" y="412230"/>
                </a:lnTo>
                <a:lnTo>
                  <a:pt x="1746874" y="382770"/>
                </a:lnTo>
                <a:lnTo>
                  <a:pt x="1738421" y="352811"/>
                </a:lnTo>
                <a:lnTo>
                  <a:pt x="1725643" y="324107"/>
                </a:lnTo>
                <a:lnTo>
                  <a:pt x="1709981" y="296240"/>
                </a:lnTo>
                <a:lnTo>
                  <a:pt x="1692394" y="268930"/>
                </a:lnTo>
                <a:lnTo>
                  <a:pt x="1671145" y="241993"/>
                </a:lnTo>
                <a:lnTo>
                  <a:pt x="1647454" y="215303"/>
                </a:lnTo>
                <a:lnTo>
                  <a:pt x="1622135" y="188779"/>
                </a:lnTo>
                <a:lnTo>
                  <a:pt x="1592556" y="164746"/>
                </a:lnTo>
                <a:lnTo>
                  <a:pt x="1560137" y="142375"/>
                </a:lnTo>
                <a:lnTo>
                  <a:pt x="1525824" y="121109"/>
                </a:lnTo>
                <a:lnTo>
                  <a:pt x="1487867" y="102170"/>
                </a:lnTo>
                <a:lnTo>
                  <a:pt x="1447481" y="84782"/>
                </a:lnTo>
                <a:lnTo>
                  <a:pt x="1405476" y="68427"/>
                </a:lnTo>
                <a:lnTo>
                  <a:pt x="1360010" y="54349"/>
                </a:lnTo>
                <a:lnTo>
                  <a:pt x="1312237" y="41788"/>
                </a:lnTo>
                <a:lnTo>
                  <a:pt x="1262926" y="30240"/>
                </a:lnTo>
                <a:lnTo>
                  <a:pt x="1210209" y="21747"/>
                </a:lnTo>
                <a:lnTo>
                  <a:pt x="1155219" y="15292"/>
                </a:lnTo>
                <a:lnTo>
                  <a:pt x="1098716" y="10193"/>
                </a:lnTo>
                <a:lnTo>
                  <a:pt x="1040410" y="6795"/>
                </a:lnTo>
                <a:lnTo>
                  <a:pt x="980902" y="4530"/>
                </a:lnTo>
                <a:lnTo>
                  <a:pt x="920592" y="3019"/>
                </a:lnTo>
                <a:lnTo>
                  <a:pt x="880385" y="2013"/>
                </a:lnTo>
                <a:lnTo>
                  <a:pt x="799973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171" name="SMARTInkShape-Group569"/>
          <p:cNvGrpSpPr/>
          <p:nvPr/>
        </p:nvGrpSpPr>
        <p:grpSpPr>
          <a:xfrm>
            <a:off x="7828780" y="3071813"/>
            <a:ext cx="1264919" cy="3236118"/>
            <a:chOff x="7828780" y="3071813"/>
            <a:chExt cx="1264919" cy="3236118"/>
          </a:xfrm>
        </p:grpSpPr>
        <p:sp>
          <p:nvSpPr>
            <p:cNvPr id="2516166" name="SMARTInkShape-2471"/>
            <p:cNvSpPr/>
            <p:nvPr/>
          </p:nvSpPr>
          <p:spPr bwMode="auto">
            <a:xfrm>
              <a:off x="8001000" y="6229350"/>
              <a:ext cx="28576" cy="28576"/>
            </a:xfrm>
            <a:custGeom>
              <a:avLst/>
              <a:gdLst/>
              <a:ahLst/>
              <a:cxnLst/>
              <a:rect l="0" t="0" r="0" b="0"/>
              <a:pathLst>
                <a:path w="28576" h="28576">
                  <a:moveTo>
                    <a:pt x="28575" y="28575"/>
                  </a:moveTo>
                  <a:lnTo>
                    <a:pt x="20991" y="28575"/>
                  </a:lnTo>
                  <a:lnTo>
                    <a:pt x="17962" y="26988"/>
                  </a:lnTo>
                  <a:lnTo>
                    <a:pt x="9909" y="1716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67" name="SMARTInkShape-2472"/>
            <p:cNvSpPr/>
            <p:nvPr/>
          </p:nvSpPr>
          <p:spPr bwMode="auto">
            <a:xfrm>
              <a:off x="8015288" y="6250780"/>
              <a:ext cx="14288" cy="28576"/>
            </a:xfrm>
            <a:custGeom>
              <a:avLst/>
              <a:gdLst/>
              <a:ahLst/>
              <a:cxnLst/>
              <a:rect l="0" t="0" r="0" b="0"/>
              <a:pathLst>
                <a:path w="14288" h="28576">
                  <a:moveTo>
                    <a:pt x="0" y="28575"/>
                  </a:moveTo>
                  <a:lnTo>
                    <a:pt x="3792" y="24783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68" name="SMARTInkShape-2473"/>
            <p:cNvSpPr/>
            <p:nvPr/>
          </p:nvSpPr>
          <p:spPr bwMode="auto">
            <a:xfrm>
              <a:off x="7828780" y="5715000"/>
              <a:ext cx="436540" cy="592931"/>
            </a:xfrm>
            <a:custGeom>
              <a:avLst/>
              <a:gdLst/>
              <a:ahLst/>
              <a:cxnLst/>
              <a:rect l="0" t="0" r="0" b="0"/>
              <a:pathLst>
                <a:path w="436540" h="592931">
                  <a:moveTo>
                    <a:pt x="436539" y="0"/>
                  </a:moveTo>
                  <a:lnTo>
                    <a:pt x="432746" y="0"/>
                  </a:lnTo>
                  <a:lnTo>
                    <a:pt x="428768" y="2117"/>
                  </a:lnTo>
                  <a:lnTo>
                    <a:pt x="398709" y="24385"/>
                  </a:lnTo>
                  <a:lnTo>
                    <a:pt x="375275" y="40471"/>
                  </a:lnTo>
                  <a:lnTo>
                    <a:pt x="344752" y="60320"/>
                  </a:lnTo>
                  <a:lnTo>
                    <a:pt x="309226" y="82372"/>
                  </a:lnTo>
                  <a:lnTo>
                    <a:pt x="289751" y="93807"/>
                  </a:lnTo>
                  <a:lnTo>
                    <a:pt x="269624" y="105401"/>
                  </a:lnTo>
                  <a:lnTo>
                    <a:pt x="249063" y="117099"/>
                  </a:lnTo>
                  <a:lnTo>
                    <a:pt x="228210" y="128866"/>
                  </a:lnTo>
                  <a:lnTo>
                    <a:pt x="207165" y="140679"/>
                  </a:lnTo>
                  <a:lnTo>
                    <a:pt x="186786" y="151729"/>
                  </a:lnTo>
                  <a:lnTo>
                    <a:pt x="166849" y="162272"/>
                  </a:lnTo>
                  <a:lnTo>
                    <a:pt x="147208" y="172475"/>
                  </a:lnTo>
                  <a:lnTo>
                    <a:pt x="128558" y="180865"/>
                  </a:lnTo>
                  <a:lnTo>
                    <a:pt x="93019" y="194420"/>
                  </a:lnTo>
                  <a:lnTo>
                    <a:pt x="62936" y="201502"/>
                  </a:lnTo>
                  <a:lnTo>
                    <a:pt x="27921" y="207607"/>
                  </a:lnTo>
                  <a:lnTo>
                    <a:pt x="12043" y="212920"/>
                  </a:lnTo>
                  <a:lnTo>
                    <a:pt x="2340" y="220573"/>
                  </a:lnTo>
                  <a:lnTo>
                    <a:pt x="230" y="227217"/>
                  </a:lnTo>
                  <a:lnTo>
                    <a:pt x="0" y="245183"/>
                  </a:lnTo>
                  <a:lnTo>
                    <a:pt x="6778" y="270631"/>
                  </a:lnTo>
                  <a:lnTo>
                    <a:pt x="20109" y="302049"/>
                  </a:lnTo>
                  <a:lnTo>
                    <a:pt x="30332" y="320429"/>
                  </a:lnTo>
                  <a:lnTo>
                    <a:pt x="41909" y="339825"/>
                  </a:lnTo>
                  <a:lnTo>
                    <a:pt x="55977" y="360693"/>
                  </a:lnTo>
                  <a:lnTo>
                    <a:pt x="71706" y="382543"/>
                  </a:lnTo>
                  <a:lnTo>
                    <a:pt x="88542" y="405048"/>
                  </a:lnTo>
                  <a:lnTo>
                    <a:pt x="107704" y="427194"/>
                  </a:lnTo>
                  <a:lnTo>
                    <a:pt x="128415" y="449102"/>
                  </a:lnTo>
                  <a:lnTo>
                    <a:pt x="150160" y="470851"/>
                  </a:lnTo>
                  <a:lnTo>
                    <a:pt x="172595" y="491701"/>
                  </a:lnTo>
                  <a:lnTo>
                    <a:pt x="195488" y="511951"/>
                  </a:lnTo>
                  <a:lnTo>
                    <a:pt x="218688" y="531800"/>
                  </a:lnTo>
                  <a:lnTo>
                    <a:pt x="240506" y="547415"/>
                  </a:lnTo>
                  <a:lnTo>
                    <a:pt x="261400" y="560205"/>
                  </a:lnTo>
                  <a:lnTo>
                    <a:pt x="295199" y="578386"/>
                  </a:lnTo>
                  <a:lnTo>
                    <a:pt x="322239" y="59293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69" name="SMARTInkShape-2474"/>
            <p:cNvSpPr/>
            <p:nvPr/>
          </p:nvSpPr>
          <p:spPr bwMode="auto">
            <a:xfrm>
              <a:off x="7880173" y="3257634"/>
              <a:ext cx="1213526" cy="2821697"/>
            </a:xfrm>
            <a:custGeom>
              <a:avLst/>
              <a:gdLst/>
              <a:ahLst/>
              <a:cxnLst/>
              <a:rect l="0" t="0" r="0" b="0"/>
              <a:pathLst>
                <a:path w="1213526" h="2821697">
                  <a:moveTo>
                    <a:pt x="935215" y="92785"/>
                  </a:moveTo>
                  <a:lnTo>
                    <a:pt x="931422" y="85200"/>
                  </a:lnTo>
                  <a:lnTo>
                    <a:pt x="928512" y="56067"/>
                  </a:lnTo>
                  <a:lnTo>
                    <a:pt x="928129" y="22009"/>
                  </a:lnTo>
                  <a:lnTo>
                    <a:pt x="928079" y="3139"/>
                  </a:lnTo>
                  <a:lnTo>
                    <a:pt x="928869" y="2065"/>
                  </a:lnTo>
                  <a:lnTo>
                    <a:pt x="934222" y="199"/>
                  </a:lnTo>
                  <a:lnTo>
                    <a:pt x="938714" y="0"/>
                  </a:lnTo>
                  <a:lnTo>
                    <a:pt x="942855" y="2070"/>
                  </a:lnTo>
                  <a:lnTo>
                    <a:pt x="975200" y="31235"/>
                  </a:lnTo>
                  <a:lnTo>
                    <a:pt x="1005849" y="49994"/>
                  </a:lnTo>
                  <a:lnTo>
                    <a:pt x="1038861" y="72779"/>
                  </a:lnTo>
                  <a:lnTo>
                    <a:pt x="1070253" y="89597"/>
                  </a:lnTo>
                  <a:lnTo>
                    <a:pt x="1099384" y="105267"/>
                  </a:lnTo>
                  <a:lnTo>
                    <a:pt x="1128069" y="120033"/>
                  </a:lnTo>
                  <a:lnTo>
                    <a:pt x="1155872" y="139030"/>
                  </a:lnTo>
                  <a:lnTo>
                    <a:pt x="1177474" y="167007"/>
                  </a:lnTo>
                  <a:lnTo>
                    <a:pt x="1192203" y="193622"/>
                  </a:lnTo>
                  <a:lnTo>
                    <a:pt x="1200244" y="213008"/>
                  </a:lnTo>
                  <a:lnTo>
                    <a:pt x="1204772" y="247028"/>
                  </a:lnTo>
                  <a:lnTo>
                    <a:pt x="1205830" y="273256"/>
                  </a:lnTo>
                  <a:lnTo>
                    <a:pt x="1206300" y="302904"/>
                  </a:lnTo>
                  <a:lnTo>
                    <a:pt x="1206510" y="335396"/>
                  </a:lnTo>
                  <a:lnTo>
                    <a:pt x="1206603" y="371004"/>
                  </a:lnTo>
                  <a:lnTo>
                    <a:pt x="1207421" y="389389"/>
                  </a:lnTo>
                  <a:lnTo>
                    <a:pt x="1208761" y="407996"/>
                  </a:lnTo>
                  <a:lnTo>
                    <a:pt x="1210447" y="426751"/>
                  </a:lnTo>
                  <a:lnTo>
                    <a:pt x="1211572" y="446397"/>
                  </a:lnTo>
                  <a:lnTo>
                    <a:pt x="1212322" y="466639"/>
                  </a:lnTo>
                  <a:lnTo>
                    <a:pt x="1212822" y="487277"/>
                  </a:lnTo>
                  <a:lnTo>
                    <a:pt x="1213154" y="508180"/>
                  </a:lnTo>
                  <a:lnTo>
                    <a:pt x="1213377" y="529258"/>
                  </a:lnTo>
                  <a:lnTo>
                    <a:pt x="1213525" y="550455"/>
                  </a:lnTo>
                  <a:lnTo>
                    <a:pt x="1212829" y="572523"/>
                  </a:lnTo>
                  <a:lnTo>
                    <a:pt x="1211573" y="595173"/>
                  </a:lnTo>
                  <a:lnTo>
                    <a:pt x="1209940" y="618210"/>
                  </a:lnTo>
                  <a:lnTo>
                    <a:pt x="1208853" y="642299"/>
                  </a:lnTo>
                  <a:lnTo>
                    <a:pt x="1208127" y="667090"/>
                  </a:lnTo>
                  <a:lnTo>
                    <a:pt x="1207644" y="692349"/>
                  </a:lnTo>
                  <a:lnTo>
                    <a:pt x="1206527" y="717919"/>
                  </a:lnTo>
                  <a:lnTo>
                    <a:pt x="1204990" y="743697"/>
                  </a:lnTo>
                  <a:lnTo>
                    <a:pt x="1203172" y="769614"/>
                  </a:lnTo>
                  <a:lnTo>
                    <a:pt x="1201165" y="796417"/>
                  </a:lnTo>
                  <a:lnTo>
                    <a:pt x="1199033" y="823810"/>
                  </a:lnTo>
                  <a:lnTo>
                    <a:pt x="1196819" y="851598"/>
                  </a:lnTo>
                  <a:lnTo>
                    <a:pt x="1194549" y="880441"/>
                  </a:lnTo>
                  <a:lnTo>
                    <a:pt x="1192241" y="909989"/>
                  </a:lnTo>
                  <a:lnTo>
                    <a:pt x="1189909" y="940006"/>
                  </a:lnTo>
                  <a:lnTo>
                    <a:pt x="1186767" y="970337"/>
                  </a:lnTo>
                  <a:lnTo>
                    <a:pt x="1183085" y="1000875"/>
                  </a:lnTo>
                  <a:lnTo>
                    <a:pt x="1179043" y="1031554"/>
                  </a:lnTo>
                  <a:lnTo>
                    <a:pt x="1174760" y="1063118"/>
                  </a:lnTo>
                  <a:lnTo>
                    <a:pt x="1170318" y="1095274"/>
                  </a:lnTo>
                  <a:lnTo>
                    <a:pt x="1165769" y="1127823"/>
                  </a:lnTo>
                  <a:lnTo>
                    <a:pt x="1161149" y="1160635"/>
                  </a:lnTo>
                  <a:lnTo>
                    <a:pt x="1156481" y="1193623"/>
                  </a:lnTo>
                  <a:lnTo>
                    <a:pt x="1151781" y="1226726"/>
                  </a:lnTo>
                  <a:lnTo>
                    <a:pt x="1147855" y="1259908"/>
                  </a:lnTo>
                  <a:lnTo>
                    <a:pt x="1144444" y="1293142"/>
                  </a:lnTo>
                  <a:lnTo>
                    <a:pt x="1141376" y="1326411"/>
                  </a:lnTo>
                  <a:lnTo>
                    <a:pt x="1137743" y="1359702"/>
                  </a:lnTo>
                  <a:lnTo>
                    <a:pt x="1133733" y="1393009"/>
                  </a:lnTo>
                  <a:lnTo>
                    <a:pt x="1129473" y="1426326"/>
                  </a:lnTo>
                  <a:lnTo>
                    <a:pt x="1125046" y="1460444"/>
                  </a:lnTo>
                  <a:lnTo>
                    <a:pt x="1120506" y="1495095"/>
                  </a:lnTo>
                  <a:lnTo>
                    <a:pt x="1115892" y="1530102"/>
                  </a:lnTo>
                  <a:lnTo>
                    <a:pt x="1112022" y="1564552"/>
                  </a:lnTo>
                  <a:lnTo>
                    <a:pt x="1108649" y="1598632"/>
                  </a:lnTo>
                  <a:lnTo>
                    <a:pt x="1105606" y="1632464"/>
                  </a:lnTo>
                  <a:lnTo>
                    <a:pt x="1101990" y="1666131"/>
                  </a:lnTo>
                  <a:lnTo>
                    <a:pt x="1097992" y="1699688"/>
                  </a:lnTo>
                  <a:lnTo>
                    <a:pt x="1093739" y="1733173"/>
                  </a:lnTo>
                  <a:lnTo>
                    <a:pt x="1090110" y="1765814"/>
                  </a:lnTo>
                  <a:lnTo>
                    <a:pt x="1086897" y="1797894"/>
                  </a:lnTo>
                  <a:lnTo>
                    <a:pt x="1083961" y="1829599"/>
                  </a:lnTo>
                  <a:lnTo>
                    <a:pt x="1081210" y="1861055"/>
                  </a:lnTo>
                  <a:lnTo>
                    <a:pt x="1078582" y="1892344"/>
                  </a:lnTo>
                  <a:lnTo>
                    <a:pt x="1076037" y="1923522"/>
                  </a:lnTo>
                  <a:lnTo>
                    <a:pt x="1074339" y="1953833"/>
                  </a:lnTo>
                  <a:lnTo>
                    <a:pt x="1073208" y="1983565"/>
                  </a:lnTo>
                  <a:lnTo>
                    <a:pt x="1072454" y="2012911"/>
                  </a:lnTo>
                  <a:lnTo>
                    <a:pt x="1071157" y="2042000"/>
                  </a:lnTo>
                  <a:lnTo>
                    <a:pt x="1069499" y="2070918"/>
                  </a:lnTo>
                  <a:lnTo>
                    <a:pt x="1067600" y="2099722"/>
                  </a:lnTo>
                  <a:lnTo>
                    <a:pt x="1066334" y="2127655"/>
                  </a:lnTo>
                  <a:lnTo>
                    <a:pt x="1065490" y="2155009"/>
                  </a:lnTo>
                  <a:lnTo>
                    <a:pt x="1064928" y="2181976"/>
                  </a:lnTo>
                  <a:lnTo>
                    <a:pt x="1064552" y="2207891"/>
                  </a:lnTo>
                  <a:lnTo>
                    <a:pt x="1064302" y="2233106"/>
                  </a:lnTo>
                  <a:lnTo>
                    <a:pt x="1064135" y="2257853"/>
                  </a:lnTo>
                  <a:lnTo>
                    <a:pt x="1064818" y="2281495"/>
                  </a:lnTo>
                  <a:lnTo>
                    <a:pt x="1066067" y="2304400"/>
                  </a:lnTo>
                  <a:lnTo>
                    <a:pt x="1067693" y="2326814"/>
                  </a:lnTo>
                  <a:lnTo>
                    <a:pt x="1068777" y="2348106"/>
                  </a:lnTo>
                  <a:lnTo>
                    <a:pt x="1069500" y="2368651"/>
                  </a:lnTo>
                  <a:lnTo>
                    <a:pt x="1069981" y="2388697"/>
                  </a:lnTo>
                  <a:lnTo>
                    <a:pt x="1071097" y="2408412"/>
                  </a:lnTo>
                  <a:lnTo>
                    <a:pt x="1072634" y="2427905"/>
                  </a:lnTo>
                  <a:lnTo>
                    <a:pt x="1074453" y="2447250"/>
                  </a:lnTo>
                  <a:lnTo>
                    <a:pt x="1075665" y="2465703"/>
                  </a:lnTo>
                  <a:lnTo>
                    <a:pt x="1077012" y="2501025"/>
                  </a:lnTo>
                  <a:lnTo>
                    <a:pt x="1077610" y="2531009"/>
                  </a:lnTo>
                  <a:lnTo>
                    <a:pt x="1078670" y="2557565"/>
                  </a:lnTo>
                  <a:lnTo>
                    <a:pt x="1081788" y="2582597"/>
                  </a:lnTo>
                  <a:lnTo>
                    <a:pt x="1084212" y="2615210"/>
                  </a:lnTo>
                  <a:lnTo>
                    <a:pt x="1083444" y="2649764"/>
                  </a:lnTo>
                  <a:lnTo>
                    <a:pt x="1077559" y="2667759"/>
                  </a:lnTo>
                  <a:lnTo>
                    <a:pt x="1067535" y="2682107"/>
                  </a:lnTo>
                  <a:lnTo>
                    <a:pt x="1061528" y="2688157"/>
                  </a:lnTo>
                  <a:lnTo>
                    <a:pt x="1044271" y="2694877"/>
                  </a:lnTo>
                  <a:lnTo>
                    <a:pt x="1021784" y="2697864"/>
                  </a:lnTo>
                  <a:lnTo>
                    <a:pt x="993269" y="2699192"/>
                  </a:lnTo>
                  <a:lnTo>
                    <a:pt x="964192" y="2699781"/>
                  </a:lnTo>
                  <a:lnTo>
                    <a:pt x="933806" y="2700043"/>
                  </a:lnTo>
                  <a:lnTo>
                    <a:pt x="899135" y="2700160"/>
                  </a:lnTo>
                  <a:lnTo>
                    <a:pt x="880205" y="2700191"/>
                  </a:lnTo>
                  <a:lnTo>
                    <a:pt x="860442" y="2700212"/>
                  </a:lnTo>
                  <a:lnTo>
                    <a:pt x="840122" y="2700226"/>
                  </a:lnTo>
                  <a:lnTo>
                    <a:pt x="819432" y="2700235"/>
                  </a:lnTo>
                  <a:lnTo>
                    <a:pt x="798495" y="2700241"/>
                  </a:lnTo>
                  <a:lnTo>
                    <a:pt x="777393" y="2700245"/>
                  </a:lnTo>
                  <a:lnTo>
                    <a:pt x="755387" y="2701042"/>
                  </a:lnTo>
                  <a:lnTo>
                    <a:pt x="732780" y="2702367"/>
                  </a:lnTo>
                  <a:lnTo>
                    <a:pt x="709771" y="2704043"/>
                  </a:lnTo>
                  <a:lnTo>
                    <a:pt x="685700" y="2705955"/>
                  </a:lnTo>
                  <a:lnTo>
                    <a:pt x="660921" y="2708024"/>
                  </a:lnTo>
                  <a:lnTo>
                    <a:pt x="635672" y="2710196"/>
                  </a:lnTo>
                  <a:lnTo>
                    <a:pt x="610106" y="2712438"/>
                  </a:lnTo>
                  <a:lnTo>
                    <a:pt x="584332" y="2714726"/>
                  </a:lnTo>
                  <a:lnTo>
                    <a:pt x="558417" y="2717046"/>
                  </a:lnTo>
                  <a:lnTo>
                    <a:pt x="532410" y="2719386"/>
                  </a:lnTo>
                  <a:lnTo>
                    <a:pt x="506341" y="2721740"/>
                  </a:lnTo>
                  <a:lnTo>
                    <a:pt x="480230" y="2724102"/>
                  </a:lnTo>
                  <a:lnTo>
                    <a:pt x="453297" y="2726472"/>
                  </a:lnTo>
                  <a:lnTo>
                    <a:pt x="425818" y="2728846"/>
                  </a:lnTo>
                  <a:lnTo>
                    <a:pt x="397973" y="2731221"/>
                  </a:lnTo>
                  <a:lnTo>
                    <a:pt x="370678" y="2732804"/>
                  </a:lnTo>
                  <a:lnTo>
                    <a:pt x="343751" y="2733860"/>
                  </a:lnTo>
                  <a:lnTo>
                    <a:pt x="317068" y="2734564"/>
                  </a:lnTo>
                  <a:lnTo>
                    <a:pt x="291341" y="2735827"/>
                  </a:lnTo>
                  <a:lnTo>
                    <a:pt x="266254" y="2737464"/>
                  </a:lnTo>
                  <a:lnTo>
                    <a:pt x="241590" y="2739348"/>
                  </a:lnTo>
                  <a:lnTo>
                    <a:pt x="218005" y="2740604"/>
                  </a:lnTo>
                  <a:lnTo>
                    <a:pt x="195137" y="2741441"/>
                  </a:lnTo>
                  <a:lnTo>
                    <a:pt x="172748" y="2742001"/>
                  </a:lnTo>
                  <a:lnTo>
                    <a:pt x="152266" y="2742372"/>
                  </a:lnTo>
                  <a:lnTo>
                    <a:pt x="133055" y="2742620"/>
                  </a:lnTo>
                  <a:lnTo>
                    <a:pt x="97687" y="2744483"/>
                  </a:lnTo>
                  <a:lnTo>
                    <a:pt x="66092" y="2750603"/>
                  </a:lnTo>
                  <a:lnTo>
                    <a:pt x="40409" y="2758614"/>
                  </a:lnTo>
                  <a:lnTo>
                    <a:pt x="19998" y="2768260"/>
                  </a:lnTo>
                  <a:lnTo>
                    <a:pt x="5636" y="2780485"/>
                  </a:lnTo>
                  <a:lnTo>
                    <a:pt x="1964" y="2787078"/>
                  </a:lnTo>
                  <a:lnTo>
                    <a:pt x="0" y="2800755"/>
                  </a:lnTo>
                  <a:lnTo>
                    <a:pt x="1382" y="2806148"/>
                  </a:lnTo>
                  <a:lnTo>
                    <a:pt x="13671" y="282169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70" name="SMARTInkShape-2475"/>
            <p:cNvSpPr/>
            <p:nvPr/>
          </p:nvSpPr>
          <p:spPr bwMode="auto">
            <a:xfrm>
              <a:off x="8054926" y="3071813"/>
              <a:ext cx="715706" cy="537675"/>
            </a:xfrm>
            <a:custGeom>
              <a:avLst/>
              <a:gdLst/>
              <a:ahLst/>
              <a:cxnLst/>
              <a:rect l="0" t="0" r="0" b="0"/>
              <a:pathLst>
                <a:path w="715706" h="537675">
                  <a:moveTo>
                    <a:pt x="639018" y="128587"/>
                  </a:moveTo>
                  <a:lnTo>
                    <a:pt x="639018" y="118644"/>
                  </a:lnTo>
                  <a:lnTo>
                    <a:pt x="632315" y="85523"/>
                  </a:lnTo>
                  <a:lnTo>
                    <a:pt x="631276" y="76110"/>
                  </a:lnTo>
                  <a:lnTo>
                    <a:pt x="621957" y="52375"/>
                  </a:lnTo>
                  <a:lnTo>
                    <a:pt x="615295" y="44973"/>
                  </a:lnTo>
                  <a:lnTo>
                    <a:pt x="581367" y="21486"/>
                  </a:lnTo>
                  <a:lnTo>
                    <a:pt x="572120" y="17486"/>
                  </a:lnTo>
                  <a:lnTo>
                    <a:pt x="536875" y="14474"/>
                  </a:lnTo>
                  <a:lnTo>
                    <a:pt x="516943" y="12226"/>
                  </a:lnTo>
                  <a:lnTo>
                    <a:pt x="502212" y="10196"/>
                  </a:lnTo>
                  <a:lnTo>
                    <a:pt x="469002" y="13244"/>
                  </a:lnTo>
                  <a:lnTo>
                    <a:pt x="442328" y="13978"/>
                  </a:lnTo>
                  <a:lnTo>
                    <a:pt x="409289" y="16312"/>
                  </a:lnTo>
                  <a:lnTo>
                    <a:pt x="374365" y="19914"/>
                  </a:lnTo>
                  <a:lnTo>
                    <a:pt x="338881" y="23098"/>
                  </a:lnTo>
                  <a:lnTo>
                    <a:pt x="303232" y="29069"/>
                  </a:lnTo>
                  <a:lnTo>
                    <a:pt x="267534" y="35865"/>
                  </a:lnTo>
                  <a:lnTo>
                    <a:pt x="242933" y="42133"/>
                  </a:lnTo>
                  <a:lnTo>
                    <a:pt x="216124" y="52857"/>
                  </a:lnTo>
                  <a:lnTo>
                    <a:pt x="188334" y="65561"/>
                  </a:lnTo>
                  <a:lnTo>
                    <a:pt x="160107" y="80731"/>
                  </a:lnTo>
                  <a:lnTo>
                    <a:pt x="131687" y="100703"/>
                  </a:lnTo>
                  <a:lnTo>
                    <a:pt x="105298" y="124926"/>
                  </a:lnTo>
                  <a:lnTo>
                    <a:pt x="80340" y="152360"/>
                  </a:lnTo>
                  <a:lnTo>
                    <a:pt x="56018" y="183074"/>
                  </a:lnTo>
                  <a:lnTo>
                    <a:pt x="36213" y="213128"/>
                  </a:lnTo>
                  <a:lnTo>
                    <a:pt x="20267" y="243155"/>
                  </a:lnTo>
                  <a:lnTo>
                    <a:pt x="7888" y="275021"/>
                  </a:lnTo>
                  <a:lnTo>
                    <a:pt x="1328" y="305587"/>
                  </a:lnTo>
                  <a:lnTo>
                    <a:pt x="0" y="335048"/>
                  </a:lnTo>
                  <a:lnTo>
                    <a:pt x="4701" y="364016"/>
                  </a:lnTo>
                  <a:lnTo>
                    <a:pt x="18432" y="390649"/>
                  </a:lnTo>
                  <a:lnTo>
                    <a:pt x="38558" y="415715"/>
                  </a:lnTo>
                  <a:lnTo>
                    <a:pt x="63378" y="440085"/>
                  </a:lnTo>
                  <a:lnTo>
                    <a:pt x="94518" y="462029"/>
                  </a:lnTo>
                  <a:lnTo>
                    <a:pt x="129524" y="482365"/>
                  </a:lnTo>
                  <a:lnTo>
                    <a:pt x="147749" y="492233"/>
                  </a:lnTo>
                  <a:lnTo>
                    <a:pt x="166249" y="501986"/>
                  </a:lnTo>
                  <a:lnTo>
                    <a:pt x="186520" y="510076"/>
                  </a:lnTo>
                  <a:lnTo>
                    <a:pt x="207971" y="517057"/>
                  </a:lnTo>
                  <a:lnTo>
                    <a:pt x="230209" y="523298"/>
                  </a:lnTo>
                  <a:lnTo>
                    <a:pt x="252179" y="528253"/>
                  </a:lnTo>
                  <a:lnTo>
                    <a:pt x="273969" y="532350"/>
                  </a:lnTo>
                  <a:lnTo>
                    <a:pt x="295639" y="535875"/>
                  </a:lnTo>
                  <a:lnTo>
                    <a:pt x="318024" y="537431"/>
                  </a:lnTo>
                  <a:lnTo>
                    <a:pt x="340884" y="537674"/>
                  </a:lnTo>
                  <a:lnTo>
                    <a:pt x="364062" y="537043"/>
                  </a:lnTo>
                  <a:lnTo>
                    <a:pt x="386658" y="535829"/>
                  </a:lnTo>
                  <a:lnTo>
                    <a:pt x="408865" y="534225"/>
                  </a:lnTo>
                  <a:lnTo>
                    <a:pt x="430814" y="532362"/>
                  </a:lnTo>
                  <a:lnTo>
                    <a:pt x="453384" y="527946"/>
                  </a:lnTo>
                  <a:lnTo>
                    <a:pt x="476368" y="521826"/>
                  </a:lnTo>
                  <a:lnTo>
                    <a:pt x="499629" y="514572"/>
                  </a:lnTo>
                  <a:lnTo>
                    <a:pt x="520692" y="506560"/>
                  </a:lnTo>
                  <a:lnTo>
                    <a:pt x="540290" y="498044"/>
                  </a:lnTo>
                  <a:lnTo>
                    <a:pt x="558912" y="489192"/>
                  </a:lnTo>
                  <a:lnTo>
                    <a:pt x="592303" y="473006"/>
                  </a:lnTo>
                  <a:lnTo>
                    <a:pt x="620637" y="457081"/>
                  </a:lnTo>
                  <a:lnTo>
                    <a:pt x="652357" y="427884"/>
                  </a:lnTo>
                  <a:lnTo>
                    <a:pt x="677490" y="400249"/>
                  </a:lnTo>
                  <a:lnTo>
                    <a:pt x="698185" y="365213"/>
                  </a:lnTo>
                  <a:lnTo>
                    <a:pt x="707038" y="345869"/>
                  </a:lnTo>
                  <a:lnTo>
                    <a:pt x="712146" y="324242"/>
                  </a:lnTo>
                  <a:lnTo>
                    <a:pt x="714757" y="301092"/>
                  </a:lnTo>
                  <a:lnTo>
                    <a:pt x="715705" y="276928"/>
                  </a:lnTo>
                  <a:lnTo>
                    <a:pt x="712368" y="252881"/>
                  </a:lnTo>
                  <a:lnTo>
                    <a:pt x="706173" y="228912"/>
                  </a:lnTo>
                  <a:lnTo>
                    <a:pt x="698076" y="204996"/>
                  </a:lnTo>
                  <a:lnTo>
                    <a:pt x="687121" y="183495"/>
                  </a:lnTo>
                  <a:lnTo>
                    <a:pt x="674261" y="163605"/>
                  </a:lnTo>
                  <a:lnTo>
                    <a:pt x="660132" y="144788"/>
                  </a:lnTo>
                  <a:lnTo>
                    <a:pt x="642775" y="126688"/>
                  </a:lnTo>
                  <a:lnTo>
                    <a:pt x="623267" y="109065"/>
                  </a:lnTo>
                  <a:lnTo>
                    <a:pt x="602324" y="91760"/>
                  </a:lnTo>
                  <a:lnTo>
                    <a:pt x="581217" y="77048"/>
                  </a:lnTo>
                  <a:lnTo>
                    <a:pt x="560003" y="64065"/>
                  </a:lnTo>
                  <a:lnTo>
                    <a:pt x="538716" y="52235"/>
                  </a:lnTo>
                  <a:lnTo>
                    <a:pt x="517382" y="41967"/>
                  </a:lnTo>
                  <a:lnTo>
                    <a:pt x="496014" y="32740"/>
                  </a:lnTo>
                  <a:lnTo>
                    <a:pt x="474625" y="24208"/>
                  </a:lnTo>
                  <a:lnTo>
                    <a:pt x="454810" y="17726"/>
                  </a:lnTo>
                  <a:lnTo>
                    <a:pt x="436044" y="12611"/>
                  </a:lnTo>
                  <a:lnTo>
                    <a:pt x="402757" y="5604"/>
                  </a:lnTo>
                  <a:lnTo>
                    <a:pt x="367755" y="1660"/>
                  </a:lnTo>
                  <a:lnTo>
                    <a:pt x="33898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174" name="SMARTInkShape-Group570"/>
          <p:cNvGrpSpPr/>
          <p:nvPr/>
        </p:nvGrpSpPr>
        <p:grpSpPr>
          <a:xfrm>
            <a:off x="7358097" y="2957513"/>
            <a:ext cx="292860" cy="78582"/>
            <a:chOff x="7358097" y="2957513"/>
            <a:chExt cx="292860" cy="78582"/>
          </a:xfrm>
        </p:grpSpPr>
        <p:sp>
          <p:nvSpPr>
            <p:cNvPr id="2516172" name="SMARTInkShape-2476"/>
            <p:cNvSpPr/>
            <p:nvPr/>
          </p:nvSpPr>
          <p:spPr bwMode="auto">
            <a:xfrm>
              <a:off x="7508081" y="2957513"/>
              <a:ext cx="142876" cy="35719"/>
            </a:xfrm>
            <a:custGeom>
              <a:avLst/>
              <a:gdLst/>
              <a:ahLst/>
              <a:cxnLst/>
              <a:rect l="0" t="0" r="0" b="0"/>
              <a:pathLst>
                <a:path w="142876" h="35719">
                  <a:moveTo>
                    <a:pt x="0" y="35718"/>
                  </a:moveTo>
                  <a:lnTo>
                    <a:pt x="34220" y="30015"/>
                  </a:lnTo>
                  <a:lnTo>
                    <a:pt x="59659" y="25775"/>
                  </a:lnTo>
                  <a:lnTo>
                    <a:pt x="84724" y="21245"/>
                  </a:lnTo>
                  <a:lnTo>
                    <a:pt x="116914" y="12115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73" name="SMARTInkShape-2477"/>
            <p:cNvSpPr/>
            <p:nvPr/>
          </p:nvSpPr>
          <p:spPr bwMode="auto">
            <a:xfrm>
              <a:off x="7358097" y="3007519"/>
              <a:ext cx="71404" cy="28576"/>
            </a:xfrm>
            <a:custGeom>
              <a:avLst/>
              <a:gdLst/>
              <a:ahLst/>
              <a:cxnLst/>
              <a:rect l="0" t="0" r="0" b="0"/>
              <a:pathLst>
                <a:path w="71404" h="28576">
                  <a:moveTo>
                    <a:pt x="14253" y="28575"/>
                  </a:moveTo>
                  <a:lnTo>
                    <a:pt x="10460" y="28575"/>
                  </a:lnTo>
                  <a:lnTo>
                    <a:pt x="6482" y="26458"/>
                  </a:lnTo>
                  <a:lnTo>
                    <a:pt x="1252" y="22424"/>
                  </a:lnTo>
                  <a:lnTo>
                    <a:pt x="538" y="19756"/>
                  </a:lnTo>
                  <a:lnTo>
                    <a:pt x="0" y="14607"/>
                  </a:lnTo>
                  <a:lnTo>
                    <a:pt x="31628" y="8603"/>
                  </a:lnTo>
                  <a:lnTo>
                    <a:pt x="71403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175" name="SMARTInkShape-2478"/>
          <p:cNvSpPr/>
          <p:nvPr/>
        </p:nvSpPr>
        <p:spPr bwMode="auto">
          <a:xfrm>
            <a:off x="6444743" y="2957513"/>
            <a:ext cx="263239" cy="42863"/>
          </a:xfrm>
          <a:custGeom>
            <a:avLst/>
            <a:gdLst/>
            <a:ahLst/>
            <a:cxnLst/>
            <a:rect l="0" t="0" r="0" b="0"/>
            <a:pathLst>
              <a:path w="263239" h="42863">
                <a:moveTo>
                  <a:pt x="6062" y="42862"/>
                </a:moveTo>
                <a:lnTo>
                  <a:pt x="13120" y="42862"/>
                </a:lnTo>
                <a:lnTo>
                  <a:pt x="6355" y="36012"/>
                </a:lnTo>
                <a:lnTo>
                  <a:pt x="13206" y="35718"/>
                </a:lnTo>
                <a:lnTo>
                  <a:pt x="13207" y="29567"/>
                </a:lnTo>
                <a:lnTo>
                  <a:pt x="14001" y="29236"/>
                </a:lnTo>
                <a:lnTo>
                  <a:pt x="20264" y="28582"/>
                </a:lnTo>
                <a:lnTo>
                  <a:pt x="14192" y="28575"/>
                </a:lnTo>
                <a:lnTo>
                  <a:pt x="13864" y="29369"/>
                </a:lnTo>
                <a:lnTo>
                  <a:pt x="13207" y="39508"/>
                </a:lnTo>
                <a:lnTo>
                  <a:pt x="12413" y="40626"/>
                </a:lnTo>
                <a:lnTo>
                  <a:pt x="11090" y="41371"/>
                </a:lnTo>
                <a:lnTo>
                  <a:pt x="9415" y="41868"/>
                </a:lnTo>
                <a:lnTo>
                  <a:pt x="8297" y="41406"/>
                </a:lnTo>
                <a:lnTo>
                  <a:pt x="7553" y="40304"/>
                </a:lnTo>
                <a:lnTo>
                  <a:pt x="7055" y="38775"/>
                </a:lnTo>
                <a:lnTo>
                  <a:pt x="5931" y="37756"/>
                </a:lnTo>
                <a:lnTo>
                  <a:pt x="0" y="35986"/>
                </a:lnTo>
                <a:lnTo>
                  <a:pt x="29477" y="35725"/>
                </a:lnTo>
                <a:lnTo>
                  <a:pt x="57097" y="31928"/>
                </a:lnTo>
                <a:lnTo>
                  <a:pt x="83249" y="27948"/>
                </a:lnTo>
                <a:lnTo>
                  <a:pt x="113393" y="23534"/>
                </a:lnTo>
                <a:lnTo>
                  <a:pt x="145311" y="18926"/>
                </a:lnTo>
                <a:lnTo>
                  <a:pt x="175901" y="14232"/>
                </a:lnTo>
                <a:lnTo>
                  <a:pt x="203785" y="10294"/>
                </a:lnTo>
                <a:lnTo>
                  <a:pt x="235745" y="7283"/>
                </a:lnTo>
                <a:lnTo>
                  <a:pt x="263238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76" name="SMARTInkShape-2479"/>
          <p:cNvSpPr/>
          <p:nvPr/>
        </p:nvSpPr>
        <p:spPr bwMode="auto">
          <a:xfrm>
            <a:off x="5757863" y="5050630"/>
            <a:ext cx="150018" cy="64296"/>
          </a:xfrm>
          <a:custGeom>
            <a:avLst/>
            <a:gdLst/>
            <a:ahLst/>
            <a:cxnLst/>
            <a:rect l="0" t="0" r="0" b="0"/>
            <a:pathLst>
              <a:path w="150018" h="64296">
                <a:moveTo>
                  <a:pt x="0" y="64295"/>
                </a:moveTo>
                <a:lnTo>
                  <a:pt x="15541" y="54408"/>
                </a:lnTo>
                <a:lnTo>
                  <a:pt x="25957" y="47201"/>
                </a:lnTo>
                <a:lnTo>
                  <a:pt x="58514" y="33989"/>
                </a:lnTo>
                <a:lnTo>
                  <a:pt x="88245" y="23036"/>
                </a:lnTo>
                <a:lnTo>
                  <a:pt x="120074" y="12648"/>
                </a:lnTo>
                <a:lnTo>
                  <a:pt x="150017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77" name="SMARTInkShape-2480"/>
          <p:cNvSpPr/>
          <p:nvPr/>
        </p:nvSpPr>
        <p:spPr bwMode="auto">
          <a:xfrm>
            <a:off x="8272463" y="5036345"/>
            <a:ext cx="285751" cy="50006"/>
          </a:xfrm>
          <a:custGeom>
            <a:avLst/>
            <a:gdLst/>
            <a:ahLst/>
            <a:cxnLst/>
            <a:rect l="0" t="0" r="0" b="0"/>
            <a:pathLst>
              <a:path w="285751" h="50006">
                <a:moveTo>
                  <a:pt x="0" y="50005"/>
                </a:moveTo>
                <a:lnTo>
                  <a:pt x="3792" y="50005"/>
                </a:lnTo>
                <a:lnTo>
                  <a:pt x="34320" y="43853"/>
                </a:lnTo>
                <a:lnTo>
                  <a:pt x="60528" y="39363"/>
                </a:lnTo>
                <a:lnTo>
                  <a:pt x="95986" y="33005"/>
                </a:lnTo>
                <a:lnTo>
                  <a:pt x="120712" y="30543"/>
                </a:lnTo>
                <a:lnTo>
                  <a:pt x="145725" y="28655"/>
                </a:lnTo>
                <a:lnTo>
                  <a:pt x="172716" y="25170"/>
                </a:lnTo>
                <a:lnTo>
                  <a:pt x="202704" y="23092"/>
                </a:lnTo>
                <a:lnTo>
                  <a:pt x="232965" y="19787"/>
                </a:lnTo>
                <a:lnTo>
                  <a:pt x="268346" y="6920"/>
                </a:lnTo>
                <a:lnTo>
                  <a:pt x="28575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78" name="SMARTInkShape-2481"/>
          <p:cNvSpPr/>
          <p:nvPr/>
        </p:nvSpPr>
        <p:spPr bwMode="auto">
          <a:xfrm>
            <a:off x="7343775" y="5108443"/>
            <a:ext cx="242889" cy="13628"/>
          </a:xfrm>
          <a:custGeom>
            <a:avLst/>
            <a:gdLst/>
            <a:ahLst/>
            <a:cxnLst/>
            <a:rect l="0" t="0" r="0" b="0"/>
            <a:pathLst>
              <a:path w="242889" h="13628">
                <a:moveTo>
                  <a:pt x="0" y="6482"/>
                </a:moveTo>
                <a:lnTo>
                  <a:pt x="0" y="2690"/>
                </a:lnTo>
                <a:lnTo>
                  <a:pt x="1588" y="1572"/>
                </a:lnTo>
                <a:lnTo>
                  <a:pt x="12200" y="0"/>
                </a:lnTo>
                <a:lnTo>
                  <a:pt x="38834" y="1586"/>
                </a:lnTo>
                <a:lnTo>
                  <a:pt x="69450" y="5032"/>
                </a:lnTo>
                <a:lnTo>
                  <a:pt x="95160" y="6631"/>
                </a:lnTo>
                <a:lnTo>
                  <a:pt x="122462" y="9988"/>
                </a:lnTo>
                <a:lnTo>
                  <a:pt x="152588" y="12009"/>
                </a:lnTo>
                <a:lnTo>
                  <a:pt x="183704" y="12907"/>
                </a:lnTo>
                <a:lnTo>
                  <a:pt x="213409" y="13306"/>
                </a:lnTo>
                <a:lnTo>
                  <a:pt x="242888" y="13627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181" name="SMARTInkShape-Group575"/>
          <p:cNvGrpSpPr/>
          <p:nvPr/>
        </p:nvGrpSpPr>
        <p:grpSpPr>
          <a:xfrm>
            <a:off x="6357938" y="5064944"/>
            <a:ext cx="257176" cy="28161"/>
            <a:chOff x="6357938" y="5064944"/>
            <a:chExt cx="257176" cy="28161"/>
          </a:xfrm>
        </p:grpSpPr>
        <p:sp>
          <p:nvSpPr>
            <p:cNvPr id="2516179" name="SMARTInkShape-2482"/>
            <p:cNvSpPr/>
            <p:nvPr/>
          </p:nvSpPr>
          <p:spPr bwMode="auto">
            <a:xfrm>
              <a:off x="6357938" y="5067947"/>
              <a:ext cx="7143" cy="4117"/>
            </a:xfrm>
            <a:custGeom>
              <a:avLst/>
              <a:gdLst/>
              <a:ahLst/>
              <a:cxnLst/>
              <a:rect l="0" t="0" r="0" b="0"/>
              <a:pathLst>
                <a:path w="7143" h="4117">
                  <a:moveTo>
                    <a:pt x="0" y="4116"/>
                  </a:moveTo>
                  <a:lnTo>
                    <a:pt x="0" y="323"/>
                  </a:lnTo>
                  <a:lnTo>
                    <a:pt x="793" y="0"/>
                  </a:lnTo>
                  <a:lnTo>
                    <a:pt x="7142" y="4116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80" name="SMARTInkShape-2483"/>
            <p:cNvSpPr/>
            <p:nvPr/>
          </p:nvSpPr>
          <p:spPr bwMode="auto">
            <a:xfrm>
              <a:off x="6372225" y="5064944"/>
              <a:ext cx="242889" cy="28161"/>
            </a:xfrm>
            <a:custGeom>
              <a:avLst/>
              <a:gdLst/>
              <a:ahLst/>
              <a:cxnLst/>
              <a:rect l="0" t="0" r="0" b="0"/>
              <a:pathLst>
                <a:path w="242889" h="28161">
                  <a:moveTo>
                    <a:pt x="0" y="7119"/>
                  </a:moveTo>
                  <a:lnTo>
                    <a:pt x="3792" y="7119"/>
                  </a:lnTo>
                  <a:lnTo>
                    <a:pt x="4910" y="6325"/>
                  </a:lnTo>
                  <a:lnTo>
                    <a:pt x="5654" y="5002"/>
                  </a:lnTo>
                  <a:lnTo>
                    <a:pt x="7136" y="0"/>
                  </a:lnTo>
                  <a:lnTo>
                    <a:pt x="13294" y="6128"/>
                  </a:lnTo>
                  <a:lnTo>
                    <a:pt x="21579" y="10617"/>
                  </a:lnTo>
                  <a:lnTo>
                    <a:pt x="51639" y="17735"/>
                  </a:lnTo>
                  <a:lnTo>
                    <a:pt x="79506" y="24110"/>
                  </a:lnTo>
                  <a:lnTo>
                    <a:pt x="103598" y="26577"/>
                  </a:lnTo>
                  <a:lnTo>
                    <a:pt x="130975" y="27673"/>
                  </a:lnTo>
                  <a:lnTo>
                    <a:pt x="161663" y="28160"/>
                  </a:lnTo>
                  <a:lnTo>
                    <a:pt x="193823" y="24144"/>
                  </a:lnTo>
                  <a:lnTo>
                    <a:pt x="242888" y="1426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182" name="SMARTInkShape-2484"/>
          <p:cNvSpPr/>
          <p:nvPr/>
        </p:nvSpPr>
        <p:spPr bwMode="auto">
          <a:xfrm>
            <a:off x="8343900" y="4593431"/>
            <a:ext cx="400051" cy="14176"/>
          </a:xfrm>
          <a:custGeom>
            <a:avLst/>
            <a:gdLst/>
            <a:ahLst/>
            <a:cxnLst/>
            <a:rect l="0" t="0" r="0" b="0"/>
            <a:pathLst>
              <a:path w="400051" h="14176">
                <a:moveTo>
                  <a:pt x="0" y="7144"/>
                </a:moveTo>
                <a:lnTo>
                  <a:pt x="0" y="993"/>
                </a:lnTo>
                <a:lnTo>
                  <a:pt x="794" y="662"/>
                </a:lnTo>
                <a:lnTo>
                  <a:pt x="13736" y="87"/>
                </a:lnTo>
                <a:lnTo>
                  <a:pt x="45106" y="5720"/>
                </a:lnTo>
                <a:lnTo>
                  <a:pt x="71905" y="9951"/>
                </a:lnTo>
                <a:lnTo>
                  <a:pt x="104453" y="12360"/>
                </a:lnTo>
                <a:lnTo>
                  <a:pt x="122023" y="13003"/>
                </a:lnTo>
                <a:lnTo>
                  <a:pt x="141674" y="13431"/>
                </a:lnTo>
                <a:lnTo>
                  <a:pt x="162712" y="13717"/>
                </a:lnTo>
                <a:lnTo>
                  <a:pt x="184675" y="13907"/>
                </a:lnTo>
                <a:lnTo>
                  <a:pt x="208048" y="14034"/>
                </a:lnTo>
                <a:lnTo>
                  <a:pt x="232361" y="14119"/>
                </a:lnTo>
                <a:lnTo>
                  <a:pt x="257301" y="14175"/>
                </a:lnTo>
                <a:lnTo>
                  <a:pt x="280277" y="13419"/>
                </a:lnTo>
                <a:lnTo>
                  <a:pt x="301946" y="12121"/>
                </a:lnTo>
                <a:lnTo>
                  <a:pt x="322741" y="10462"/>
                </a:lnTo>
                <a:lnTo>
                  <a:pt x="356430" y="6502"/>
                </a:lnTo>
                <a:lnTo>
                  <a:pt x="40005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83" name="SMARTInkShape-2485"/>
          <p:cNvSpPr/>
          <p:nvPr/>
        </p:nvSpPr>
        <p:spPr bwMode="auto">
          <a:xfrm>
            <a:off x="7379494" y="4514850"/>
            <a:ext cx="335757" cy="57151"/>
          </a:xfrm>
          <a:custGeom>
            <a:avLst/>
            <a:gdLst/>
            <a:ahLst/>
            <a:cxnLst/>
            <a:rect l="0" t="0" r="0" b="0"/>
            <a:pathLst>
              <a:path w="335757" h="57151">
                <a:moveTo>
                  <a:pt x="0" y="57150"/>
                </a:moveTo>
                <a:lnTo>
                  <a:pt x="27470" y="53358"/>
                </a:lnTo>
                <a:lnTo>
                  <a:pt x="61056" y="47207"/>
                </a:lnTo>
                <a:lnTo>
                  <a:pt x="87461" y="42677"/>
                </a:lnTo>
                <a:lnTo>
                  <a:pt x="116659" y="38017"/>
                </a:lnTo>
                <a:lnTo>
                  <a:pt x="150802" y="33301"/>
                </a:lnTo>
                <a:lnTo>
                  <a:pt x="185027" y="28559"/>
                </a:lnTo>
                <a:lnTo>
                  <a:pt x="218759" y="24599"/>
                </a:lnTo>
                <a:lnTo>
                  <a:pt x="252272" y="22839"/>
                </a:lnTo>
                <a:lnTo>
                  <a:pt x="279338" y="19940"/>
                </a:lnTo>
                <a:lnTo>
                  <a:pt x="310308" y="11729"/>
                </a:lnTo>
                <a:lnTo>
                  <a:pt x="335756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84" name="SMARTInkShape-2486"/>
          <p:cNvSpPr/>
          <p:nvPr/>
        </p:nvSpPr>
        <p:spPr bwMode="auto">
          <a:xfrm>
            <a:off x="6493670" y="4580137"/>
            <a:ext cx="350044" cy="27583"/>
          </a:xfrm>
          <a:custGeom>
            <a:avLst/>
            <a:gdLst/>
            <a:ahLst/>
            <a:cxnLst/>
            <a:rect l="0" t="0" r="0" b="0"/>
            <a:pathLst>
              <a:path w="350044" h="27583">
                <a:moveTo>
                  <a:pt x="0" y="6151"/>
                </a:moveTo>
                <a:lnTo>
                  <a:pt x="34319" y="2358"/>
                </a:lnTo>
                <a:lnTo>
                  <a:pt x="68112" y="0"/>
                </a:lnTo>
                <a:lnTo>
                  <a:pt x="94565" y="1565"/>
                </a:lnTo>
                <a:lnTo>
                  <a:pt x="122990" y="4112"/>
                </a:lnTo>
                <a:lnTo>
                  <a:pt x="154145" y="5245"/>
                </a:lnTo>
                <a:lnTo>
                  <a:pt x="186512" y="7865"/>
                </a:lnTo>
                <a:lnTo>
                  <a:pt x="220212" y="11675"/>
                </a:lnTo>
                <a:lnTo>
                  <a:pt x="238089" y="13802"/>
                </a:lnTo>
                <a:lnTo>
                  <a:pt x="256357" y="16014"/>
                </a:lnTo>
                <a:lnTo>
                  <a:pt x="274886" y="18283"/>
                </a:lnTo>
                <a:lnTo>
                  <a:pt x="293588" y="20588"/>
                </a:lnTo>
                <a:lnTo>
                  <a:pt x="324952" y="24473"/>
                </a:lnTo>
                <a:lnTo>
                  <a:pt x="350043" y="27582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85" name="SMARTInkShape-2487"/>
          <p:cNvSpPr/>
          <p:nvPr/>
        </p:nvSpPr>
        <p:spPr bwMode="auto">
          <a:xfrm>
            <a:off x="8236744" y="4022951"/>
            <a:ext cx="392907" cy="20413"/>
          </a:xfrm>
          <a:custGeom>
            <a:avLst/>
            <a:gdLst/>
            <a:ahLst/>
            <a:cxnLst/>
            <a:rect l="0" t="0" r="0" b="0"/>
            <a:pathLst>
              <a:path w="392907" h="20413">
                <a:moveTo>
                  <a:pt x="0" y="20412"/>
                </a:moveTo>
                <a:lnTo>
                  <a:pt x="0" y="16619"/>
                </a:lnTo>
                <a:lnTo>
                  <a:pt x="794" y="15502"/>
                </a:lnTo>
                <a:lnTo>
                  <a:pt x="2117" y="14757"/>
                </a:lnTo>
                <a:lnTo>
                  <a:pt x="9943" y="13562"/>
                </a:lnTo>
                <a:lnTo>
                  <a:pt x="31374" y="11190"/>
                </a:lnTo>
                <a:lnTo>
                  <a:pt x="57185" y="7625"/>
                </a:lnTo>
                <a:lnTo>
                  <a:pt x="82565" y="6791"/>
                </a:lnTo>
                <a:lnTo>
                  <a:pt x="112367" y="6420"/>
                </a:lnTo>
                <a:lnTo>
                  <a:pt x="146249" y="4139"/>
                </a:lnTo>
                <a:lnTo>
                  <a:pt x="164174" y="2420"/>
                </a:lnTo>
                <a:lnTo>
                  <a:pt x="183268" y="1273"/>
                </a:lnTo>
                <a:lnTo>
                  <a:pt x="203141" y="509"/>
                </a:lnTo>
                <a:lnTo>
                  <a:pt x="223533" y="0"/>
                </a:lnTo>
                <a:lnTo>
                  <a:pt x="245066" y="453"/>
                </a:lnTo>
                <a:lnTo>
                  <a:pt x="267359" y="1550"/>
                </a:lnTo>
                <a:lnTo>
                  <a:pt x="290157" y="3075"/>
                </a:lnTo>
                <a:lnTo>
                  <a:pt x="311707" y="4091"/>
                </a:lnTo>
                <a:lnTo>
                  <a:pt x="332424" y="4769"/>
                </a:lnTo>
                <a:lnTo>
                  <a:pt x="366025" y="5522"/>
                </a:lnTo>
                <a:lnTo>
                  <a:pt x="392906" y="6124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188" name="SMARTInkShape-Group580"/>
          <p:cNvGrpSpPr/>
          <p:nvPr/>
        </p:nvGrpSpPr>
        <p:grpSpPr>
          <a:xfrm>
            <a:off x="5043488" y="4071938"/>
            <a:ext cx="500063" cy="21432"/>
            <a:chOff x="5043488" y="4071938"/>
            <a:chExt cx="500063" cy="21432"/>
          </a:xfrm>
        </p:grpSpPr>
        <p:sp>
          <p:nvSpPr>
            <p:cNvPr id="2516186" name="SMARTInkShape-2488"/>
            <p:cNvSpPr/>
            <p:nvPr/>
          </p:nvSpPr>
          <p:spPr bwMode="auto">
            <a:xfrm>
              <a:off x="5164930" y="4086225"/>
              <a:ext cx="21434" cy="7145"/>
            </a:xfrm>
            <a:custGeom>
              <a:avLst/>
              <a:gdLst/>
              <a:ahLst/>
              <a:cxnLst/>
              <a:rect l="0" t="0" r="0" b="0"/>
              <a:pathLst>
                <a:path w="21434" h="7145">
                  <a:moveTo>
                    <a:pt x="21433" y="7144"/>
                  </a:moveTo>
                  <a:lnTo>
                    <a:pt x="17640" y="7144"/>
                  </a:lnTo>
                  <a:lnTo>
                    <a:pt x="16523" y="6350"/>
                  </a:lnTo>
                  <a:lnTo>
                    <a:pt x="15778" y="5027"/>
                  </a:lnTo>
                  <a:lnTo>
                    <a:pt x="15282" y="3352"/>
                  </a:lnTo>
                  <a:lnTo>
                    <a:pt x="13362" y="223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87" name="SMARTInkShape-2489"/>
            <p:cNvSpPr/>
            <p:nvPr/>
          </p:nvSpPr>
          <p:spPr bwMode="auto">
            <a:xfrm>
              <a:off x="5043488" y="4071938"/>
              <a:ext cx="500063" cy="13968"/>
            </a:xfrm>
            <a:custGeom>
              <a:avLst/>
              <a:gdLst/>
              <a:ahLst/>
              <a:cxnLst/>
              <a:rect l="0" t="0" r="0" b="0"/>
              <a:pathLst>
                <a:path w="500063" h="13968">
                  <a:moveTo>
                    <a:pt x="0" y="0"/>
                  </a:moveTo>
                  <a:lnTo>
                    <a:pt x="34287" y="0"/>
                  </a:lnTo>
                  <a:lnTo>
                    <a:pt x="65046" y="0"/>
                  </a:lnTo>
                  <a:lnTo>
                    <a:pt x="94604" y="0"/>
                  </a:lnTo>
                  <a:lnTo>
                    <a:pt x="125750" y="0"/>
                  </a:lnTo>
                  <a:lnTo>
                    <a:pt x="160114" y="0"/>
                  </a:lnTo>
                  <a:lnTo>
                    <a:pt x="195431" y="793"/>
                  </a:lnTo>
                  <a:lnTo>
                    <a:pt x="219150" y="3792"/>
                  </a:lnTo>
                  <a:lnTo>
                    <a:pt x="247153" y="5654"/>
                  </a:lnTo>
                  <a:lnTo>
                    <a:pt x="278121" y="7275"/>
                  </a:lnTo>
                  <a:lnTo>
                    <a:pt x="310405" y="10641"/>
                  </a:lnTo>
                  <a:lnTo>
                    <a:pt x="343275" y="12667"/>
                  </a:lnTo>
                  <a:lnTo>
                    <a:pt x="377197" y="13567"/>
                  </a:lnTo>
                  <a:lnTo>
                    <a:pt x="395134" y="13807"/>
                  </a:lnTo>
                  <a:lnTo>
                    <a:pt x="413441" y="13967"/>
                  </a:lnTo>
                  <a:lnTo>
                    <a:pt x="448599" y="12028"/>
                  </a:lnTo>
                  <a:lnTo>
                    <a:pt x="477190" y="9314"/>
                  </a:lnTo>
                  <a:lnTo>
                    <a:pt x="500062" y="71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189" name="SMARTInkShape-2490"/>
          <p:cNvSpPr/>
          <p:nvPr/>
        </p:nvSpPr>
        <p:spPr bwMode="auto">
          <a:xfrm>
            <a:off x="2336033" y="2143420"/>
            <a:ext cx="1039649" cy="1744496"/>
          </a:xfrm>
          <a:custGeom>
            <a:avLst/>
            <a:gdLst/>
            <a:ahLst/>
            <a:cxnLst/>
            <a:rect l="0" t="0" r="0" b="0"/>
            <a:pathLst>
              <a:path w="1039649" h="1744496">
                <a:moveTo>
                  <a:pt x="21405" y="13993"/>
                </a:moveTo>
                <a:lnTo>
                  <a:pt x="17612" y="13993"/>
                </a:lnTo>
                <a:lnTo>
                  <a:pt x="16495" y="13199"/>
                </a:lnTo>
                <a:lnTo>
                  <a:pt x="15750" y="11876"/>
                </a:lnTo>
                <a:lnTo>
                  <a:pt x="15254" y="10200"/>
                </a:lnTo>
                <a:lnTo>
                  <a:pt x="14129" y="9083"/>
                </a:lnTo>
                <a:lnTo>
                  <a:pt x="7437" y="6936"/>
                </a:lnTo>
                <a:lnTo>
                  <a:pt x="995" y="6856"/>
                </a:lnTo>
                <a:lnTo>
                  <a:pt x="654" y="6060"/>
                </a:lnTo>
                <a:lnTo>
                  <a:pt x="0" y="0"/>
                </a:lnTo>
                <a:lnTo>
                  <a:pt x="6126" y="5882"/>
                </a:lnTo>
                <a:lnTo>
                  <a:pt x="17534" y="7451"/>
                </a:lnTo>
                <a:lnTo>
                  <a:pt x="25726" y="12495"/>
                </a:lnTo>
                <a:lnTo>
                  <a:pt x="41808" y="23634"/>
                </a:lnTo>
                <a:lnTo>
                  <a:pt x="76733" y="31664"/>
                </a:lnTo>
                <a:lnTo>
                  <a:pt x="107564" y="33887"/>
                </a:lnTo>
                <a:lnTo>
                  <a:pt x="134951" y="30294"/>
                </a:lnTo>
                <a:lnTo>
                  <a:pt x="168642" y="28877"/>
                </a:lnTo>
                <a:lnTo>
                  <a:pt x="194794" y="28545"/>
                </a:lnTo>
                <a:lnTo>
                  <a:pt x="220175" y="30515"/>
                </a:lnTo>
                <a:lnTo>
                  <a:pt x="245478" y="33242"/>
                </a:lnTo>
                <a:lnTo>
                  <a:pt x="272599" y="34454"/>
                </a:lnTo>
                <a:lnTo>
                  <a:pt x="300528" y="34993"/>
                </a:lnTo>
                <a:lnTo>
                  <a:pt x="329609" y="35232"/>
                </a:lnTo>
                <a:lnTo>
                  <a:pt x="361055" y="35338"/>
                </a:lnTo>
                <a:lnTo>
                  <a:pt x="391435" y="37502"/>
                </a:lnTo>
                <a:lnTo>
                  <a:pt x="420813" y="40316"/>
                </a:lnTo>
                <a:lnTo>
                  <a:pt x="449744" y="41567"/>
                </a:lnTo>
                <a:lnTo>
                  <a:pt x="478478" y="44239"/>
                </a:lnTo>
                <a:lnTo>
                  <a:pt x="506330" y="47279"/>
                </a:lnTo>
                <a:lnTo>
                  <a:pt x="531937" y="48631"/>
                </a:lnTo>
                <a:lnTo>
                  <a:pt x="556547" y="51348"/>
                </a:lnTo>
                <a:lnTo>
                  <a:pt x="580715" y="55201"/>
                </a:lnTo>
                <a:lnTo>
                  <a:pt x="604685" y="59559"/>
                </a:lnTo>
                <a:lnTo>
                  <a:pt x="628567" y="62026"/>
                </a:lnTo>
                <a:lnTo>
                  <a:pt x="662209" y="65531"/>
                </a:lnTo>
                <a:lnTo>
                  <a:pt x="692285" y="69480"/>
                </a:lnTo>
                <a:lnTo>
                  <a:pt x="727100" y="70814"/>
                </a:lnTo>
                <a:lnTo>
                  <a:pt x="762035" y="73216"/>
                </a:lnTo>
                <a:lnTo>
                  <a:pt x="787862" y="79206"/>
                </a:lnTo>
                <a:lnTo>
                  <a:pt x="797556" y="85574"/>
                </a:lnTo>
                <a:lnTo>
                  <a:pt x="802923" y="91579"/>
                </a:lnTo>
                <a:lnTo>
                  <a:pt x="810178" y="101539"/>
                </a:lnTo>
                <a:lnTo>
                  <a:pt x="817264" y="110846"/>
                </a:lnTo>
                <a:lnTo>
                  <a:pt x="830785" y="143105"/>
                </a:lnTo>
                <a:lnTo>
                  <a:pt x="840787" y="178368"/>
                </a:lnTo>
                <a:lnTo>
                  <a:pt x="846304" y="206887"/>
                </a:lnTo>
                <a:lnTo>
                  <a:pt x="855831" y="240361"/>
                </a:lnTo>
                <a:lnTo>
                  <a:pt x="870060" y="272843"/>
                </a:lnTo>
                <a:lnTo>
                  <a:pt x="878225" y="302356"/>
                </a:lnTo>
                <a:lnTo>
                  <a:pt x="884813" y="325510"/>
                </a:lnTo>
                <a:lnTo>
                  <a:pt x="895679" y="351676"/>
                </a:lnTo>
                <a:lnTo>
                  <a:pt x="906329" y="381297"/>
                </a:lnTo>
                <a:lnTo>
                  <a:pt x="916355" y="414570"/>
                </a:lnTo>
                <a:lnTo>
                  <a:pt x="921250" y="433444"/>
                </a:lnTo>
                <a:lnTo>
                  <a:pt x="926102" y="453171"/>
                </a:lnTo>
                <a:lnTo>
                  <a:pt x="931717" y="474259"/>
                </a:lnTo>
                <a:lnTo>
                  <a:pt x="937842" y="496256"/>
                </a:lnTo>
                <a:lnTo>
                  <a:pt x="944307" y="518858"/>
                </a:lnTo>
                <a:lnTo>
                  <a:pt x="950204" y="543450"/>
                </a:lnTo>
                <a:lnTo>
                  <a:pt x="955723" y="569371"/>
                </a:lnTo>
                <a:lnTo>
                  <a:pt x="960990" y="596176"/>
                </a:lnTo>
                <a:lnTo>
                  <a:pt x="966088" y="623571"/>
                </a:lnTo>
                <a:lnTo>
                  <a:pt x="971075" y="651359"/>
                </a:lnTo>
                <a:lnTo>
                  <a:pt x="975987" y="679410"/>
                </a:lnTo>
                <a:lnTo>
                  <a:pt x="979262" y="707635"/>
                </a:lnTo>
                <a:lnTo>
                  <a:pt x="981445" y="735977"/>
                </a:lnTo>
                <a:lnTo>
                  <a:pt x="982900" y="764397"/>
                </a:lnTo>
                <a:lnTo>
                  <a:pt x="983870" y="792075"/>
                </a:lnTo>
                <a:lnTo>
                  <a:pt x="984517" y="819258"/>
                </a:lnTo>
                <a:lnTo>
                  <a:pt x="984948" y="846111"/>
                </a:lnTo>
                <a:lnTo>
                  <a:pt x="984442" y="872744"/>
                </a:lnTo>
                <a:lnTo>
                  <a:pt x="983311" y="899231"/>
                </a:lnTo>
                <a:lnTo>
                  <a:pt x="981763" y="925620"/>
                </a:lnTo>
                <a:lnTo>
                  <a:pt x="979937" y="950357"/>
                </a:lnTo>
                <a:lnTo>
                  <a:pt x="977926" y="973992"/>
                </a:lnTo>
                <a:lnTo>
                  <a:pt x="975792" y="996892"/>
                </a:lnTo>
                <a:lnTo>
                  <a:pt x="973575" y="1019303"/>
                </a:lnTo>
                <a:lnTo>
                  <a:pt x="971304" y="1041387"/>
                </a:lnTo>
                <a:lnTo>
                  <a:pt x="968996" y="1063253"/>
                </a:lnTo>
                <a:lnTo>
                  <a:pt x="966663" y="1084181"/>
                </a:lnTo>
                <a:lnTo>
                  <a:pt x="964314" y="1104483"/>
                </a:lnTo>
                <a:lnTo>
                  <a:pt x="961955" y="1124367"/>
                </a:lnTo>
                <a:lnTo>
                  <a:pt x="960382" y="1143180"/>
                </a:lnTo>
                <a:lnTo>
                  <a:pt x="959333" y="1161278"/>
                </a:lnTo>
                <a:lnTo>
                  <a:pt x="958962" y="1196203"/>
                </a:lnTo>
                <a:lnTo>
                  <a:pt x="961442" y="1230247"/>
                </a:lnTo>
                <a:lnTo>
                  <a:pt x="963074" y="1261781"/>
                </a:lnTo>
                <a:lnTo>
                  <a:pt x="964593" y="1290878"/>
                </a:lnTo>
                <a:lnTo>
                  <a:pt x="967914" y="1317039"/>
                </a:lnTo>
                <a:lnTo>
                  <a:pt x="969919" y="1341895"/>
                </a:lnTo>
                <a:lnTo>
                  <a:pt x="973165" y="1376085"/>
                </a:lnTo>
                <a:lnTo>
                  <a:pt x="977036" y="1408440"/>
                </a:lnTo>
                <a:lnTo>
                  <a:pt x="978184" y="1441045"/>
                </a:lnTo>
                <a:lnTo>
                  <a:pt x="980641" y="1470815"/>
                </a:lnTo>
                <a:lnTo>
                  <a:pt x="984279" y="1501860"/>
                </a:lnTo>
                <a:lnTo>
                  <a:pt x="989590" y="1536194"/>
                </a:lnTo>
                <a:lnTo>
                  <a:pt x="997015" y="1560476"/>
                </a:lnTo>
                <a:lnTo>
                  <a:pt x="1005607" y="1587144"/>
                </a:lnTo>
                <a:lnTo>
                  <a:pt x="1012601" y="1612754"/>
                </a:lnTo>
                <a:lnTo>
                  <a:pt x="1018355" y="1637366"/>
                </a:lnTo>
                <a:lnTo>
                  <a:pt x="1026057" y="1672740"/>
                </a:lnTo>
                <a:lnTo>
                  <a:pt x="1032572" y="1702889"/>
                </a:lnTo>
                <a:lnTo>
                  <a:pt x="1037293" y="1730579"/>
                </a:lnTo>
                <a:lnTo>
                  <a:pt x="1039182" y="1734646"/>
                </a:lnTo>
                <a:lnTo>
                  <a:pt x="1039648" y="1738151"/>
                </a:lnTo>
                <a:lnTo>
                  <a:pt x="1038049" y="1744162"/>
                </a:lnTo>
                <a:lnTo>
                  <a:pt x="1036511" y="1744495"/>
                </a:lnTo>
                <a:lnTo>
                  <a:pt x="1034692" y="1743130"/>
                </a:lnTo>
                <a:lnTo>
                  <a:pt x="1026070" y="1729532"/>
                </a:lnTo>
                <a:lnTo>
                  <a:pt x="1017894" y="1699114"/>
                </a:lnTo>
                <a:lnTo>
                  <a:pt x="1002941" y="1664886"/>
                </a:lnTo>
                <a:lnTo>
                  <a:pt x="990634" y="1642201"/>
                </a:lnTo>
                <a:lnTo>
                  <a:pt x="987439" y="1640009"/>
                </a:lnTo>
                <a:lnTo>
                  <a:pt x="979655" y="1637573"/>
                </a:lnTo>
                <a:lnTo>
                  <a:pt x="962556" y="1639994"/>
                </a:lnTo>
                <a:lnTo>
                  <a:pt x="933857" y="1647923"/>
                </a:lnTo>
                <a:lnTo>
                  <a:pt x="902066" y="1655584"/>
                </a:lnTo>
                <a:lnTo>
                  <a:pt x="876360" y="1663281"/>
                </a:lnTo>
                <a:lnTo>
                  <a:pt x="846943" y="1671993"/>
                </a:lnTo>
                <a:lnTo>
                  <a:pt x="812173" y="1681157"/>
                </a:lnTo>
                <a:lnTo>
                  <a:pt x="790677" y="1685823"/>
                </a:lnTo>
                <a:lnTo>
                  <a:pt x="767615" y="1690521"/>
                </a:lnTo>
                <a:lnTo>
                  <a:pt x="741922" y="1695241"/>
                </a:lnTo>
                <a:lnTo>
                  <a:pt x="714475" y="1699974"/>
                </a:lnTo>
                <a:lnTo>
                  <a:pt x="685858" y="1704718"/>
                </a:lnTo>
                <a:lnTo>
                  <a:pt x="654873" y="1708674"/>
                </a:lnTo>
                <a:lnTo>
                  <a:pt x="622310" y="1712105"/>
                </a:lnTo>
                <a:lnTo>
                  <a:pt x="588696" y="1715186"/>
                </a:lnTo>
                <a:lnTo>
                  <a:pt x="551205" y="1718034"/>
                </a:lnTo>
                <a:lnTo>
                  <a:pt x="511130" y="1720727"/>
                </a:lnTo>
                <a:lnTo>
                  <a:pt x="469332" y="1723315"/>
                </a:lnTo>
                <a:lnTo>
                  <a:pt x="426385" y="1725041"/>
                </a:lnTo>
                <a:lnTo>
                  <a:pt x="382673" y="1726191"/>
                </a:lnTo>
                <a:lnTo>
                  <a:pt x="338450" y="1726958"/>
                </a:lnTo>
                <a:lnTo>
                  <a:pt x="293887" y="1728263"/>
                </a:lnTo>
                <a:lnTo>
                  <a:pt x="249097" y="1729927"/>
                </a:lnTo>
                <a:lnTo>
                  <a:pt x="204156" y="1731830"/>
                </a:lnTo>
                <a:lnTo>
                  <a:pt x="174195" y="1733099"/>
                </a:lnTo>
                <a:lnTo>
                  <a:pt x="114273" y="1735636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90" name="SMARTInkShape-2491"/>
          <p:cNvSpPr/>
          <p:nvPr/>
        </p:nvSpPr>
        <p:spPr bwMode="auto">
          <a:xfrm>
            <a:off x="2321719" y="3060553"/>
            <a:ext cx="7145" cy="4117"/>
          </a:xfrm>
          <a:custGeom>
            <a:avLst/>
            <a:gdLst/>
            <a:ahLst/>
            <a:cxnLst/>
            <a:rect l="0" t="0" r="0" b="0"/>
            <a:pathLst>
              <a:path w="7145" h="4117">
                <a:moveTo>
                  <a:pt x="0" y="4116"/>
                </a:moveTo>
                <a:lnTo>
                  <a:pt x="0" y="0"/>
                </a:lnTo>
                <a:lnTo>
                  <a:pt x="0" y="3417"/>
                </a:lnTo>
                <a:lnTo>
                  <a:pt x="7144" y="411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91" name="SMARTInkShape-2492"/>
          <p:cNvSpPr/>
          <p:nvPr/>
        </p:nvSpPr>
        <p:spPr bwMode="auto">
          <a:xfrm>
            <a:off x="6393657" y="2971887"/>
            <a:ext cx="207169" cy="28489"/>
          </a:xfrm>
          <a:custGeom>
            <a:avLst/>
            <a:gdLst/>
            <a:ahLst/>
            <a:cxnLst/>
            <a:rect l="0" t="0" r="0" b="0"/>
            <a:pathLst>
              <a:path w="207169" h="28489">
                <a:moveTo>
                  <a:pt x="14288" y="14201"/>
                </a:moveTo>
                <a:lnTo>
                  <a:pt x="10495" y="10408"/>
                </a:lnTo>
                <a:lnTo>
                  <a:pt x="6516" y="8546"/>
                </a:lnTo>
                <a:lnTo>
                  <a:pt x="9" y="7059"/>
                </a:lnTo>
                <a:lnTo>
                  <a:pt x="0" y="906"/>
                </a:lnTo>
                <a:lnTo>
                  <a:pt x="793" y="575"/>
                </a:lnTo>
                <a:lnTo>
                  <a:pt x="9942" y="0"/>
                </a:lnTo>
                <a:lnTo>
                  <a:pt x="44900" y="7194"/>
                </a:lnTo>
                <a:lnTo>
                  <a:pt x="79453" y="14698"/>
                </a:lnTo>
                <a:lnTo>
                  <a:pt x="107414" y="19375"/>
                </a:lnTo>
                <a:lnTo>
                  <a:pt x="137923" y="20761"/>
                </a:lnTo>
                <a:lnTo>
                  <a:pt x="172099" y="23288"/>
                </a:lnTo>
                <a:lnTo>
                  <a:pt x="207168" y="284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92" name="SMARTInkShape-2493"/>
          <p:cNvSpPr/>
          <p:nvPr/>
        </p:nvSpPr>
        <p:spPr bwMode="auto">
          <a:xfrm>
            <a:off x="7408094" y="2971800"/>
            <a:ext cx="214288" cy="21432"/>
          </a:xfrm>
          <a:custGeom>
            <a:avLst/>
            <a:gdLst/>
            <a:ahLst/>
            <a:cxnLst/>
            <a:rect l="0" t="0" r="0" b="0"/>
            <a:pathLst>
              <a:path w="214288" h="21432">
                <a:moveTo>
                  <a:pt x="7119" y="0"/>
                </a:moveTo>
                <a:lnTo>
                  <a:pt x="0" y="0"/>
                </a:lnTo>
                <a:lnTo>
                  <a:pt x="12180" y="794"/>
                </a:lnTo>
                <a:lnTo>
                  <a:pt x="43504" y="6151"/>
                </a:lnTo>
                <a:lnTo>
                  <a:pt x="75843" y="6850"/>
                </a:lnTo>
                <a:lnTo>
                  <a:pt x="99840" y="7013"/>
                </a:lnTo>
                <a:lnTo>
                  <a:pt x="124528" y="7879"/>
                </a:lnTo>
                <a:lnTo>
                  <a:pt x="151376" y="10910"/>
                </a:lnTo>
                <a:lnTo>
                  <a:pt x="177066" y="14903"/>
                </a:lnTo>
                <a:lnTo>
                  <a:pt x="214287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93" name="SMARTInkShape-2494"/>
          <p:cNvSpPr/>
          <p:nvPr/>
        </p:nvSpPr>
        <p:spPr bwMode="auto">
          <a:xfrm>
            <a:off x="7979569" y="2621756"/>
            <a:ext cx="950119" cy="435769"/>
          </a:xfrm>
          <a:custGeom>
            <a:avLst/>
            <a:gdLst/>
            <a:ahLst/>
            <a:cxnLst/>
            <a:rect l="0" t="0" r="0" b="0"/>
            <a:pathLst>
              <a:path w="950119" h="435769">
                <a:moveTo>
                  <a:pt x="742950" y="78582"/>
                </a:moveTo>
                <a:lnTo>
                  <a:pt x="738834" y="78582"/>
                </a:lnTo>
                <a:lnTo>
                  <a:pt x="742932" y="78582"/>
                </a:lnTo>
                <a:lnTo>
                  <a:pt x="742950" y="71440"/>
                </a:lnTo>
                <a:lnTo>
                  <a:pt x="739157" y="71438"/>
                </a:lnTo>
                <a:lnTo>
                  <a:pt x="738040" y="70644"/>
                </a:lnTo>
                <a:lnTo>
                  <a:pt x="737295" y="69321"/>
                </a:lnTo>
                <a:lnTo>
                  <a:pt x="736002" y="64162"/>
                </a:lnTo>
                <a:lnTo>
                  <a:pt x="735893" y="60796"/>
                </a:lnTo>
                <a:lnTo>
                  <a:pt x="735070" y="59581"/>
                </a:lnTo>
                <a:lnTo>
                  <a:pt x="733728" y="58770"/>
                </a:lnTo>
                <a:lnTo>
                  <a:pt x="728047" y="57630"/>
                </a:lnTo>
                <a:lnTo>
                  <a:pt x="725870" y="57470"/>
                </a:lnTo>
                <a:lnTo>
                  <a:pt x="721336" y="55176"/>
                </a:lnTo>
                <a:lnTo>
                  <a:pt x="716675" y="52304"/>
                </a:lnTo>
                <a:lnTo>
                  <a:pt x="707215" y="50460"/>
                </a:lnTo>
                <a:lnTo>
                  <a:pt x="694529" y="49272"/>
                </a:lnTo>
                <a:lnTo>
                  <a:pt x="678029" y="44364"/>
                </a:lnTo>
                <a:lnTo>
                  <a:pt x="667068" y="43159"/>
                </a:lnTo>
                <a:lnTo>
                  <a:pt x="634646" y="29870"/>
                </a:lnTo>
                <a:lnTo>
                  <a:pt x="601371" y="17967"/>
                </a:lnTo>
                <a:lnTo>
                  <a:pt x="567464" y="7076"/>
                </a:lnTo>
                <a:lnTo>
                  <a:pt x="559014" y="2450"/>
                </a:lnTo>
                <a:lnTo>
                  <a:pt x="525517" y="64"/>
                </a:lnTo>
                <a:lnTo>
                  <a:pt x="491920" y="3"/>
                </a:lnTo>
                <a:lnTo>
                  <a:pt x="460277" y="1"/>
                </a:lnTo>
                <a:lnTo>
                  <a:pt x="426284" y="0"/>
                </a:lnTo>
                <a:lnTo>
                  <a:pt x="397672" y="794"/>
                </a:lnTo>
                <a:lnTo>
                  <a:pt x="364331" y="8819"/>
                </a:lnTo>
                <a:lnTo>
                  <a:pt x="350044" y="12668"/>
                </a:lnTo>
                <a:lnTo>
                  <a:pt x="321321" y="19778"/>
                </a:lnTo>
                <a:lnTo>
                  <a:pt x="298362" y="26603"/>
                </a:lnTo>
                <a:lnTo>
                  <a:pt x="280226" y="30107"/>
                </a:lnTo>
                <a:lnTo>
                  <a:pt x="244519" y="42997"/>
                </a:lnTo>
                <a:lnTo>
                  <a:pt x="229083" y="47929"/>
                </a:lnTo>
                <a:lnTo>
                  <a:pt x="214456" y="51508"/>
                </a:lnTo>
                <a:lnTo>
                  <a:pt x="195428" y="57995"/>
                </a:lnTo>
                <a:lnTo>
                  <a:pt x="182699" y="66749"/>
                </a:lnTo>
                <a:lnTo>
                  <a:pt x="159457" y="74613"/>
                </a:lnTo>
                <a:lnTo>
                  <a:pt x="152097" y="81051"/>
                </a:lnTo>
                <a:lnTo>
                  <a:pt x="145385" y="88410"/>
                </a:lnTo>
                <a:lnTo>
                  <a:pt x="116285" y="109151"/>
                </a:lnTo>
                <a:lnTo>
                  <a:pt x="105167" y="122808"/>
                </a:lnTo>
                <a:lnTo>
                  <a:pt x="87266" y="137714"/>
                </a:lnTo>
                <a:lnTo>
                  <a:pt x="80854" y="145344"/>
                </a:lnTo>
                <a:lnTo>
                  <a:pt x="45307" y="176195"/>
                </a:lnTo>
                <a:lnTo>
                  <a:pt x="35731" y="187851"/>
                </a:lnTo>
                <a:lnTo>
                  <a:pt x="23549" y="206728"/>
                </a:lnTo>
                <a:lnTo>
                  <a:pt x="21578" y="211735"/>
                </a:lnTo>
                <a:lnTo>
                  <a:pt x="16800" y="219017"/>
                </a:lnTo>
                <a:lnTo>
                  <a:pt x="14238" y="226202"/>
                </a:lnTo>
                <a:lnTo>
                  <a:pt x="8234" y="234331"/>
                </a:lnTo>
                <a:lnTo>
                  <a:pt x="6565" y="241168"/>
                </a:lnTo>
                <a:lnTo>
                  <a:pt x="2298" y="247846"/>
                </a:lnTo>
                <a:lnTo>
                  <a:pt x="454" y="257214"/>
                </a:lnTo>
                <a:lnTo>
                  <a:pt x="1" y="290709"/>
                </a:lnTo>
                <a:lnTo>
                  <a:pt x="0" y="306067"/>
                </a:lnTo>
                <a:lnTo>
                  <a:pt x="6151" y="313234"/>
                </a:lnTo>
                <a:lnTo>
                  <a:pt x="6849" y="317794"/>
                </a:lnTo>
                <a:lnTo>
                  <a:pt x="7057" y="324173"/>
                </a:lnTo>
                <a:lnTo>
                  <a:pt x="7879" y="325653"/>
                </a:lnTo>
                <a:lnTo>
                  <a:pt x="9222" y="326639"/>
                </a:lnTo>
                <a:lnTo>
                  <a:pt x="10910" y="327297"/>
                </a:lnTo>
                <a:lnTo>
                  <a:pt x="12035" y="328529"/>
                </a:lnTo>
                <a:lnTo>
                  <a:pt x="13287" y="332015"/>
                </a:lnTo>
                <a:lnTo>
                  <a:pt x="14200" y="341579"/>
                </a:lnTo>
                <a:lnTo>
                  <a:pt x="20430" y="348935"/>
                </a:lnTo>
                <a:lnTo>
                  <a:pt x="31846" y="354734"/>
                </a:lnTo>
                <a:lnTo>
                  <a:pt x="40039" y="357255"/>
                </a:lnTo>
                <a:lnTo>
                  <a:pt x="57124" y="369502"/>
                </a:lnTo>
                <a:lnTo>
                  <a:pt x="90937" y="380243"/>
                </a:lnTo>
                <a:lnTo>
                  <a:pt x="97567" y="383309"/>
                </a:lnTo>
                <a:lnTo>
                  <a:pt x="128723" y="391273"/>
                </a:lnTo>
                <a:lnTo>
                  <a:pt x="164290" y="398962"/>
                </a:lnTo>
                <a:lnTo>
                  <a:pt x="196973" y="399987"/>
                </a:lnTo>
                <a:lnTo>
                  <a:pt x="210057" y="400825"/>
                </a:lnTo>
                <a:lnTo>
                  <a:pt x="233260" y="406530"/>
                </a:lnTo>
                <a:lnTo>
                  <a:pt x="245944" y="407791"/>
                </a:lnTo>
                <a:lnTo>
                  <a:pt x="278646" y="416002"/>
                </a:lnTo>
                <a:lnTo>
                  <a:pt x="292905" y="419858"/>
                </a:lnTo>
                <a:lnTo>
                  <a:pt x="323586" y="423456"/>
                </a:lnTo>
                <a:lnTo>
                  <a:pt x="356746" y="430288"/>
                </a:lnTo>
                <a:lnTo>
                  <a:pt x="371344" y="434145"/>
                </a:lnTo>
                <a:lnTo>
                  <a:pt x="404804" y="435674"/>
                </a:lnTo>
                <a:lnTo>
                  <a:pt x="439537" y="435761"/>
                </a:lnTo>
                <a:lnTo>
                  <a:pt x="471983" y="435768"/>
                </a:lnTo>
                <a:lnTo>
                  <a:pt x="493066" y="433652"/>
                </a:lnTo>
                <a:lnTo>
                  <a:pt x="523748" y="429287"/>
                </a:lnTo>
                <a:lnTo>
                  <a:pt x="553717" y="428712"/>
                </a:lnTo>
                <a:lnTo>
                  <a:pt x="586268" y="422983"/>
                </a:lnTo>
                <a:lnTo>
                  <a:pt x="621570" y="416770"/>
                </a:lnTo>
                <a:lnTo>
                  <a:pt x="657233" y="410865"/>
                </a:lnTo>
                <a:lnTo>
                  <a:pt x="689917" y="402216"/>
                </a:lnTo>
                <a:lnTo>
                  <a:pt x="722218" y="390497"/>
                </a:lnTo>
                <a:lnTo>
                  <a:pt x="755213" y="380732"/>
                </a:lnTo>
                <a:lnTo>
                  <a:pt x="770925" y="377128"/>
                </a:lnTo>
                <a:lnTo>
                  <a:pt x="806601" y="362803"/>
                </a:lnTo>
                <a:lnTo>
                  <a:pt x="841014" y="342860"/>
                </a:lnTo>
                <a:lnTo>
                  <a:pt x="876700" y="315814"/>
                </a:lnTo>
                <a:lnTo>
                  <a:pt x="896332" y="300168"/>
                </a:lnTo>
                <a:lnTo>
                  <a:pt x="900408" y="293058"/>
                </a:lnTo>
                <a:lnTo>
                  <a:pt x="925715" y="266499"/>
                </a:lnTo>
                <a:lnTo>
                  <a:pt x="930217" y="257135"/>
                </a:lnTo>
                <a:lnTo>
                  <a:pt x="940001" y="245264"/>
                </a:lnTo>
                <a:lnTo>
                  <a:pt x="944504" y="235743"/>
                </a:lnTo>
                <a:lnTo>
                  <a:pt x="947623" y="230981"/>
                </a:lnTo>
                <a:lnTo>
                  <a:pt x="949379" y="223838"/>
                </a:lnTo>
                <a:lnTo>
                  <a:pt x="950118" y="201116"/>
                </a:lnTo>
                <a:lnTo>
                  <a:pt x="945209" y="194538"/>
                </a:lnTo>
                <a:lnTo>
                  <a:pt x="943637" y="187904"/>
                </a:lnTo>
                <a:lnTo>
                  <a:pt x="943269" y="183261"/>
                </a:lnTo>
                <a:lnTo>
                  <a:pt x="940989" y="178552"/>
                </a:lnTo>
                <a:lnTo>
                  <a:pt x="931601" y="166682"/>
                </a:lnTo>
                <a:lnTo>
                  <a:pt x="927146" y="157162"/>
                </a:lnTo>
                <a:lnTo>
                  <a:pt x="918858" y="147637"/>
                </a:lnTo>
                <a:lnTo>
                  <a:pt x="914264" y="144992"/>
                </a:lnTo>
                <a:lnTo>
                  <a:pt x="909577" y="143022"/>
                </a:lnTo>
                <a:lnTo>
                  <a:pt x="892965" y="130574"/>
                </a:lnTo>
                <a:lnTo>
                  <a:pt x="888204" y="128677"/>
                </a:lnTo>
                <a:lnTo>
                  <a:pt x="880092" y="122553"/>
                </a:lnTo>
                <a:lnTo>
                  <a:pt x="871537" y="1214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194" name="SMARTInkShape-2495"/>
          <p:cNvSpPr/>
          <p:nvPr/>
        </p:nvSpPr>
        <p:spPr bwMode="auto">
          <a:xfrm>
            <a:off x="7971389" y="2593392"/>
            <a:ext cx="804819" cy="444508"/>
          </a:xfrm>
          <a:custGeom>
            <a:avLst/>
            <a:gdLst/>
            <a:ahLst/>
            <a:cxnLst/>
            <a:rect l="0" t="0" r="0" b="0"/>
            <a:pathLst>
              <a:path w="804819" h="444508">
                <a:moveTo>
                  <a:pt x="451092" y="49796"/>
                </a:moveTo>
                <a:lnTo>
                  <a:pt x="457590" y="44092"/>
                </a:lnTo>
                <a:lnTo>
                  <a:pt x="491734" y="25946"/>
                </a:lnTo>
                <a:lnTo>
                  <a:pt x="521783" y="501"/>
                </a:lnTo>
                <a:lnTo>
                  <a:pt x="510931" y="0"/>
                </a:lnTo>
                <a:lnTo>
                  <a:pt x="483550" y="6328"/>
                </a:lnTo>
                <a:lnTo>
                  <a:pt x="448009" y="18484"/>
                </a:lnTo>
                <a:lnTo>
                  <a:pt x="421147" y="30323"/>
                </a:lnTo>
                <a:lnTo>
                  <a:pt x="391217" y="43522"/>
                </a:lnTo>
                <a:lnTo>
                  <a:pt x="360981" y="57326"/>
                </a:lnTo>
                <a:lnTo>
                  <a:pt x="334314" y="71399"/>
                </a:lnTo>
                <a:lnTo>
                  <a:pt x="300780" y="88917"/>
                </a:lnTo>
                <a:lnTo>
                  <a:pt x="269196" y="98846"/>
                </a:lnTo>
                <a:lnTo>
                  <a:pt x="269503" y="98371"/>
                </a:lnTo>
                <a:lnTo>
                  <a:pt x="300801" y="77520"/>
                </a:lnTo>
                <a:lnTo>
                  <a:pt x="329568" y="63831"/>
                </a:lnTo>
                <a:lnTo>
                  <a:pt x="360316" y="49721"/>
                </a:lnTo>
                <a:lnTo>
                  <a:pt x="390329" y="35486"/>
                </a:lnTo>
                <a:lnTo>
                  <a:pt x="422688" y="18190"/>
                </a:lnTo>
                <a:lnTo>
                  <a:pt x="430002" y="15905"/>
                </a:lnTo>
                <a:lnTo>
                  <a:pt x="431476" y="16089"/>
                </a:lnTo>
                <a:lnTo>
                  <a:pt x="431665" y="17006"/>
                </a:lnTo>
                <a:lnTo>
                  <a:pt x="430997" y="18411"/>
                </a:lnTo>
                <a:lnTo>
                  <a:pt x="405524" y="32866"/>
                </a:lnTo>
                <a:lnTo>
                  <a:pt x="382420" y="44652"/>
                </a:lnTo>
                <a:lnTo>
                  <a:pt x="354161" y="62062"/>
                </a:lnTo>
                <a:lnTo>
                  <a:pt x="322287" y="82235"/>
                </a:lnTo>
                <a:lnTo>
                  <a:pt x="286953" y="101784"/>
                </a:lnTo>
                <a:lnTo>
                  <a:pt x="252200" y="121055"/>
                </a:lnTo>
                <a:lnTo>
                  <a:pt x="219027" y="139410"/>
                </a:lnTo>
                <a:lnTo>
                  <a:pt x="188408" y="155506"/>
                </a:lnTo>
                <a:lnTo>
                  <a:pt x="155772" y="174162"/>
                </a:lnTo>
                <a:lnTo>
                  <a:pt x="138606" y="182160"/>
                </a:lnTo>
                <a:lnTo>
                  <a:pt x="135612" y="182488"/>
                </a:lnTo>
                <a:lnTo>
                  <a:pt x="133616" y="181914"/>
                </a:lnTo>
                <a:lnTo>
                  <a:pt x="132285" y="180737"/>
                </a:lnTo>
                <a:lnTo>
                  <a:pt x="132923" y="173079"/>
                </a:lnTo>
                <a:lnTo>
                  <a:pt x="134205" y="167703"/>
                </a:lnTo>
                <a:lnTo>
                  <a:pt x="144095" y="155380"/>
                </a:lnTo>
                <a:lnTo>
                  <a:pt x="169630" y="135055"/>
                </a:lnTo>
                <a:lnTo>
                  <a:pt x="204448" y="113951"/>
                </a:lnTo>
                <a:lnTo>
                  <a:pt x="230348" y="99741"/>
                </a:lnTo>
                <a:lnTo>
                  <a:pt x="255088" y="85487"/>
                </a:lnTo>
                <a:lnTo>
                  <a:pt x="281429" y="73331"/>
                </a:lnTo>
                <a:lnTo>
                  <a:pt x="307424" y="62637"/>
                </a:lnTo>
                <a:lnTo>
                  <a:pt x="337528" y="50073"/>
                </a:lnTo>
                <a:lnTo>
                  <a:pt x="348496" y="49389"/>
                </a:lnTo>
                <a:lnTo>
                  <a:pt x="350151" y="50318"/>
                </a:lnTo>
                <a:lnTo>
                  <a:pt x="349667" y="51732"/>
                </a:lnTo>
                <a:lnTo>
                  <a:pt x="314587" y="79860"/>
                </a:lnTo>
                <a:lnTo>
                  <a:pt x="286970" y="100199"/>
                </a:lnTo>
                <a:lnTo>
                  <a:pt x="251943" y="124585"/>
                </a:lnTo>
                <a:lnTo>
                  <a:pt x="232601" y="137755"/>
                </a:lnTo>
                <a:lnTo>
                  <a:pt x="211769" y="152091"/>
                </a:lnTo>
                <a:lnTo>
                  <a:pt x="189943" y="167205"/>
                </a:lnTo>
                <a:lnTo>
                  <a:pt x="167455" y="182837"/>
                </a:lnTo>
                <a:lnTo>
                  <a:pt x="146113" y="198021"/>
                </a:lnTo>
                <a:lnTo>
                  <a:pt x="125535" y="212906"/>
                </a:lnTo>
                <a:lnTo>
                  <a:pt x="105467" y="227592"/>
                </a:lnTo>
                <a:lnTo>
                  <a:pt x="70468" y="252377"/>
                </a:lnTo>
                <a:lnTo>
                  <a:pt x="40626" y="273181"/>
                </a:lnTo>
                <a:lnTo>
                  <a:pt x="9150" y="295901"/>
                </a:lnTo>
                <a:lnTo>
                  <a:pt x="674" y="302050"/>
                </a:lnTo>
                <a:lnTo>
                  <a:pt x="0" y="302103"/>
                </a:lnTo>
                <a:lnTo>
                  <a:pt x="3486" y="297928"/>
                </a:lnTo>
                <a:lnTo>
                  <a:pt x="36563" y="275815"/>
                </a:lnTo>
                <a:lnTo>
                  <a:pt x="61276" y="259522"/>
                </a:lnTo>
                <a:lnTo>
                  <a:pt x="92368" y="239580"/>
                </a:lnTo>
                <a:lnTo>
                  <a:pt x="109549" y="228706"/>
                </a:lnTo>
                <a:lnTo>
                  <a:pt x="128941" y="217488"/>
                </a:lnTo>
                <a:lnTo>
                  <a:pt x="149805" y="206040"/>
                </a:lnTo>
                <a:lnTo>
                  <a:pt x="171653" y="194440"/>
                </a:lnTo>
                <a:lnTo>
                  <a:pt x="193362" y="183532"/>
                </a:lnTo>
                <a:lnTo>
                  <a:pt x="214978" y="173084"/>
                </a:lnTo>
                <a:lnTo>
                  <a:pt x="236532" y="162944"/>
                </a:lnTo>
                <a:lnTo>
                  <a:pt x="258047" y="153009"/>
                </a:lnTo>
                <a:lnTo>
                  <a:pt x="279532" y="143211"/>
                </a:lnTo>
                <a:lnTo>
                  <a:pt x="301001" y="133504"/>
                </a:lnTo>
                <a:lnTo>
                  <a:pt x="320868" y="124651"/>
                </a:lnTo>
                <a:lnTo>
                  <a:pt x="339670" y="116368"/>
                </a:lnTo>
                <a:lnTo>
                  <a:pt x="373790" y="102402"/>
                </a:lnTo>
                <a:lnTo>
                  <a:pt x="402184" y="93549"/>
                </a:lnTo>
                <a:lnTo>
                  <a:pt x="432896" y="91687"/>
                </a:lnTo>
                <a:lnTo>
                  <a:pt x="438961" y="93598"/>
                </a:lnTo>
                <a:lnTo>
                  <a:pt x="443005" y="96460"/>
                </a:lnTo>
                <a:lnTo>
                  <a:pt x="445700" y="99955"/>
                </a:lnTo>
                <a:lnTo>
                  <a:pt x="445117" y="104667"/>
                </a:lnTo>
                <a:lnTo>
                  <a:pt x="438118" y="116251"/>
                </a:lnTo>
                <a:lnTo>
                  <a:pt x="406931" y="150382"/>
                </a:lnTo>
                <a:lnTo>
                  <a:pt x="383047" y="174669"/>
                </a:lnTo>
                <a:lnTo>
                  <a:pt x="352322" y="199222"/>
                </a:lnTo>
                <a:lnTo>
                  <a:pt x="318294" y="223364"/>
                </a:lnTo>
                <a:lnTo>
                  <a:pt x="284650" y="247322"/>
                </a:lnTo>
                <a:lnTo>
                  <a:pt x="253293" y="269083"/>
                </a:lnTo>
                <a:lnTo>
                  <a:pt x="225863" y="288544"/>
                </a:lnTo>
                <a:lnTo>
                  <a:pt x="190967" y="316207"/>
                </a:lnTo>
                <a:lnTo>
                  <a:pt x="176136" y="325993"/>
                </a:lnTo>
                <a:lnTo>
                  <a:pt x="177301" y="326002"/>
                </a:lnTo>
                <a:lnTo>
                  <a:pt x="206428" y="314455"/>
                </a:lnTo>
                <a:lnTo>
                  <a:pt x="240487" y="297811"/>
                </a:lnTo>
                <a:lnTo>
                  <a:pt x="269119" y="282527"/>
                </a:lnTo>
                <a:lnTo>
                  <a:pt x="302746" y="264356"/>
                </a:lnTo>
                <a:lnTo>
                  <a:pt x="322826" y="253955"/>
                </a:lnTo>
                <a:lnTo>
                  <a:pt x="344151" y="243052"/>
                </a:lnTo>
                <a:lnTo>
                  <a:pt x="366304" y="232608"/>
                </a:lnTo>
                <a:lnTo>
                  <a:pt x="389011" y="222470"/>
                </a:lnTo>
                <a:lnTo>
                  <a:pt x="412086" y="212537"/>
                </a:lnTo>
                <a:lnTo>
                  <a:pt x="434613" y="201946"/>
                </a:lnTo>
                <a:lnTo>
                  <a:pt x="456775" y="190917"/>
                </a:lnTo>
                <a:lnTo>
                  <a:pt x="478693" y="179595"/>
                </a:lnTo>
                <a:lnTo>
                  <a:pt x="500449" y="168872"/>
                </a:lnTo>
                <a:lnTo>
                  <a:pt x="522096" y="158549"/>
                </a:lnTo>
                <a:lnTo>
                  <a:pt x="543672" y="148491"/>
                </a:lnTo>
                <a:lnTo>
                  <a:pt x="563613" y="138612"/>
                </a:lnTo>
                <a:lnTo>
                  <a:pt x="582462" y="128850"/>
                </a:lnTo>
                <a:lnTo>
                  <a:pt x="615841" y="111918"/>
                </a:lnTo>
                <a:lnTo>
                  <a:pt x="649308" y="98718"/>
                </a:lnTo>
                <a:lnTo>
                  <a:pt x="658250" y="95351"/>
                </a:lnTo>
                <a:lnTo>
                  <a:pt x="657460" y="96835"/>
                </a:lnTo>
                <a:lnTo>
                  <a:pt x="627029" y="118442"/>
                </a:lnTo>
                <a:lnTo>
                  <a:pt x="597549" y="136662"/>
                </a:lnTo>
                <a:lnTo>
                  <a:pt x="579686" y="148188"/>
                </a:lnTo>
                <a:lnTo>
                  <a:pt x="560634" y="160634"/>
                </a:lnTo>
                <a:lnTo>
                  <a:pt x="539995" y="174488"/>
                </a:lnTo>
                <a:lnTo>
                  <a:pt x="518298" y="189280"/>
                </a:lnTo>
                <a:lnTo>
                  <a:pt x="495896" y="204698"/>
                </a:lnTo>
                <a:lnTo>
                  <a:pt x="471437" y="219739"/>
                </a:lnTo>
                <a:lnTo>
                  <a:pt x="445605" y="234528"/>
                </a:lnTo>
                <a:lnTo>
                  <a:pt x="418859" y="249151"/>
                </a:lnTo>
                <a:lnTo>
                  <a:pt x="394679" y="263662"/>
                </a:lnTo>
                <a:lnTo>
                  <a:pt x="372208" y="278098"/>
                </a:lnTo>
                <a:lnTo>
                  <a:pt x="350877" y="292485"/>
                </a:lnTo>
                <a:lnTo>
                  <a:pt x="331101" y="305251"/>
                </a:lnTo>
                <a:lnTo>
                  <a:pt x="312360" y="316937"/>
                </a:lnTo>
                <a:lnTo>
                  <a:pt x="279896" y="336800"/>
                </a:lnTo>
                <a:lnTo>
                  <a:pt x="246002" y="358253"/>
                </a:lnTo>
                <a:lnTo>
                  <a:pt x="242927" y="360209"/>
                </a:lnTo>
                <a:lnTo>
                  <a:pt x="275023" y="345947"/>
                </a:lnTo>
                <a:lnTo>
                  <a:pt x="304577" y="332231"/>
                </a:lnTo>
                <a:lnTo>
                  <a:pt x="322459" y="323017"/>
                </a:lnTo>
                <a:lnTo>
                  <a:pt x="341525" y="312906"/>
                </a:lnTo>
                <a:lnTo>
                  <a:pt x="362966" y="302196"/>
                </a:lnTo>
                <a:lnTo>
                  <a:pt x="385992" y="291087"/>
                </a:lnTo>
                <a:lnTo>
                  <a:pt x="410073" y="279713"/>
                </a:lnTo>
                <a:lnTo>
                  <a:pt x="434858" y="268162"/>
                </a:lnTo>
                <a:lnTo>
                  <a:pt x="460113" y="256492"/>
                </a:lnTo>
                <a:lnTo>
                  <a:pt x="485682" y="244743"/>
                </a:lnTo>
                <a:lnTo>
                  <a:pt x="511458" y="232942"/>
                </a:lnTo>
                <a:lnTo>
                  <a:pt x="537374" y="221105"/>
                </a:lnTo>
                <a:lnTo>
                  <a:pt x="563382" y="209246"/>
                </a:lnTo>
                <a:lnTo>
                  <a:pt x="587865" y="198958"/>
                </a:lnTo>
                <a:lnTo>
                  <a:pt x="611330" y="189719"/>
                </a:lnTo>
                <a:lnTo>
                  <a:pt x="634117" y="181178"/>
                </a:lnTo>
                <a:lnTo>
                  <a:pt x="654865" y="173896"/>
                </a:lnTo>
                <a:lnTo>
                  <a:pt x="674253" y="167454"/>
                </a:lnTo>
                <a:lnTo>
                  <a:pt x="707437" y="157651"/>
                </a:lnTo>
                <a:lnTo>
                  <a:pt x="736332" y="152926"/>
                </a:lnTo>
                <a:lnTo>
                  <a:pt x="739677" y="153474"/>
                </a:lnTo>
                <a:lnTo>
                  <a:pt x="741113" y="154633"/>
                </a:lnTo>
                <a:lnTo>
                  <a:pt x="727965" y="171434"/>
                </a:lnTo>
                <a:lnTo>
                  <a:pt x="704057" y="191963"/>
                </a:lnTo>
                <a:lnTo>
                  <a:pt x="670677" y="216962"/>
                </a:lnTo>
                <a:lnTo>
                  <a:pt x="650664" y="230296"/>
                </a:lnTo>
                <a:lnTo>
                  <a:pt x="629384" y="243948"/>
                </a:lnTo>
                <a:lnTo>
                  <a:pt x="606466" y="257812"/>
                </a:lnTo>
                <a:lnTo>
                  <a:pt x="582456" y="271817"/>
                </a:lnTo>
                <a:lnTo>
                  <a:pt x="557718" y="285916"/>
                </a:lnTo>
                <a:lnTo>
                  <a:pt x="534082" y="300078"/>
                </a:lnTo>
                <a:lnTo>
                  <a:pt x="511182" y="314282"/>
                </a:lnTo>
                <a:lnTo>
                  <a:pt x="488771" y="328513"/>
                </a:lnTo>
                <a:lnTo>
                  <a:pt x="467480" y="341176"/>
                </a:lnTo>
                <a:lnTo>
                  <a:pt x="446936" y="352793"/>
                </a:lnTo>
                <a:lnTo>
                  <a:pt x="426891" y="363713"/>
                </a:lnTo>
                <a:lnTo>
                  <a:pt x="398267" y="380079"/>
                </a:lnTo>
                <a:lnTo>
                  <a:pt x="367171" y="396443"/>
                </a:lnTo>
                <a:lnTo>
                  <a:pt x="396503" y="385761"/>
                </a:lnTo>
                <a:lnTo>
                  <a:pt x="419686" y="373209"/>
                </a:lnTo>
                <a:lnTo>
                  <a:pt x="448247" y="357047"/>
                </a:lnTo>
                <a:lnTo>
                  <a:pt x="465864" y="348293"/>
                </a:lnTo>
                <a:lnTo>
                  <a:pt x="484753" y="339281"/>
                </a:lnTo>
                <a:lnTo>
                  <a:pt x="505283" y="330099"/>
                </a:lnTo>
                <a:lnTo>
                  <a:pt x="526907" y="320802"/>
                </a:lnTo>
                <a:lnTo>
                  <a:pt x="549261" y="311429"/>
                </a:lnTo>
                <a:lnTo>
                  <a:pt x="572100" y="302005"/>
                </a:lnTo>
                <a:lnTo>
                  <a:pt x="595264" y="292548"/>
                </a:lnTo>
                <a:lnTo>
                  <a:pt x="618644" y="283068"/>
                </a:lnTo>
                <a:lnTo>
                  <a:pt x="640581" y="274367"/>
                </a:lnTo>
                <a:lnTo>
                  <a:pt x="661555" y="266185"/>
                </a:lnTo>
                <a:lnTo>
                  <a:pt x="681889" y="258349"/>
                </a:lnTo>
                <a:lnTo>
                  <a:pt x="717181" y="245409"/>
                </a:lnTo>
                <a:lnTo>
                  <a:pt x="745566" y="235954"/>
                </a:lnTo>
                <a:lnTo>
                  <a:pt x="763474" y="231751"/>
                </a:lnTo>
                <a:lnTo>
                  <a:pt x="768090" y="232218"/>
                </a:lnTo>
                <a:lnTo>
                  <a:pt x="770374" y="234117"/>
                </a:lnTo>
                <a:lnTo>
                  <a:pt x="771103" y="236970"/>
                </a:lnTo>
                <a:lnTo>
                  <a:pt x="736466" y="265950"/>
                </a:lnTo>
                <a:lnTo>
                  <a:pt x="705190" y="289533"/>
                </a:lnTo>
                <a:lnTo>
                  <a:pt x="687165" y="302489"/>
                </a:lnTo>
                <a:lnTo>
                  <a:pt x="668005" y="315889"/>
                </a:lnTo>
                <a:lnTo>
                  <a:pt x="648088" y="329585"/>
                </a:lnTo>
                <a:lnTo>
                  <a:pt x="628460" y="343478"/>
                </a:lnTo>
                <a:lnTo>
                  <a:pt x="609025" y="357503"/>
                </a:lnTo>
                <a:lnTo>
                  <a:pt x="589719" y="371615"/>
                </a:lnTo>
                <a:lnTo>
                  <a:pt x="571291" y="384198"/>
                </a:lnTo>
                <a:lnTo>
                  <a:pt x="535999" y="406646"/>
                </a:lnTo>
                <a:lnTo>
                  <a:pt x="506027" y="422973"/>
                </a:lnTo>
                <a:lnTo>
                  <a:pt x="473190" y="438973"/>
                </a:lnTo>
                <a:lnTo>
                  <a:pt x="461707" y="444219"/>
                </a:lnTo>
                <a:lnTo>
                  <a:pt x="459756" y="444507"/>
                </a:lnTo>
                <a:lnTo>
                  <a:pt x="459249" y="443906"/>
                </a:lnTo>
                <a:lnTo>
                  <a:pt x="473706" y="431681"/>
                </a:lnTo>
                <a:lnTo>
                  <a:pt x="495803" y="419548"/>
                </a:lnTo>
                <a:lnTo>
                  <a:pt x="524939" y="404630"/>
                </a:lnTo>
                <a:lnTo>
                  <a:pt x="559055" y="384770"/>
                </a:lnTo>
                <a:lnTo>
                  <a:pt x="578630" y="373918"/>
                </a:lnTo>
                <a:lnTo>
                  <a:pt x="599617" y="362715"/>
                </a:lnTo>
                <a:lnTo>
                  <a:pt x="621546" y="351277"/>
                </a:lnTo>
                <a:lnTo>
                  <a:pt x="640929" y="340477"/>
                </a:lnTo>
                <a:lnTo>
                  <a:pt x="675164" y="320010"/>
                </a:lnTo>
                <a:lnTo>
                  <a:pt x="706255" y="304564"/>
                </a:lnTo>
                <a:lnTo>
                  <a:pt x="733566" y="293201"/>
                </a:lnTo>
                <a:lnTo>
                  <a:pt x="763124" y="282341"/>
                </a:lnTo>
                <a:lnTo>
                  <a:pt x="790050" y="275684"/>
                </a:lnTo>
                <a:lnTo>
                  <a:pt x="803088" y="276661"/>
                </a:lnTo>
                <a:lnTo>
                  <a:pt x="804818" y="279621"/>
                </a:lnTo>
                <a:lnTo>
                  <a:pt x="803591" y="283975"/>
                </a:lnTo>
                <a:lnTo>
                  <a:pt x="793496" y="296750"/>
                </a:lnTo>
                <a:lnTo>
                  <a:pt x="760243" y="325462"/>
                </a:lnTo>
                <a:lnTo>
                  <a:pt x="731103" y="344822"/>
                </a:lnTo>
                <a:lnTo>
                  <a:pt x="701747" y="364010"/>
                </a:lnTo>
                <a:lnTo>
                  <a:pt x="674414" y="381534"/>
                </a:lnTo>
                <a:lnTo>
                  <a:pt x="639462" y="403602"/>
                </a:lnTo>
                <a:lnTo>
                  <a:pt x="636203" y="407111"/>
                </a:lnTo>
                <a:lnTo>
                  <a:pt x="635618" y="408656"/>
                </a:lnTo>
                <a:lnTo>
                  <a:pt x="636816" y="408892"/>
                </a:lnTo>
                <a:lnTo>
                  <a:pt x="668226" y="395034"/>
                </a:lnTo>
                <a:lnTo>
                  <a:pt x="694704" y="383416"/>
                </a:lnTo>
                <a:lnTo>
                  <a:pt x="722555" y="37126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198" name="SMARTInkShape-Group587"/>
          <p:cNvGrpSpPr/>
          <p:nvPr/>
        </p:nvGrpSpPr>
        <p:grpSpPr>
          <a:xfrm>
            <a:off x="8058238" y="3114675"/>
            <a:ext cx="678306" cy="392881"/>
            <a:chOff x="8058238" y="3114675"/>
            <a:chExt cx="678306" cy="392881"/>
          </a:xfrm>
        </p:grpSpPr>
        <p:sp>
          <p:nvSpPr>
            <p:cNvPr id="2516195" name="SMARTInkShape-2496"/>
            <p:cNvSpPr/>
            <p:nvPr/>
          </p:nvSpPr>
          <p:spPr bwMode="auto">
            <a:xfrm>
              <a:off x="8687095" y="3378994"/>
              <a:ext cx="6850" cy="1"/>
            </a:xfrm>
            <a:custGeom>
              <a:avLst/>
              <a:gdLst/>
              <a:ahLst/>
              <a:cxnLst/>
              <a:rect l="0" t="0" r="0" b="0"/>
              <a:pathLst>
                <a:path w="6850" h="1">
                  <a:moveTo>
                    <a:pt x="6849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96" name="SMARTInkShape-2497"/>
            <p:cNvSpPr/>
            <p:nvPr/>
          </p:nvSpPr>
          <p:spPr bwMode="auto">
            <a:xfrm>
              <a:off x="8601075" y="3343275"/>
              <a:ext cx="50007" cy="64295"/>
            </a:xfrm>
            <a:custGeom>
              <a:avLst/>
              <a:gdLst/>
              <a:ahLst/>
              <a:cxnLst/>
              <a:rect l="0" t="0" r="0" b="0"/>
              <a:pathLst>
                <a:path w="50007" h="64295">
                  <a:moveTo>
                    <a:pt x="50006" y="64294"/>
                  </a:moveTo>
                  <a:lnTo>
                    <a:pt x="31530" y="45023"/>
                  </a:lnTo>
                  <a:lnTo>
                    <a:pt x="27042" y="35675"/>
                  </a:lnTo>
                  <a:lnTo>
                    <a:pt x="23925" y="30937"/>
                  </a:lnTo>
                  <a:lnTo>
                    <a:pt x="21377" y="23807"/>
                  </a:lnTo>
                  <a:lnTo>
                    <a:pt x="8460" y="8555"/>
                  </a:lnTo>
                  <a:lnTo>
                    <a:pt x="7729" y="5654"/>
                  </a:lnTo>
                  <a:lnTo>
                    <a:pt x="7534" y="3769"/>
                  </a:lnTo>
                  <a:lnTo>
                    <a:pt x="6610" y="2513"/>
                  </a:lnTo>
                  <a:lnTo>
                    <a:pt x="5200" y="1675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197" name="SMARTInkShape-2498"/>
            <p:cNvSpPr/>
            <p:nvPr/>
          </p:nvSpPr>
          <p:spPr bwMode="auto">
            <a:xfrm>
              <a:off x="8058238" y="3114675"/>
              <a:ext cx="678306" cy="392881"/>
            </a:xfrm>
            <a:custGeom>
              <a:avLst/>
              <a:gdLst/>
              <a:ahLst/>
              <a:cxnLst/>
              <a:rect l="0" t="0" r="0" b="0"/>
              <a:pathLst>
                <a:path w="678306" h="392881">
                  <a:moveTo>
                    <a:pt x="635706" y="92869"/>
                  </a:moveTo>
                  <a:lnTo>
                    <a:pt x="649674" y="92869"/>
                  </a:lnTo>
                  <a:lnTo>
                    <a:pt x="656116" y="86718"/>
                  </a:lnTo>
                  <a:lnTo>
                    <a:pt x="657111" y="78901"/>
                  </a:lnTo>
                  <a:lnTo>
                    <a:pt x="657135" y="72459"/>
                  </a:lnTo>
                  <a:lnTo>
                    <a:pt x="656342" y="72118"/>
                  </a:lnTo>
                  <a:lnTo>
                    <a:pt x="650986" y="71527"/>
                  </a:lnTo>
                  <a:lnTo>
                    <a:pt x="650434" y="69360"/>
                  </a:lnTo>
                  <a:lnTo>
                    <a:pt x="650001" y="54439"/>
                  </a:lnTo>
                  <a:lnTo>
                    <a:pt x="649205" y="52961"/>
                  </a:lnTo>
                  <a:lnTo>
                    <a:pt x="647880" y="51976"/>
                  </a:lnTo>
                  <a:lnTo>
                    <a:pt x="644292" y="50088"/>
                  </a:lnTo>
                  <a:lnTo>
                    <a:pt x="637809" y="45356"/>
                  </a:lnTo>
                  <a:lnTo>
                    <a:pt x="630861" y="42807"/>
                  </a:lnTo>
                  <a:lnTo>
                    <a:pt x="623775" y="38172"/>
                  </a:lnTo>
                  <a:lnTo>
                    <a:pt x="616649" y="36446"/>
                  </a:lnTo>
                  <a:lnTo>
                    <a:pt x="611890" y="36042"/>
                  </a:lnTo>
                  <a:lnTo>
                    <a:pt x="607129" y="33746"/>
                  </a:lnTo>
                  <a:lnTo>
                    <a:pt x="580519" y="18935"/>
                  </a:lnTo>
                  <a:lnTo>
                    <a:pt x="570317" y="15665"/>
                  </a:lnTo>
                  <a:lnTo>
                    <a:pt x="536991" y="14324"/>
                  </a:lnTo>
                  <a:lnTo>
                    <a:pt x="519604" y="13501"/>
                  </a:lnTo>
                  <a:lnTo>
                    <a:pt x="505587" y="8635"/>
                  </a:lnTo>
                  <a:lnTo>
                    <a:pt x="474661" y="6408"/>
                  </a:lnTo>
                  <a:lnTo>
                    <a:pt x="466104" y="2252"/>
                  </a:lnTo>
                  <a:lnTo>
                    <a:pt x="430990" y="59"/>
                  </a:lnTo>
                  <a:lnTo>
                    <a:pt x="397652" y="2"/>
                  </a:lnTo>
                  <a:lnTo>
                    <a:pt x="366302" y="0"/>
                  </a:lnTo>
                  <a:lnTo>
                    <a:pt x="333268" y="6482"/>
                  </a:lnTo>
                  <a:lnTo>
                    <a:pt x="304710" y="7879"/>
                  </a:lnTo>
                  <a:lnTo>
                    <a:pt x="273491" y="15959"/>
                  </a:lnTo>
                  <a:lnTo>
                    <a:pt x="270405" y="17783"/>
                  </a:lnTo>
                  <a:lnTo>
                    <a:pt x="238736" y="24904"/>
                  </a:lnTo>
                  <a:lnTo>
                    <a:pt x="204741" y="41339"/>
                  </a:lnTo>
                  <a:lnTo>
                    <a:pt x="171364" y="63856"/>
                  </a:lnTo>
                  <a:lnTo>
                    <a:pt x="138025" y="80937"/>
                  </a:lnTo>
                  <a:lnTo>
                    <a:pt x="106260" y="102539"/>
                  </a:lnTo>
                  <a:lnTo>
                    <a:pt x="71442" y="126967"/>
                  </a:lnTo>
                  <a:lnTo>
                    <a:pt x="52317" y="141585"/>
                  </a:lnTo>
                  <a:lnTo>
                    <a:pt x="20080" y="177234"/>
                  </a:lnTo>
                  <a:lnTo>
                    <a:pt x="8774" y="199879"/>
                  </a:lnTo>
                  <a:lnTo>
                    <a:pt x="6329" y="225551"/>
                  </a:lnTo>
                  <a:lnTo>
                    <a:pt x="2166" y="233959"/>
                  </a:lnTo>
                  <a:lnTo>
                    <a:pt x="0" y="259254"/>
                  </a:lnTo>
                  <a:lnTo>
                    <a:pt x="6926" y="292760"/>
                  </a:lnTo>
                  <a:lnTo>
                    <a:pt x="6970" y="295185"/>
                  </a:lnTo>
                  <a:lnTo>
                    <a:pt x="9134" y="299998"/>
                  </a:lnTo>
                  <a:lnTo>
                    <a:pt x="13199" y="305762"/>
                  </a:lnTo>
                  <a:lnTo>
                    <a:pt x="14796" y="312604"/>
                  </a:lnTo>
                  <a:lnTo>
                    <a:pt x="17904" y="317000"/>
                  </a:lnTo>
                  <a:lnTo>
                    <a:pt x="21932" y="319482"/>
                  </a:lnTo>
                  <a:lnTo>
                    <a:pt x="26368" y="321380"/>
                  </a:lnTo>
                  <a:lnTo>
                    <a:pt x="60523" y="347060"/>
                  </a:lnTo>
                  <a:lnTo>
                    <a:pt x="95319" y="361897"/>
                  </a:lnTo>
                  <a:lnTo>
                    <a:pt x="128834" y="373849"/>
                  </a:lnTo>
                  <a:lnTo>
                    <a:pt x="158608" y="380107"/>
                  </a:lnTo>
                  <a:lnTo>
                    <a:pt x="188085" y="385018"/>
                  </a:lnTo>
                  <a:lnTo>
                    <a:pt x="221689" y="385664"/>
                  </a:lnTo>
                  <a:lnTo>
                    <a:pt x="255013" y="391404"/>
                  </a:lnTo>
                  <a:lnTo>
                    <a:pt x="286329" y="392709"/>
                  </a:lnTo>
                  <a:lnTo>
                    <a:pt x="321468" y="392880"/>
                  </a:lnTo>
                  <a:lnTo>
                    <a:pt x="344270" y="392107"/>
                  </a:lnTo>
                  <a:lnTo>
                    <a:pt x="379390" y="385630"/>
                  </a:lnTo>
                  <a:lnTo>
                    <a:pt x="410570" y="379699"/>
                  </a:lnTo>
                  <a:lnTo>
                    <a:pt x="443280" y="370990"/>
                  </a:lnTo>
                  <a:lnTo>
                    <a:pt x="473694" y="364414"/>
                  </a:lnTo>
                  <a:lnTo>
                    <a:pt x="508760" y="352223"/>
                  </a:lnTo>
                  <a:lnTo>
                    <a:pt x="529422" y="340492"/>
                  </a:lnTo>
                  <a:lnTo>
                    <a:pt x="560490" y="306754"/>
                  </a:lnTo>
                  <a:lnTo>
                    <a:pt x="593287" y="277452"/>
                  </a:lnTo>
                  <a:lnTo>
                    <a:pt x="625083" y="250506"/>
                  </a:lnTo>
                  <a:lnTo>
                    <a:pt x="658120" y="227075"/>
                  </a:lnTo>
                  <a:lnTo>
                    <a:pt x="668422" y="220514"/>
                  </a:lnTo>
                  <a:lnTo>
                    <a:pt x="671804" y="216859"/>
                  </a:lnTo>
                  <a:lnTo>
                    <a:pt x="675561" y="208565"/>
                  </a:lnTo>
                  <a:lnTo>
                    <a:pt x="678172" y="191262"/>
                  </a:lnTo>
                  <a:lnTo>
                    <a:pt x="678305" y="187039"/>
                  </a:lnTo>
                  <a:lnTo>
                    <a:pt x="676334" y="180230"/>
                  </a:lnTo>
                  <a:lnTo>
                    <a:pt x="668646" y="169818"/>
                  </a:lnTo>
                  <a:lnTo>
                    <a:pt x="644075" y="138017"/>
                  </a:lnTo>
                  <a:lnTo>
                    <a:pt x="619132" y="105191"/>
                  </a:lnTo>
                  <a:lnTo>
                    <a:pt x="610324" y="90423"/>
                  </a:lnTo>
                  <a:lnTo>
                    <a:pt x="607283" y="81649"/>
                  </a:lnTo>
                  <a:lnTo>
                    <a:pt x="601105" y="72939"/>
                  </a:lnTo>
                  <a:lnTo>
                    <a:pt x="598367" y="72105"/>
                  </a:lnTo>
                  <a:lnTo>
                    <a:pt x="58570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01" name="SMARTInkShape-Group588"/>
          <p:cNvGrpSpPr/>
          <p:nvPr/>
        </p:nvGrpSpPr>
        <p:grpSpPr>
          <a:xfrm>
            <a:off x="8169314" y="3328988"/>
            <a:ext cx="917511" cy="2721768"/>
            <a:chOff x="8169314" y="3328988"/>
            <a:chExt cx="917511" cy="2721768"/>
          </a:xfrm>
        </p:grpSpPr>
        <p:sp>
          <p:nvSpPr>
            <p:cNvPr id="2516199" name="SMARTInkShape-2499"/>
            <p:cNvSpPr/>
            <p:nvPr/>
          </p:nvSpPr>
          <p:spPr bwMode="auto">
            <a:xfrm>
              <a:off x="8169314" y="5779295"/>
              <a:ext cx="303175" cy="271461"/>
            </a:xfrm>
            <a:custGeom>
              <a:avLst/>
              <a:gdLst/>
              <a:ahLst/>
              <a:cxnLst/>
              <a:rect l="0" t="0" r="0" b="0"/>
              <a:pathLst>
                <a:path w="303175" h="271461">
                  <a:moveTo>
                    <a:pt x="303174" y="0"/>
                  </a:moveTo>
                  <a:lnTo>
                    <a:pt x="296676" y="5702"/>
                  </a:lnTo>
                  <a:lnTo>
                    <a:pt x="268853" y="20584"/>
                  </a:lnTo>
                  <a:lnTo>
                    <a:pt x="235061" y="33791"/>
                  </a:lnTo>
                  <a:lnTo>
                    <a:pt x="208607" y="43063"/>
                  </a:lnTo>
                  <a:lnTo>
                    <a:pt x="180182" y="52476"/>
                  </a:lnTo>
                  <a:lnTo>
                    <a:pt x="149027" y="61952"/>
                  </a:lnTo>
                  <a:lnTo>
                    <a:pt x="118776" y="71454"/>
                  </a:lnTo>
                  <a:lnTo>
                    <a:pt x="89457" y="80969"/>
                  </a:lnTo>
                  <a:lnTo>
                    <a:pt x="60550" y="90490"/>
                  </a:lnTo>
                  <a:lnTo>
                    <a:pt x="28879" y="100983"/>
                  </a:lnTo>
                  <a:lnTo>
                    <a:pt x="4413" y="109118"/>
                  </a:lnTo>
                  <a:lnTo>
                    <a:pt x="813" y="112433"/>
                  </a:lnTo>
                  <a:lnTo>
                    <a:pt x="0" y="116230"/>
                  </a:lnTo>
                  <a:lnTo>
                    <a:pt x="1045" y="120348"/>
                  </a:lnTo>
                  <a:lnTo>
                    <a:pt x="8557" y="129158"/>
                  </a:lnTo>
                  <a:lnTo>
                    <a:pt x="44159" y="151542"/>
                  </a:lnTo>
                  <a:lnTo>
                    <a:pt x="71904" y="167099"/>
                  </a:lnTo>
                  <a:lnTo>
                    <a:pt x="103550" y="184598"/>
                  </a:lnTo>
                  <a:lnTo>
                    <a:pt x="138781" y="202957"/>
                  </a:lnTo>
                  <a:lnTo>
                    <a:pt x="173489" y="221700"/>
                  </a:lnTo>
                  <a:lnTo>
                    <a:pt x="205055" y="239027"/>
                  </a:lnTo>
                  <a:lnTo>
                    <a:pt x="239882" y="256912"/>
                  </a:lnTo>
                  <a:lnTo>
                    <a:pt x="274599" y="2714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00" name="SMARTInkShape-2500"/>
            <p:cNvSpPr/>
            <p:nvPr/>
          </p:nvSpPr>
          <p:spPr bwMode="auto">
            <a:xfrm>
              <a:off x="8287209" y="3328988"/>
              <a:ext cx="799616" cy="2650306"/>
            </a:xfrm>
            <a:custGeom>
              <a:avLst/>
              <a:gdLst/>
              <a:ahLst/>
              <a:cxnLst/>
              <a:rect l="0" t="0" r="0" b="0"/>
              <a:pathLst>
                <a:path w="799616" h="2650306">
                  <a:moveTo>
                    <a:pt x="399591" y="35718"/>
                  </a:moveTo>
                  <a:lnTo>
                    <a:pt x="399591" y="25076"/>
                  </a:lnTo>
                  <a:lnTo>
                    <a:pt x="398797" y="23861"/>
                  </a:lnTo>
                  <a:lnTo>
                    <a:pt x="397474" y="23051"/>
                  </a:lnTo>
                  <a:lnTo>
                    <a:pt x="395798" y="22511"/>
                  </a:lnTo>
                  <a:lnTo>
                    <a:pt x="394681" y="21357"/>
                  </a:lnTo>
                  <a:lnTo>
                    <a:pt x="393440" y="17958"/>
                  </a:lnTo>
                  <a:lnTo>
                    <a:pt x="392315" y="16735"/>
                  </a:lnTo>
                  <a:lnTo>
                    <a:pt x="388949" y="15375"/>
                  </a:lnTo>
                  <a:lnTo>
                    <a:pt x="387734" y="14218"/>
                  </a:lnTo>
                  <a:lnTo>
                    <a:pt x="386384" y="10817"/>
                  </a:lnTo>
                  <a:lnTo>
                    <a:pt x="385230" y="9592"/>
                  </a:lnTo>
                  <a:lnTo>
                    <a:pt x="381832" y="8232"/>
                  </a:lnTo>
                  <a:lnTo>
                    <a:pt x="375455" y="7466"/>
                  </a:lnTo>
                  <a:lnTo>
                    <a:pt x="373976" y="6565"/>
                  </a:lnTo>
                  <a:lnTo>
                    <a:pt x="372989" y="5170"/>
                  </a:lnTo>
                  <a:lnTo>
                    <a:pt x="372331" y="3447"/>
                  </a:lnTo>
                  <a:lnTo>
                    <a:pt x="371099" y="2297"/>
                  </a:lnTo>
                  <a:lnTo>
                    <a:pt x="367160" y="680"/>
                  </a:lnTo>
                  <a:lnTo>
                    <a:pt x="367652" y="453"/>
                  </a:lnTo>
                  <a:lnTo>
                    <a:pt x="396935" y="5"/>
                  </a:lnTo>
                  <a:lnTo>
                    <a:pt x="427406" y="1"/>
                  </a:lnTo>
                  <a:lnTo>
                    <a:pt x="462991" y="0"/>
                  </a:lnTo>
                  <a:lnTo>
                    <a:pt x="495347" y="0"/>
                  </a:lnTo>
                  <a:lnTo>
                    <a:pt x="523721" y="2116"/>
                  </a:lnTo>
                  <a:lnTo>
                    <a:pt x="555873" y="6150"/>
                  </a:lnTo>
                  <a:lnTo>
                    <a:pt x="590065" y="11857"/>
                  </a:lnTo>
                  <a:lnTo>
                    <a:pt x="620571" y="15924"/>
                  </a:lnTo>
                  <a:lnTo>
                    <a:pt x="638104" y="21916"/>
                  </a:lnTo>
                  <a:lnTo>
                    <a:pt x="671567" y="42875"/>
                  </a:lnTo>
                  <a:lnTo>
                    <a:pt x="685493" y="52126"/>
                  </a:lnTo>
                  <a:lnTo>
                    <a:pt x="718687" y="87260"/>
                  </a:lnTo>
                  <a:lnTo>
                    <a:pt x="742492" y="121646"/>
                  </a:lnTo>
                  <a:lnTo>
                    <a:pt x="757749" y="150059"/>
                  </a:lnTo>
                  <a:lnTo>
                    <a:pt x="773315" y="185098"/>
                  </a:lnTo>
                  <a:lnTo>
                    <a:pt x="781434" y="217122"/>
                  </a:lnTo>
                  <a:lnTo>
                    <a:pt x="784986" y="248658"/>
                  </a:lnTo>
                  <a:lnTo>
                    <a:pt x="788630" y="274027"/>
                  </a:lnTo>
                  <a:lnTo>
                    <a:pt x="790779" y="301177"/>
                  </a:lnTo>
                  <a:lnTo>
                    <a:pt x="791733" y="329119"/>
                  </a:lnTo>
                  <a:lnTo>
                    <a:pt x="792158" y="357412"/>
                  </a:lnTo>
                  <a:lnTo>
                    <a:pt x="794463" y="385862"/>
                  </a:lnTo>
                  <a:lnTo>
                    <a:pt x="797340" y="415175"/>
                  </a:lnTo>
                  <a:lnTo>
                    <a:pt x="798619" y="446724"/>
                  </a:lnTo>
                  <a:lnTo>
                    <a:pt x="799187" y="479267"/>
                  </a:lnTo>
                  <a:lnTo>
                    <a:pt x="799439" y="513045"/>
                  </a:lnTo>
                  <a:lnTo>
                    <a:pt x="799506" y="530942"/>
                  </a:lnTo>
                  <a:lnTo>
                    <a:pt x="799551" y="549224"/>
                  </a:lnTo>
                  <a:lnTo>
                    <a:pt x="799581" y="567762"/>
                  </a:lnTo>
                  <a:lnTo>
                    <a:pt x="799601" y="586470"/>
                  </a:lnTo>
                  <a:lnTo>
                    <a:pt x="799615" y="605292"/>
                  </a:lnTo>
                  <a:lnTo>
                    <a:pt x="798829" y="624190"/>
                  </a:lnTo>
                  <a:lnTo>
                    <a:pt x="797512" y="643139"/>
                  </a:lnTo>
                  <a:lnTo>
                    <a:pt x="795840" y="662122"/>
                  </a:lnTo>
                  <a:lnTo>
                    <a:pt x="794727" y="681921"/>
                  </a:lnTo>
                  <a:lnTo>
                    <a:pt x="793983" y="702264"/>
                  </a:lnTo>
                  <a:lnTo>
                    <a:pt x="793488" y="722969"/>
                  </a:lnTo>
                  <a:lnTo>
                    <a:pt x="792364" y="743917"/>
                  </a:lnTo>
                  <a:lnTo>
                    <a:pt x="790821" y="765026"/>
                  </a:lnTo>
                  <a:lnTo>
                    <a:pt x="788998" y="786242"/>
                  </a:lnTo>
                  <a:lnTo>
                    <a:pt x="787784" y="807530"/>
                  </a:lnTo>
                  <a:lnTo>
                    <a:pt x="786974" y="828866"/>
                  </a:lnTo>
                  <a:lnTo>
                    <a:pt x="786434" y="850233"/>
                  </a:lnTo>
                  <a:lnTo>
                    <a:pt x="785280" y="871622"/>
                  </a:lnTo>
                  <a:lnTo>
                    <a:pt x="783717" y="893025"/>
                  </a:lnTo>
                  <a:lnTo>
                    <a:pt x="781882" y="914437"/>
                  </a:lnTo>
                  <a:lnTo>
                    <a:pt x="779864" y="936650"/>
                  </a:lnTo>
                  <a:lnTo>
                    <a:pt x="777725" y="959396"/>
                  </a:lnTo>
                  <a:lnTo>
                    <a:pt x="775505" y="982497"/>
                  </a:lnTo>
                  <a:lnTo>
                    <a:pt x="773232" y="1005042"/>
                  </a:lnTo>
                  <a:lnTo>
                    <a:pt x="770923" y="1027215"/>
                  </a:lnTo>
                  <a:lnTo>
                    <a:pt x="768589" y="1049141"/>
                  </a:lnTo>
                  <a:lnTo>
                    <a:pt x="766240" y="1071696"/>
                  </a:lnTo>
                  <a:lnTo>
                    <a:pt x="763880" y="1094670"/>
                  </a:lnTo>
                  <a:lnTo>
                    <a:pt x="761512" y="1117924"/>
                  </a:lnTo>
                  <a:lnTo>
                    <a:pt x="759140" y="1140570"/>
                  </a:lnTo>
                  <a:lnTo>
                    <a:pt x="756766" y="1162811"/>
                  </a:lnTo>
                  <a:lnTo>
                    <a:pt x="754389" y="1184782"/>
                  </a:lnTo>
                  <a:lnTo>
                    <a:pt x="752804" y="1207367"/>
                  </a:lnTo>
                  <a:lnTo>
                    <a:pt x="751748" y="1230361"/>
                  </a:lnTo>
                  <a:lnTo>
                    <a:pt x="751043" y="1253628"/>
                  </a:lnTo>
                  <a:lnTo>
                    <a:pt x="749780" y="1276283"/>
                  </a:lnTo>
                  <a:lnTo>
                    <a:pt x="748144" y="1298530"/>
                  </a:lnTo>
                  <a:lnTo>
                    <a:pt x="746260" y="1320506"/>
                  </a:lnTo>
                  <a:lnTo>
                    <a:pt x="744209" y="1342299"/>
                  </a:lnTo>
                  <a:lnTo>
                    <a:pt x="742049" y="1363972"/>
                  </a:lnTo>
                  <a:lnTo>
                    <a:pt x="739815" y="1385565"/>
                  </a:lnTo>
                  <a:lnTo>
                    <a:pt x="738326" y="1406310"/>
                  </a:lnTo>
                  <a:lnTo>
                    <a:pt x="737333" y="1426490"/>
                  </a:lnTo>
                  <a:lnTo>
                    <a:pt x="736671" y="1446293"/>
                  </a:lnTo>
                  <a:lnTo>
                    <a:pt x="735436" y="1466639"/>
                  </a:lnTo>
                  <a:lnTo>
                    <a:pt x="733819" y="1487347"/>
                  </a:lnTo>
                  <a:lnTo>
                    <a:pt x="731947" y="1508295"/>
                  </a:lnTo>
                  <a:lnTo>
                    <a:pt x="729905" y="1528612"/>
                  </a:lnTo>
                  <a:lnTo>
                    <a:pt x="727751" y="1548506"/>
                  </a:lnTo>
                  <a:lnTo>
                    <a:pt x="725521" y="1568119"/>
                  </a:lnTo>
                  <a:lnTo>
                    <a:pt x="724033" y="1587543"/>
                  </a:lnTo>
                  <a:lnTo>
                    <a:pt x="723043" y="1606843"/>
                  </a:lnTo>
                  <a:lnTo>
                    <a:pt x="722382" y="1626060"/>
                  </a:lnTo>
                  <a:lnTo>
                    <a:pt x="721147" y="1644427"/>
                  </a:lnTo>
                  <a:lnTo>
                    <a:pt x="717658" y="1679652"/>
                  </a:lnTo>
                  <a:lnTo>
                    <a:pt x="716411" y="1697618"/>
                  </a:lnTo>
                  <a:lnTo>
                    <a:pt x="715579" y="1715945"/>
                  </a:lnTo>
                  <a:lnTo>
                    <a:pt x="715025" y="1734513"/>
                  </a:lnTo>
                  <a:lnTo>
                    <a:pt x="712292" y="1769960"/>
                  </a:lnTo>
                  <a:lnTo>
                    <a:pt x="708432" y="1804237"/>
                  </a:lnTo>
                  <a:lnTo>
                    <a:pt x="704070" y="1837991"/>
                  </a:lnTo>
                  <a:lnTo>
                    <a:pt x="701603" y="1871514"/>
                  </a:lnTo>
                  <a:lnTo>
                    <a:pt x="699712" y="1904140"/>
                  </a:lnTo>
                  <a:lnTo>
                    <a:pt x="696226" y="1934515"/>
                  </a:lnTo>
                  <a:lnTo>
                    <a:pt x="694147" y="1966007"/>
                  </a:lnTo>
                  <a:lnTo>
                    <a:pt x="692430" y="1997730"/>
                  </a:lnTo>
                  <a:lnTo>
                    <a:pt x="689021" y="2027705"/>
                  </a:lnTo>
                  <a:lnTo>
                    <a:pt x="686977" y="2054785"/>
                  </a:lnTo>
                  <a:lnTo>
                    <a:pt x="686068" y="2080844"/>
                  </a:lnTo>
                  <a:lnTo>
                    <a:pt x="685664" y="2108300"/>
                  </a:lnTo>
                  <a:lnTo>
                    <a:pt x="683368" y="2134261"/>
                  </a:lnTo>
                  <a:lnTo>
                    <a:pt x="680496" y="2159029"/>
                  </a:lnTo>
                  <a:lnTo>
                    <a:pt x="679219" y="2183265"/>
                  </a:lnTo>
                  <a:lnTo>
                    <a:pt x="678651" y="2207268"/>
                  </a:lnTo>
                  <a:lnTo>
                    <a:pt x="678332" y="2240976"/>
                  </a:lnTo>
                  <a:lnTo>
                    <a:pt x="676121" y="2271072"/>
                  </a:lnTo>
                  <a:lnTo>
                    <a:pt x="672555" y="2300097"/>
                  </a:lnTo>
                  <a:lnTo>
                    <a:pt x="671498" y="2328805"/>
                  </a:lnTo>
                  <a:lnTo>
                    <a:pt x="667349" y="2363159"/>
                  </a:lnTo>
                  <a:lnTo>
                    <a:pt x="664362" y="2397996"/>
                  </a:lnTo>
                  <a:lnTo>
                    <a:pt x="663176" y="2428718"/>
                  </a:lnTo>
                  <a:lnTo>
                    <a:pt x="657433" y="2460402"/>
                  </a:lnTo>
                  <a:lnTo>
                    <a:pt x="654781" y="2484491"/>
                  </a:lnTo>
                  <a:lnTo>
                    <a:pt x="650642" y="2504771"/>
                  </a:lnTo>
                  <a:lnTo>
                    <a:pt x="649662" y="2536460"/>
                  </a:lnTo>
                  <a:lnTo>
                    <a:pt x="649623" y="2570085"/>
                  </a:lnTo>
                  <a:lnTo>
                    <a:pt x="649622" y="2605547"/>
                  </a:lnTo>
                  <a:lnTo>
                    <a:pt x="649622" y="2610054"/>
                  </a:lnTo>
                  <a:lnTo>
                    <a:pt x="647505" y="2614703"/>
                  </a:lnTo>
                  <a:lnTo>
                    <a:pt x="636415" y="2627784"/>
                  </a:lnTo>
                  <a:lnTo>
                    <a:pt x="601808" y="2628802"/>
                  </a:lnTo>
                  <a:lnTo>
                    <a:pt x="567457" y="2628870"/>
                  </a:lnTo>
                  <a:lnTo>
                    <a:pt x="538757" y="2628887"/>
                  </a:lnTo>
                  <a:lnTo>
                    <a:pt x="507480" y="2628894"/>
                  </a:lnTo>
                  <a:lnTo>
                    <a:pt x="475058" y="2628897"/>
                  </a:lnTo>
                  <a:lnTo>
                    <a:pt x="442128" y="2626782"/>
                  </a:lnTo>
                  <a:lnTo>
                    <a:pt x="408971" y="2623989"/>
                  </a:lnTo>
                  <a:lnTo>
                    <a:pt x="375715" y="2622749"/>
                  </a:lnTo>
                  <a:lnTo>
                    <a:pt x="342412" y="2622197"/>
                  </a:lnTo>
                  <a:lnTo>
                    <a:pt x="309884" y="2622746"/>
                  </a:lnTo>
                  <a:lnTo>
                    <a:pt x="279553" y="2625635"/>
                  </a:lnTo>
                  <a:lnTo>
                    <a:pt x="250197" y="2627449"/>
                  </a:lnTo>
                  <a:lnTo>
                    <a:pt x="221275" y="2629048"/>
                  </a:lnTo>
                  <a:lnTo>
                    <a:pt x="192545" y="2632405"/>
                  </a:lnTo>
                  <a:lnTo>
                    <a:pt x="163902" y="2634426"/>
                  </a:lnTo>
                  <a:lnTo>
                    <a:pt x="136090" y="2636118"/>
                  </a:lnTo>
                  <a:lnTo>
                    <a:pt x="110500" y="2639516"/>
                  </a:lnTo>
                  <a:lnTo>
                    <a:pt x="81366" y="2642099"/>
                  </a:lnTo>
                  <a:lnTo>
                    <a:pt x="50982" y="2642972"/>
                  </a:lnTo>
                  <a:lnTo>
                    <a:pt x="16169" y="2643175"/>
                  </a:lnTo>
                  <a:lnTo>
                    <a:pt x="4766" y="2643185"/>
                  </a:lnTo>
                  <a:lnTo>
                    <a:pt x="3025" y="2643979"/>
                  </a:lnTo>
                  <a:lnTo>
                    <a:pt x="1863" y="2645302"/>
                  </a:lnTo>
                  <a:lnTo>
                    <a:pt x="0" y="2649339"/>
                  </a:lnTo>
                  <a:lnTo>
                    <a:pt x="26987" y="2650305"/>
                  </a:lnTo>
                  <a:lnTo>
                    <a:pt x="51829" y="2648211"/>
                  </a:lnTo>
                  <a:lnTo>
                    <a:pt x="58212" y="2646536"/>
                  </a:lnTo>
                  <a:lnTo>
                    <a:pt x="67421" y="2640442"/>
                  </a:lnTo>
                  <a:lnTo>
                    <a:pt x="78122" y="2628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202" name="SMARTInkShape-2501"/>
          <p:cNvSpPr/>
          <p:nvPr/>
        </p:nvSpPr>
        <p:spPr bwMode="auto">
          <a:xfrm>
            <a:off x="4281330" y="2539117"/>
            <a:ext cx="419259" cy="1010376"/>
          </a:xfrm>
          <a:custGeom>
            <a:avLst/>
            <a:gdLst/>
            <a:ahLst/>
            <a:cxnLst/>
            <a:rect l="0" t="0" r="0" b="0"/>
            <a:pathLst>
              <a:path w="419259" h="1010376">
                <a:moveTo>
                  <a:pt x="419258" y="11202"/>
                </a:moveTo>
                <a:lnTo>
                  <a:pt x="415465" y="7409"/>
                </a:lnTo>
                <a:lnTo>
                  <a:pt x="411487" y="5547"/>
                </a:lnTo>
                <a:lnTo>
                  <a:pt x="386542" y="0"/>
                </a:lnTo>
                <a:lnTo>
                  <a:pt x="359173" y="3021"/>
                </a:lnTo>
                <a:lnTo>
                  <a:pt x="332663" y="5868"/>
                </a:lnTo>
                <a:lnTo>
                  <a:pt x="302583" y="11738"/>
                </a:lnTo>
                <a:lnTo>
                  <a:pt x="268535" y="20621"/>
                </a:lnTo>
                <a:lnTo>
                  <a:pt x="233311" y="33307"/>
                </a:lnTo>
                <a:lnTo>
                  <a:pt x="199856" y="45004"/>
                </a:lnTo>
                <a:lnTo>
                  <a:pt x="167719" y="55613"/>
                </a:lnTo>
                <a:lnTo>
                  <a:pt x="137294" y="68811"/>
                </a:lnTo>
                <a:lnTo>
                  <a:pt x="105681" y="83700"/>
                </a:lnTo>
                <a:lnTo>
                  <a:pt x="87515" y="91773"/>
                </a:lnTo>
                <a:lnTo>
                  <a:pt x="79200" y="98869"/>
                </a:lnTo>
                <a:lnTo>
                  <a:pt x="65619" y="116086"/>
                </a:lnTo>
                <a:lnTo>
                  <a:pt x="63122" y="129415"/>
                </a:lnTo>
                <a:lnTo>
                  <a:pt x="64394" y="156966"/>
                </a:lnTo>
                <a:lnTo>
                  <a:pt x="69902" y="185624"/>
                </a:lnTo>
                <a:lnTo>
                  <a:pt x="74282" y="210167"/>
                </a:lnTo>
                <a:lnTo>
                  <a:pt x="78875" y="242241"/>
                </a:lnTo>
                <a:lnTo>
                  <a:pt x="81445" y="277663"/>
                </a:lnTo>
                <a:lnTo>
                  <a:pt x="82130" y="295999"/>
                </a:lnTo>
                <a:lnTo>
                  <a:pt x="82587" y="316954"/>
                </a:lnTo>
                <a:lnTo>
                  <a:pt x="82892" y="339655"/>
                </a:lnTo>
                <a:lnTo>
                  <a:pt x="83095" y="363521"/>
                </a:lnTo>
                <a:lnTo>
                  <a:pt x="82437" y="388956"/>
                </a:lnTo>
                <a:lnTo>
                  <a:pt x="81204" y="415438"/>
                </a:lnTo>
                <a:lnTo>
                  <a:pt x="79589" y="442618"/>
                </a:lnTo>
                <a:lnTo>
                  <a:pt x="76924" y="470262"/>
                </a:lnTo>
                <a:lnTo>
                  <a:pt x="73560" y="498217"/>
                </a:lnTo>
                <a:lnTo>
                  <a:pt x="69730" y="526378"/>
                </a:lnTo>
                <a:lnTo>
                  <a:pt x="64796" y="554678"/>
                </a:lnTo>
                <a:lnTo>
                  <a:pt x="59124" y="583069"/>
                </a:lnTo>
                <a:lnTo>
                  <a:pt x="52962" y="611522"/>
                </a:lnTo>
                <a:lnTo>
                  <a:pt x="47267" y="639221"/>
                </a:lnTo>
                <a:lnTo>
                  <a:pt x="41882" y="666419"/>
                </a:lnTo>
                <a:lnTo>
                  <a:pt x="36705" y="693282"/>
                </a:lnTo>
                <a:lnTo>
                  <a:pt x="30873" y="719128"/>
                </a:lnTo>
                <a:lnTo>
                  <a:pt x="24603" y="744297"/>
                </a:lnTo>
                <a:lnTo>
                  <a:pt x="18042" y="769013"/>
                </a:lnTo>
                <a:lnTo>
                  <a:pt x="12874" y="791841"/>
                </a:lnTo>
                <a:lnTo>
                  <a:pt x="8635" y="813409"/>
                </a:lnTo>
                <a:lnTo>
                  <a:pt x="5016" y="834138"/>
                </a:lnTo>
                <a:lnTo>
                  <a:pt x="2602" y="853513"/>
                </a:lnTo>
                <a:lnTo>
                  <a:pt x="994" y="871986"/>
                </a:lnTo>
                <a:lnTo>
                  <a:pt x="0" y="905741"/>
                </a:lnTo>
                <a:lnTo>
                  <a:pt x="2204" y="933973"/>
                </a:lnTo>
                <a:lnTo>
                  <a:pt x="15493" y="968387"/>
                </a:lnTo>
                <a:lnTo>
                  <a:pt x="32109" y="984569"/>
                </a:lnTo>
                <a:lnTo>
                  <a:pt x="63776" y="1000488"/>
                </a:lnTo>
                <a:lnTo>
                  <a:pt x="87434" y="1006510"/>
                </a:lnTo>
                <a:lnTo>
                  <a:pt x="113824" y="1009186"/>
                </a:lnTo>
                <a:lnTo>
                  <a:pt x="139311" y="1010375"/>
                </a:lnTo>
                <a:lnTo>
                  <a:pt x="171740" y="1008928"/>
                </a:lnTo>
                <a:lnTo>
                  <a:pt x="196429" y="1001356"/>
                </a:lnTo>
                <a:lnTo>
                  <a:pt x="209892" y="993401"/>
                </a:lnTo>
                <a:lnTo>
                  <a:pt x="226376" y="97560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218" name="SMARTInkShape-Group590"/>
          <p:cNvGrpSpPr/>
          <p:nvPr/>
        </p:nvGrpSpPr>
        <p:grpSpPr>
          <a:xfrm>
            <a:off x="3857652" y="3648263"/>
            <a:ext cx="705574" cy="734762"/>
            <a:chOff x="3857652" y="3648263"/>
            <a:chExt cx="705574" cy="734762"/>
          </a:xfrm>
        </p:grpSpPr>
        <p:sp>
          <p:nvSpPr>
            <p:cNvPr id="2516203" name="SMARTInkShape-2502"/>
            <p:cNvSpPr/>
            <p:nvPr/>
          </p:nvSpPr>
          <p:spPr bwMode="auto">
            <a:xfrm>
              <a:off x="4014935" y="3807779"/>
              <a:ext cx="92720" cy="216154"/>
            </a:xfrm>
            <a:custGeom>
              <a:avLst/>
              <a:gdLst/>
              <a:ahLst/>
              <a:cxnLst/>
              <a:rect l="0" t="0" r="0" b="0"/>
              <a:pathLst>
                <a:path w="92720" h="216154">
                  <a:moveTo>
                    <a:pt x="57003" y="28415"/>
                  </a:moveTo>
                  <a:lnTo>
                    <a:pt x="57003" y="22264"/>
                  </a:lnTo>
                  <a:lnTo>
                    <a:pt x="56209" y="21933"/>
                  </a:lnTo>
                  <a:lnTo>
                    <a:pt x="53210" y="21565"/>
                  </a:lnTo>
                  <a:lnTo>
                    <a:pt x="51299" y="23055"/>
                  </a:lnTo>
                  <a:lnTo>
                    <a:pt x="40210" y="41183"/>
                  </a:lnTo>
                  <a:lnTo>
                    <a:pt x="30784" y="71742"/>
                  </a:lnTo>
                  <a:lnTo>
                    <a:pt x="23658" y="102988"/>
                  </a:lnTo>
                  <a:lnTo>
                    <a:pt x="16519" y="133502"/>
                  </a:lnTo>
                  <a:lnTo>
                    <a:pt x="10170" y="165738"/>
                  </a:lnTo>
                  <a:lnTo>
                    <a:pt x="5506" y="196651"/>
                  </a:lnTo>
                  <a:lnTo>
                    <a:pt x="597" y="215963"/>
                  </a:lnTo>
                  <a:lnTo>
                    <a:pt x="349" y="216153"/>
                  </a:lnTo>
                  <a:lnTo>
                    <a:pt x="0" y="210512"/>
                  </a:lnTo>
                  <a:lnTo>
                    <a:pt x="666" y="182570"/>
                  </a:lnTo>
                  <a:lnTo>
                    <a:pt x="6355" y="152319"/>
                  </a:lnTo>
                  <a:lnTo>
                    <a:pt x="16948" y="117426"/>
                  </a:lnTo>
                  <a:lnTo>
                    <a:pt x="22796" y="90994"/>
                  </a:lnTo>
                  <a:lnTo>
                    <a:pt x="30158" y="65488"/>
                  </a:lnTo>
                  <a:lnTo>
                    <a:pt x="43228" y="33049"/>
                  </a:lnTo>
                  <a:lnTo>
                    <a:pt x="58074" y="4548"/>
                  </a:lnTo>
                  <a:lnTo>
                    <a:pt x="60892" y="1391"/>
                  </a:lnTo>
                  <a:lnTo>
                    <a:pt x="63564" y="80"/>
                  </a:lnTo>
                  <a:lnTo>
                    <a:pt x="66140" y="0"/>
                  </a:lnTo>
                  <a:lnTo>
                    <a:pt x="68650" y="3122"/>
                  </a:lnTo>
                  <a:lnTo>
                    <a:pt x="78383" y="33061"/>
                  </a:lnTo>
                  <a:lnTo>
                    <a:pt x="83446" y="65510"/>
                  </a:lnTo>
                  <a:lnTo>
                    <a:pt x="87063" y="100260"/>
                  </a:lnTo>
                  <a:lnTo>
                    <a:pt x="91045" y="133575"/>
                  </a:lnTo>
                  <a:lnTo>
                    <a:pt x="92224" y="161438"/>
                  </a:lnTo>
                  <a:lnTo>
                    <a:pt x="92692" y="190315"/>
                  </a:lnTo>
                  <a:lnTo>
                    <a:pt x="92719" y="161247"/>
                  </a:lnTo>
                  <a:lnTo>
                    <a:pt x="88928" y="129244"/>
                  </a:lnTo>
                  <a:lnTo>
                    <a:pt x="85578" y="1069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04" name="SMARTInkShape-2503"/>
            <p:cNvSpPr/>
            <p:nvPr/>
          </p:nvSpPr>
          <p:spPr bwMode="auto">
            <a:xfrm>
              <a:off x="3871913" y="3814763"/>
              <a:ext cx="153352" cy="100013"/>
            </a:xfrm>
            <a:custGeom>
              <a:avLst/>
              <a:gdLst/>
              <a:ahLst/>
              <a:cxnLst/>
              <a:rect l="0" t="0" r="0" b="0"/>
              <a:pathLst>
                <a:path w="153352" h="100013">
                  <a:moveTo>
                    <a:pt x="0" y="100012"/>
                  </a:moveTo>
                  <a:lnTo>
                    <a:pt x="9942" y="100012"/>
                  </a:lnTo>
                  <a:lnTo>
                    <a:pt x="14473" y="97895"/>
                  </a:lnTo>
                  <a:lnTo>
                    <a:pt x="20720" y="94309"/>
                  </a:lnTo>
                  <a:lnTo>
                    <a:pt x="50853" y="79427"/>
                  </a:lnTo>
                  <a:lnTo>
                    <a:pt x="83658" y="62403"/>
                  </a:lnTo>
                  <a:lnTo>
                    <a:pt x="111774" y="48456"/>
                  </a:lnTo>
                  <a:lnTo>
                    <a:pt x="129956" y="37376"/>
                  </a:lnTo>
                  <a:lnTo>
                    <a:pt x="148170" y="28940"/>
                  </a:lnTo>
                  <a:lnTo>
                    <a:pt x="152636" y="25297"/>
                  </a:lnTo>
                  <a:lnTo>
                    <a:pt x="153351" y="23215"/>
                  </a:lnTo>
                  <a:lnTo>
                    <a:pt x="153034" y="21032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05" name="SMARTInkShape-2504"/>
            <p:cNvSpPr/>
            <p:nvPr/>
          </p:nvSpPr>
          <p:spPr bwMode="auto">
            <a:xfrm>
              <a:off x="3857652" y="3648263"/>
              <a:ext cx="254278" cy="425027"/>
            </a:xfrm>
            <a:custGeom>
              <a:avLst/>
              <a:gdLst/>
              <a:ahLst/>
              <a:cxnLst/>
              <a:rect l="0" t="0" r="0" b="0"/>
              <a:pathLst>
                <a:path w="254278" h="425027">
                  <a:moveTo>
                    <a:pt x="35692" y="87918"/>
                  </a:moveTo>
                  <a:lnTo>
                    <a:pt x="35692" y="74711"/>
                  </a:lnTo>
                  <a:lnTo>
                    <a:pt x="34898" y="74351"/>
                  </a:lnTo>
                  <a:lnTo>
                    <a:pt x="29541" y="73725"/>
                  </a:lnTo>
                  <a:lnTo>
                    <a:pt x="25050" y="77451"/>
                  </a:lnTo>
                  <a:lnTo>
                    <a:pt x="23024" y="83531"/>
                  </a:lnTo>
                  <a:lnTo>
                    <a:pt x="21546" y="115941"/>
                  </a:lnTo>
                  <a:lnTo>
                    <a:pt x="21446" y="149138"/>
                  </a:lnTo>
                  <a:lnTo>
                    <a:pt x="21423" y="176246"/>
                  </a:lnTo>
                  <a:lnTo>
                    <a:pt x="21412" y="206814"/>
                  </a:lnTo>
                  <a:lnTo>
                    <a:pt x="21408" y="241038"/>
                  </a:lnTo>
                  <a:lnTo>
                    <a:pt x="22200" y="276621"/>
                  </a:lnTo>
                  <a:lnTo>
                    <a:pt x="25197" y="310957"/>
                  </a:lnTo>
                  <a:lnTo>
                    <a:pt x="29175" y="342622"/>
                  </a:lnTo>
                  <a:lnTo>
                    <a:pt x="32796" y="370982"/>
                  </a:lnTo>
                  <a:lnTo>
                    <a:pt x="34834" y="402418"/>
                  </a:lnTo>
                  <a:lnTo>
                    <a:pt x="35617" y="425026"/>
                  </a:lnTo>
                  <a:lnTo>
                    <a:pt x="33571" y="393855"/>
                  </a:lnTo>
                  <a:lnTo>
                    <a:pt x="25747" y="358694"/>
                  </a:lnTo>
                  <a:lnTo>
                    <a:pt x="22691" y="325134"/>
                  </a:lnTo>
                  <a:lnTo>
                    <a:pt x="17994" y="290056"/>
                  </a:lnTo>
                  <a:lnTo>
                    <a:pt x="15367" y="254526"/>
                  </a:lnTo>
                  <a:lnTo>
                    <a:pt x="14479" y="219165"/>
                  </a:lnTo>
                  <a:lnTo>
                    <a:pt x="14280" y="186786"/>
                  </a:lnTo>
                  <a:lnTo>
                    <a:pt x="14263" y="175531"/>
                  </a:lnTo>
                  <a:lnTo>
                    <a:pt x="13468" y="174902"/>
                  </a:lnTo>
                  <a:lnTo>
                    <a:pt x="8110" y="173809"/>
                  </a:lnTo>
                  <a:lnTo>
                    <a:pt x="7558" y="171600"/>
                  </a:lnTo>
                  <a:lnTo>
                    <a:pt x="7411" y="169900"/>
                  </a:lnTo>
                  <a:lnTo>
                    <a:pt x="6519" y="168766"/>
                  </a:lnTo>
                  <a:lnTo>
                    <a:pt x="3412" y="167507"/>
                  </a:lnTo>
                  <a:lnTo>
                    <a:pt x="2265" y="166377"/>
                  </a:lnTo>
                  <a:lnTo>
                    <a:pt x="992" y="163006"/>
                  </a:lnTo>
                  <a:lnTo>
                    <a:pt x="0" y="142658"/>
                  </a:lnTo>
                  <a:lnTo>
                    <a:pt x="3774" y="131742"/>
                  </a:lnTo>
                  <a:lnTo>
                    <a:pt x="11981" y="125123"/>
                  </a:lnTo>
                  <a:lnTo>
                    <a:pt x="40445" y="106821"/>
                  </a:lnTo>
                  <a:lnTo>
                    <a:pt x="71143" y="90961"/>
                  </a:lnTo>
                  <a:lnTo>
                    <a:pt x="95898" y="78952"/>
                  </a:lnTo>
                  <a:lnTo>
                    <a:pt x="122775" y="64883"/>
                  </a:lnTo>
                  <a:lnTo>
                    <a:pt x="150595" y="48047"/>
                  </a:lnTo>
                  <a:lnTo>
                    <a:pt x="176718" y="34215"/>
                  </a:lnTo>
                  <a:lnTo>
                    <a:pt x="201558" y="22775"/>
                  </a:lnTo>
                  <a:lnTo>
                    <a:pt x="234680" y="8203"/>
                  </a:lnTo>
                  <a:lnTo>
                    <a:pt x="250138" y="93"/>
                  </a:lnTo>
                  <a:lnTo>
                    <a:pt x="252475" y="0"/>
                  </a:lnTo>
                  <a:lnTo>
                    <a:pt x="254033" y="731"/>
                  </a:lnTo>
                  <a:lnTo>
                    <a:pt x="254277" y="2806"/>
                  </a:lnTo>
                  <a:lnTo>
                    <a:pt x="250004" y="16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06" name="SMARTInkShape-2505"/>
            <p:cNvSpPr/>
            <p:nvPr/>
          </p:nvSpPr>
          <p:spPr bwMode="auto">
            <a:xfrm>
              <a:off x="3893344" y="3764908"/>
              <a:ext cx="100013" cy="56999"/>
            </a:xfrm>
            <a:custGeom>
              <a:avLst/>
              <a:gdLst/>
              <a:ahLst/>
              <a:cxnLst/>
              <a:rect l="0" t="0" r="0" b="0"/>
              <a:pathLst>
                <a:path w="100013" h="56999">
                  <a:moveTo>
                    <a:pt x="0" y="56998"/>
                  </a:moveTo>
                  <a:lnTo>
                    <a:pt x="0" y="53206"/>
                  </a:lnTo>
                  <a:lnTo>
                    <a:pt x="794" y="52089"/>
                  </a:lnTo>
                  <a:lnTo>
                    <a:pt x="2116" y="51344"/>
                  </a:lnTo>
                  <a:lnTo>
                    <a:pt x="3792" y="50847"/>
                  </a:lnTo>
                  <a:lnTo>
                    <a:pt x="9943" y="46356"/>
                  </a:lnTo>
                  <a:lnTo>
                    <a:pt x="12356" y="40098"/>
                  </a:lnTo>
                  <a:lnTo>
                    <a:pt x="13000" y="36206"/>
                  </a:lnTo>
                  <a:lnTo>
                    <a:pt x="15017" y="32818"/>
                  </a:lnTo>
                  <a:lnTo>
                    <a:pt x="41689" y="5682"/>
                  </a:lnTo>
                  <a:lnTo>
                    <a:pt x="50543" y="2441"/>
                  </a:lnTo>
                  <a:lnTo>
                    <a:pt x="77224" y="0"/>
                  </a:lnTo>
                  <a:lnTo>
                    <a:pt x="86180" y="4149"/>
                  </a:lnTo>
                  <a:lnTo>
                    <a:pt x="100012" y="14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07" name="SMARTInkShape-2506"/>
            <p:cNvSpPr/>
            <p:nvPr/>
          </p:nvSpPr>
          <p:spPr bwMode="auto">
            <a:xfrm>
              <a:off x="3914775" y="3821906"/>
              <a:ext cx="71439" cy="78583"/>
            </a:xfrm>
            <a:custGeom>
              <a:avLst/>
              <a:gdLst/>
              <a:ahLst/>
              <a:cxnLst/>
              <a:rect l="0" t="0" r="0" b="0"/>
              <a:pathLst>
                <a:path w="71439" h="78583">
                  <a:moveTo>
                    <a:pt x="0" y="78582"/>
                  </a:moveTo>
                  <a:lnTo>
                    <a:pt x="3792" y="78582"/>
                  </a:lnTo>
                  <a:lnTo>
                    <a:pt x="7771" y="76465"/>
                  </a:lnTo>
                  <a:lnTo>
                    <a:pt x="39900" y="49324"/>
                  </a:lnTo>
                  <a:lnTo>
                    <a:pt x="67485" y="16789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08" name="SMARTInkShape-2507"/>
            <p:cNvSpPr/>
            <p:nvPr/>
          </p:nvSpPr>
          <p:spPr bwMode="auto">
            <a:xfrm>
              <a:off x="4430412" y="4076397"/>
              <a:ext cx="132814" cy="138417"/>
            </a:xfrm>
            <a:custGeom>
              <a:avLst/>
              <a:gdLst/>
              <a:ahLst/>
              <a:cxnLst/>
              <a:rect l="0" t="0" r="0" b="0"/>
              <a:pathLst>
                <a:path w="132814" h="138417">
                  <a:moveTo>
                    <a:pt x="13001" y="31259"/>
                  </a:moveTo>
                  <a:lnTo>
                    <a:pt x="7297" y="37756"/>
                  </a:lnTo>
                  <a:lnTo>
                    <a:pt x="1609" y="49147"/>
                  </a:lnTo>
                  <a:lnTo>
                    <a:pt x="0" y="57995"/>
                  </a:lnTo>
                  <a:lnTo>
                    <a:pt x="1402" y="67219"/>
                  </a:lnTo>
                  <a:lnTo>
                    <a:pt x="6653" y="79220"/>
                  </a:lnTo>
                  <a:lnTo>
                    <a:pt x="11767" y="85119"/>
                  </a:lnTo>
                  <a:lnTo>
                    <a:pt x="19332" y="90387"/>
                  </a:lnTo>
                  <a:lnTo>
                    <a:pt x="32515" y="94022"/>
                  </a:lnTo>
                  <a:lnTo>
                    <a:pt x="50268" y="95099"/>
                  </a:lnTo>
                  <a:lnTo>
                    <a:pt x="63695" y="91118"/>
                  </a:lnTo>
                  <a:lnTo>
                    <a:pt x="82525" y="79951"/>
                  </a:lnTo>
                  <a:lnTo>
                    <a:pt x="112114" y="52370"/>
                  </a:lnTo>
                  <a:lnTo>
                    <a:pt x="123242" y="35839"/>
                  </a:lnTo>
                  <a:lnTo>
                    <a:pt x="132813" y="9931"/>
                  </a:lnTo>
                  <a:lnTo>
                    <a:pt x="132563" y="6722"/>
                  </a:lnTo>
                  <a:lnTo>
                    <a:pt x="130169" y="1039"/>
                  </a:lnTo>
                  <a:lnTo>
                    <a:pt x="128419" y="0"/>
                  </a:lnTo>
                  <a:lnTo>
                    <a:pt x="126458" y="101"/>
                  </a:lnTo>
                  <a:lnTo>
                    <a:pt x="124358" y="962"/>
                  </a:lnTo>
                  <a:lnTo>
                    <a:pt x="100639" y="32362"/>
                  </a:lnTo>
                  <a:lnTo>
                    <a:pt x="83552" y="60846"/>
                  </a:lnTo>
                  <a:lnTo>
                    <a:pt x="78530" y="94107"/>
                  </a:lnTo>
                  <a:lnTo>
                    <a:pt x="78118" y="101732"/>
                  </a:lnTo>
                  <a:lnTo>
                    <a:pt x="81894" y="114439"/>
                  </a:lnTo>
                  <a:lnTo>
                    <a:pt x="98726" y="1384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09" name="SMARTInkShape-2508"/>
            <p:cNvSpPr/>
            <p:nvPr/>
          </p:nvSpPr>
          <p:spPr bwMode="auto">
            <a:xfrm>
              <a:off x="4351221" y="4064794"/>
              <a:ext cx="113624" cy="156281"/>
            </a:xfrm>
            <a:custGeom>
              <a:avLst/>
              <a:gdLst/>
              <a:ahLst/>
              <a:cxnLst/>
              <a:rect l="0" t="0" r="0" b="0"/>
              <a:pathLst>
                <a:path w="113624" h="156281">
                  <a:moveTo>
                    <a:pt x="56473" y="0"/>
                  </a:moveTo>
                  <a:lnTo>
                    <a:pt x="52681" y="0"/>
                  </a:lnTo>
                  <a:lnTo>
                    <a:pt x="48702" y="2116"/>
                  </a:lnTo>
                  <a:lnTo>
                    <a:pt x="22681" y="20585"/>
                  </a:lnTo>
                  <a:lnTo>
                    <a:pt x="12505" y="37585"/>
                  </a:lnTo>
                  <a:lnTo>
                    <a:pt x="2750" y="70365"/>
                  </a:lnTo>
                  <a:lnTo>
                    <a:pt x="0" y="105298"/>
                  </a:lnTo>
                  <a:lnTo>
                    <a:pt x="417" y="119824"/>
                  </a:lnTo>
                  <a:lnTo>
                    <a:pt x="3249" y="131572"/>
                  </a:lnTo>
                  <a:lnTo>
                    <a:pt x="13098" y="147111"/>
                  </a:lnTo>
                  <a:lnTo>
                    <a:pt x="23701" y="152695"/>
                  </a:lnTo>
                  <a:lnTo>
                    <a:pt x="46119" y="156280"/>
                  </a:lnTo>
                  <a:lnTo>
                    <a:pt x="64782" y="153108"/>
                  </a:lnTo>
                  <a:lnTo>
                    <a:pt x="91628" y="139222"/>
                  </a:lnTo>
                  <a:lnTo>
                    <a:pt x="11362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10" name="SMARTInkShape-2509"/>
            <p:cNvSpPr/>
            <p:nvPr/>
          </p:nvSpPr>
          <p:spPr bwMode="auto">
            <a:xfrm>
              <a:off x="4222247" y="4129088"/>
              <a:ext cx="92579" cy="133722"/>
            </a:xfrm>
            <a:custGeom>
              <a:avLst/>
              <a:gdLst/>
              <a:ahLst/>
              <a:cxnLst/>
              <a:rect l="0" t="0" r="0" b="0"/>
              <a:pathLst>
                <a:path w="92579" h="133722">
                  <a:moveTo>
                    <a:pt x="35428" y="0"/>
                  </a:moveTo>
                  <a:lnTo>
                    <a:pt x="31636" y="0"/>
                  </a:lnTo>
                  <a:lnTo>
                    <a:pt x="30519" y="793"/>
                  </a:lnTo>
                  <a:lnTo>
                    <a:pt x="29774" y="2116"/>
                  </a:lnTo>
                  <a:lnTo>
                    <a:pt x="29277" y="3792"/>
                  </a:lnTo>
                  <a:lnTo>
                    <a:pt x="7147" y="35959"/>
                  </a:lnTo>
                  <a:lnTo>
                    <a:pt x="3015" y="45350"/>
                  </a:lnTo>
                  <a:lnTo>
                    <a:pt x="0" y="78737"/>
                  </a:lnTo>
                  <a:lnTo>
                    <a:pt x="589" y="94590"/>
                  </a:lnTo>
                  <a:lnTo>
                    <a:pt x="3540" y="104481"/>
                  </a:lnTo>
                  <a:lnTo>
                    <a:pt x="13456" y="118975"/>
                  </a:lnTo>
                  <a:lnTo>
                    <a:pt x="19842" y="124315"/>
                  </a:lnTo>
                  <a:lnTo>
                    <a:pt x="25326" y="126688"/>
                  </a:lnTo>
                  <a:lnTo>
                    <a:pt x="30409" y="127743"/>
                  </a:lnTo>
                  <a:lnTo>
                    <a:pt x="37431" y="123979"/>
                  </a:lnTo>
                  <a:lnTo>
                    <a:pt x="45049" y="117014"/>
                  </a:lnTo>
                  <a:lnTo>
                    <a:pt x="51081" y="108627"/>
                  </a:lnTo>
                  <a:lnTo>
                    <a:pt x="54291" y="99607"/>
                  </a:lnTo>
                  <a:lnTo>
                    <a:pt x="56634" y="65747"/>
                  </a:lnTo>
                  <a:lnTo>
                    <a:pt x="56853" y="33473"/>
                  </a:lnTo>
                  <a:lnTo>
                    <a:pt x="56859" y="64910"/>
                  </a:lnTo>
                  <a:lnTo>
                    <a:pt x="56859" y="97839"/>
                  </a:lnTo>
                  <a:lnTo>
                    <a:pt x="60651" y="117007"/>
                  </a:lnTo>
                  <a:lnTo>
                    <a:pt x="66802" y="128948"/>
                  </a:lnTo>
                  <a:lnTo>
                    <a:pt x="71332" y="132716"/>
                  </a:lnTo>
                  <a:lnTo>
                    <a:pt x="73652" y="133721"/>
                  </a:lnTo>
                  <a:lnTo>
                    <a:pt x="75992" y="132803"/>
                  </a:lnTo>
                  <a:lnTo>
                    <a:pt x="80708" y="127551"/>
                  </a:lnTo>
                  <a:lnTo>
                    <a:pt x="92578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11" name="SMARTInkShape-2510"/>
            <p:cNvSpPr/>
            <p:nvPr/>
          </p:nvSpPr>
          <p:spPr bwMode="auto">
            <a:xfrm>
              <a:off x="4193641" y="4029075"/>
              <a:ext cx="28316" cy="211273"/>
            </a:xfrm>
            <a:custGeom>
              <a:avLst/>
              <a:gdLst/>
              <a:ahLst/>
              <a:cxnLst/>
              <a:rect l="0" t="0" r="0" b="0"/>
              <a:pathLst>
                <a:path w="28316" h="211273">
                  <a:moveTo>
                    <a:pt x="21172" y="0"/>
                  </a:moveTo>
                  <a:lnTo>
                    <a:pt x="15021" y="0"/>
                  </a:lnTo>
                  <a:lnTo>
                    <a:pt x="4172" y="9943"/>
                  </a:lnTo>
                  <a:lnTo>
                    <a:pt x="1710" y="16590"/>
                  </a:lnTo>
                  <a:lnTo>
                    <a:pt x="0" y="49810"/>
                  </a:lnTo>
                  <a:lnTo>
                    <a:pt x="611" y="77641"/>
                  </a:lnTo>
                  <a:lnTo>
                    <a:pt x="5466" y="109876"/>
                  </a:lnTo>
                  <a:lnTo>
                    <a:pt x="11138" y="139888"/>
                  </a:lnTo>
                  <a:lnTo>
                    <a:pt x="13965" y="168096"/>
                  </a:lnTo>
                  <a:lnTo>
                    <a:pt x="20066" y="202935"/>
                  </a:lnTo>
                  <a:lnTo>
                    <a:pt x="21228" y="206727"/>
                  </a:lnTo>
                  <a:lnTo>
                    <a:pt x="22797" y="209256"/>
                  </a:lnTo>
                  <a:lnTo>
                    <a:pt x="24636" y="210941"/>
                  </a:lnTo>
                  <a:lnTo>
                    <a:pt x="25863" y="211272"/>
                  </a:lnTo>
                  <a:lnTo>
                    <a:pt x="26680" y="210698"/>
                  </a:lnTo>
                  <a:lnTo>
                    <a:pt x="27225" y="209521"/>
                  </a:lnTo>
                  <a:lnTo>
                    <a:pt x="28172" y="182049"/>
                  </a:lnTo>
                  <a:lnTo>
                    <a:pt x="28273" y="153953"/>
                  </a:lnTo>
                  <a:lnTo>
                    <a:pt x="28315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12" name="SMARTInkShape-2511"/>
            <p:cNvSpPr/>
            <p:nvPr/>
          </p:nvSpPr>
          <p:spPr bwMode="auto">
            <a:xfrm>
              <a:off x="3894339" y="3829050"/>
              <a:ext cx="143879" cy="162759"/>
            </a:xfrm>
            <a:custGeom>
              <a:avLst/>
              <a:gdLst/>
              <a:ahLst/>
              <a:cxnLst/>
              <a:rect l="0" t="0" r="0" b="0"/>
              <a:pathLst>
                <a:path w="143879" h="162759">
                  <a:moveTo>
                    <a:pt x="13292" y="0"/>
                  </a:moveTo>
                  <a:lnTo>
                    <a:pt x="12499" y="11407"/>
                  </a:lnTo>
                  <a:lnTo>
                    <a:pt x="7141" y="33585"/>
                  </a:lnTo>
                  <a:lnTo>
                    <a:pt x="5551" y="63843"/>
                  </a:lnTo>
                  <a:lnTo>
                    <a:pt x="533" y="98277"/>
                  </a:lnTo>
                  <a:lnTo>
                    <a:pt x="0" y="129799"/>
                  </a:lnTo>
                  <a:lnTo>
                    <a:pt x="4768" y="144116"/>
                  </a:lnTo>
                  <a:lnTo>
                    <a:pt x="8975" y="150835"/>
                  </a:lnTo>
                  <a:lnTo>
                    <a:pt x="19598" y="159080"/>
                  </a:lnTo>
                  <a:lnTo>
                    <a:pt x="32799" y="162758"/>
                  </a:lnTo>
                  <a:lnTo>
                    <a:pt x="66103" y="156332"/>
                  </a:lnTo>
                  <a:lnTo>
                    <a:pt x="100680" y="150056"/>
                  </a:lnTo>
                  <a:lnTo>
                    <a:pt x="135529" y="142816"/>
                  </a:lnTo>
                  <a:lnTo>
                    <a:pt x="142497" y="139409"/>
                  </a:lnTo>
                  <a:lnTo>
                    <a:pt x="143878" y="136596"/>
                  </a:lnTo>
                  <a:lnTo>
                    <a:pt x="14188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13" name="SMARTInkShape-2512"/>
            <p:cNvSpPr/>
            <p:nvPr/>
          </p:nvSpPr>
          <p:spPr bwMode="auto">
            <a:xfrm>
              <a:off x="4036219" y="4122632"/>
              <a:ext cx="112092" cy="260393"/>
            </a:xfrm>
            <a:custGeom>
              <a:avLst/>
              <a:gdLst/>
              <a:ahLst/>
              <a:cxnLst/>
              <a:rect l="0" t="0" r="0" b="0"/>
              <a:pathLst>
                <a:path w="112092" h="260393">
                  <a:moveTo>
                    <a:pt x="0" y="27887"/>
                  </a:moveTo>
                  <a:lnTo>
                    <a:pt x="9943" y="51566"/>
                  </a:lnTo>
                  <a:lnTo>
                    <a:pt x="14223" y="84834"/>
                  </a:lnTo>
                  <a:lnTo>
                    <a:pt x="19736" y="117344"/>
                  </a:lnTo>
                  <a:lnTo>
                    <a:pt x="26397" y="151318"/>
                  </a:lnTo>
                  <a:lnTo>
                    <a:pt x="32604" y="181846"/>
                  </a:lnTo>
                  <a:lnTo>
                    <a:pt x="34796" y="211000"/>
                  </a:lnTo>
                  <a:lnTo>
                    <a:pt x="35536" y="245061"/>
                  </a:lnTo>
                  <a:lnTo>
                    <a:pt x="35694" y="260392"/>
                  </a:lnTo>
                  <a:lnTo>
                    <a:pt x="35708" y="258751"/>
                  </a:lnTo>
                  <a:lnTo>
                    <a:pt x="27946" y="229239"/>
                  </a:lnTo>
                  <a:lnTo>
                    <a:pt x="21245" y="197613"/>
                  </a:lnTo>
                  <a:lnTo>
                    <a:pt x="17379" y="173965"/>
                  </a:lnTo>
                  <a:lnTo>
                    <a:pt x="15662" y="147579"/>
                  </a:lnTo>
                  <a:lnTo>
                    <a:pt x="14898" y="122094"/>
                  </a:lnTo>
                  <a:lnTo>
                    <a:pt x="15353" y="97538"/>
                  </a:lnTo>
                  <a:lnTo>
                    <a:pt x="20071" y="62988"/>
                  </a:lnTo>
                  <a:lnTo>
                    <a:pt x="30893" y="29176"/>
                  </a:lnTo>
                  <a:lnTo>
                    <a:pt x="39130" y="15760"/>
                  </a:lnTo>
                  <a:lnTo>
                    <a:pt x="48082" y="7151"/>
                  </a:lnTo>
                  <a:lnTo>
                    <a:pt x="57353" y="2796"/>
                  </a:lnTo>
                  <a:lnTo>
                    <a:pt x="76240" y="0"/>
                  </a:lnTo>
                  <a:lnTo>
                    <a:pt x="87860" y="3851"/>
                  </a:lnTo>
                  <a:lnTo>
                    <a:pt x="99374" y="10854"/>
                  </a:lnTo>
                  <a:lnTo>
                    <a:pt x="107137" y="19258"/>
                  </a:lnTo>
                  <a:lnTo>
                    <a:pt x="111116" y="30402"/>
                  </a:lnTo>
                  <a:lnTo>
                    <a:pt x="112091" y="43292"/>
                  </a:lnTo>
                  <a:lnTo>
                    <a:pt x="104171" y="78040"/>
                  </a:lnTo>
                  <a:lnTo>
                    <a:pt x="89867" y="99368"/>
                  </a:lnTo>
                  <a:lnTo>
                    <a:pt x="74341" y="113183"/>
                  </a:lnTo>
                  <a:lnTo>
                    <a:pt x="64526" y="117390"/>
                  </a:lnTo>
                  <a:lnTo>
                    <a:pt x="59686" y="118512"/>
                  </a:lnTo>
                  <a:lnTo>
                    <a:pt x="54872" y="117672"/>
                  </a:lnTo>
                  <a:lnTo>
                    <a:pt x="45289" y="112506"/>
                  </a:lnTo>
                  <a:lnTo>
                    <a:pt x="42099" y="108112"/>
                  </a:lnTo>
                  <a:lnTo>
                    <a:pt x="38554" y="96880"/>
                  </a:lnTo>
                  <a:lnTo>
                    <a:pt x="36559" y="77169"/>
                  </a:lnTo>
                  <a:lnTo>
                    <a:pt x="45703" y="41737"/>
                  </a:lnTo>
                  <a:lnTo>
                    <a:pt x="50006" y="27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14" name="SMARTInkShape-2513"/>
            <p:cNvSpPr/>
            <p:nvPr/>
          </p:nvSpPr>
          <p:spPr bwMode="auto">
            <a:xfrm>
              <a:off x="4315818" y="3744856"/>
              <a:ext cx="101859" cy="150847"/>
            </a:xfrm>
            <a:custGeom>
              <a:avLst/>
              <a:gdLst/>
              <a:ahLst/>
              <a:cxnLst/>
              <a:rect l="0" t="0" r="0" b="0"/>
              <a:pathLst>
                <a:path w="101859" h="150847">
                  <a:moveTo>
                    <a:pt x="6151" y="55619"/>
                  </a:moveTo>
                  <a:lnTo>
                    <a:pt x="2359" y="59411"/>
                  </a:lnTo>
                  <a:lnTo>
                    <a:pt x="496" y="63390"/>
                  </a:lnTo>
                  <a:lnTo>
                    <a:pt x="0" y="65562"/>
                  </a:lnTo>
                  <a:lnTo>
                    <a:pt x="1256" y="67010"/>
                  </a:lnTo>
                  <a:lnTo>
                    <a:pt x="6886" y="68619"/>
                  </a:lnTo>
                  <a:lnTo>
                    <a:pt x="18981" y="69525"/>
                  </a:lnTo>
                  <a:lnTo>
                    <a:pt x="32618" y="66001"/>
                  </a:lnTo>
                  <a:lnTo>
                    <a:pt x="64736" y="49312"/>
                  </a:lnTo>
                  <a:lnTo>
                    <a:pt x="85662" y="31501"/>
                  </a:lnTo>
                  <a:lnTo>
                    <a:pt x="100896" y="11746"/>
                  </a:lnTo>
                  <a:lnTo>
                    <a:pt x="101858" y="8908"/>
                  </a:lnTo>
                  <a:lnTo>
                    <a:pt x="101706" y="6222"/>
                  </a:lnTo>
                  <a:lnTo>
                    <a:pt x="100810" y="3638"/>
                  </a:lnTo>
                  <a:lnTo>
                    <a:pt x="99420" y="1915"/>
                  </a:lnTo>
                  <a:lnTo>
                    <a:pt x="95758" y="0"/>
                  </a:lnTo>
                  <a:lnTo>
                    <a:pt x="89368" y="3383"/>
                  </a:lnTo>
                  <a:lnTo>
                    <a:pt x="76845" y="16329"/>
                  </a:lnTo>
                  <a:lnTo>
                    <a:pt x="49562" y="49740"/>
                  </a:lnTo>
                  <a:lnTo>
                    <a:pt x="39475" y="75749"/>
                  </a:lnTo>
                  <a:lnTo>
                    <a:pt x="36133" y="103564"/>
                  </a:lnTo>
                  <a:lnTo>
                    <a:pt x="35937" y="129533"/>
                  </a:lnTo>
                  <a:lnTo>
                    <a:pt x="38703" y="139534"/>
                  </a:lnTo>
                  <a:lnTo>
                    <a:pt x="46812" y="146625"/>
                  </a:lnTo>
                  <a:lnTo>
                    <a:pt x="52308" y="149627"/>
                  </a:lnTo>
                  <a:lnTo>
                    <a:pt x="62648" y="150846"/>
                  </a:lnTo>
                  <a:lnTo>
                    <a:pt x="77588" y="148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15" name="SMARTInkShape-2514"/>
            <p:cNvSpPr/>
            <p:nvPr/>
          </p:nvSpPr>
          <p:spPr bwMode="auto">
            <a:xfrm>
              <a:off x="4215328" y="3779364"/>
              <a:ext cx="67092" cy="176325"/>
            </a:xfrm>
            <a:custGeom>
              <a:avLst/>
              <a:gdLst/>
              <a:ahLst/>
              <a:cxnLst/>
              <a:rect l="0" t="0" r="0" b="0"/>
              <a:pathLst>
                <a:path w="67092" h="176325">
                  <a:moveTo>
                    <a:pt x="35203" y="13967"/>
                  </a:moveTo>
                  <a:lnTo>
                    <a:pt x="31411" y="13967"/>
                  </a:lnTo>
                  <a:lnTo>
                    <a:pt x="30294" y="13174"/>
                  </a:lnTo>
                  <a:lnTo>
                    <a:pt x="29549" y="11851"/>
                  </a:lnTo>
                  <a:lnTo>
                    <a:pt x="29052" y="10175"/>
                  </a:lnTo>
                  <a:lnTo>
                    <a:pt x="27928" y="9058"/>
                  </a:lnTo>
                  <a:lnTo>
                    <a:pt x="20419" y="5148"/>
                  </a:lnTo>
                  <a:lnTo>
                    <a:pt x="14161" y="0"/>
                  </a:lnTo>
                  <a:lnTo>
                    <a:pt x="13782" y="20273"/>
                  </a:lnTo>
                  <a:lnTo>
                    <a:pt x="15893" y="26824"/>
                  </a:lnTo>
                  <a:lnTo>
                    <a:pt x="28246" y="42417"/>
                  </a:lnTo>
                  <a:lnTo>
                    <a:pt x="37621" y="52042"/>
                  </a:lnTo>
                  <a:lnTo>
                    <a:pt x="44480" y="54702"/>
                  </a:lnTo>
                  <a:lnTo>
                    <a:pt x="58026" y="56410"/>
                  </a:lnTo>
                  <a:lnTo>
                    <a:pt x="59943" y="57343"/>
                  </a:lnTo>
                  <a:lnTo>
                    <a:pt x="61222" y="58759"/>
                  </a:lnTo>
                  <a:lnTo>
                    <a:pt x="67066" y="70528"/>
                  </a:lnTo>
                  <a:lnTo>
                    <a:pt x="67091" y="79057"/>
                  </a:lnTo>
                  <a:lnTo>
                    <a:pt x="57717" y="107882"/>
                  </a:lnTo>
                  <a:lnTo>
                    <a:pt x="37100" y="142693"/>
                  </a:lnTo>
                  <a:lnTo>
                    <a:pt x="23349" y="164660"/>
                  </a:lnTo>
                  <a:lnTo>
                    <a:pt x="11494" y="173887"/>
                  </a:lnTo>
                  <a:lnTo>
                    <a:pt x="5351" y="176324"/>
                  </a:lnTo>
                  <a:lnTo>
                    <a:pt x="3396" y="176180"/>
                  </a:lnTo>
                  <a:lnTo>
                    <a:pt x="2092" y="175290"/>
                  </a:lnTo>
                  <a:lnTo>
                    <a:pt x="1223" y="173903"/>
                  </a:lnTo>
                  <a:lnTo>
                    <a:pt x="0" y="160575"/>
                  </a:lnTo>
                  <a:lnTo>
                    <a:pt x="7323" y="125702"/>
                  </a:lnTo>
                  <a:lnTo>
                    <a:pt x="13772" y="996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16" name="SMARTInkShape-2515"/>
            <p:cNvSpPr/>
            <p:nvPr/>
          </p:nvSpPr>
          <p:spPr bwMode="auto">
            <a:xfrm>
              <a:off x="4171977" y="3657600"/>
              <a:ext cx="14262" cy="311787"/>
            </a:xfrm>
            <a:custGeom>
              <a:avLst/>
              <a:gdLst/>
              <a:ahLst/>
              <a:cxnLst/>
              <a:rect l="0" t="0" r="0" b="0"/>
              <a:pathLst>
                <a:path w="14262" h="311787">
                  <a:moveTo>
                    <a:pt x="14261" y="0"/>
                  </a:moveTo>
                  <a:lnTo>
                    <a:pt x="10468" y="0"/>
                  </a:lnTo>
                  <a:lnTo>
                    <a:pt x="9351" y="1588"/>
                  </a:lnTo>
                  <a:lnTo>
                    <a:pt x="7779" y="12200"/>
                  </a:lnTo>
                  <a:lnTo>
                    <a:pt x="5131" y="40951"/>
                  </a:lnTo>
                  <a:lnTo>
                    <a:pt x="1501" y="75104"/>
                  </a:lnTo>
                  <a:lnTo>
                    <a:pt x="652" y="101642"/>
                  </a:lnTo>
                  <a:lnTo>
                    <a:pt x="275" y="129312"/>
                  </a:lnTo>
                  <a:lnTo>
                    <a:pt x="107" y="159601"/>
                  </a:lnTo>
                  <a:lnTo>
                    <a:pt x="33" y="190790"/>
                  </a:lnTo>
                  <a:lnTo>
                    <a:pt x="0" y="220527"/>
                  </a:lnTo>
                  <a:lnTo>
                    <a:pt x="2102" y="247502"/>
                  </a:lnTo>
                  <a:lnTo>
                    <a:pt x="5631" y="280767"/>
                  </a:lnTo>
                  <a:lnTo>
                    <a:pt x="7030" y="311786"/>
                  </a:lnTo>
                  <a:lnTo>
                    <a:pt x="7852" y="311045"/>
                  </a:lnTo>
                  <a:lnTo>
                    <a:pt x="10883" y="305988"/>
                  </a:lnTo>
                  <a:lnTo>
                    <a:pt x="14261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17" name="SMARTInkShape-2516"/>
            <p:cNvSpPr/>
            <p:nvPr/>
          </p:nvSpPr>
          <p:spPr bwMode="auto">
            <a:xfrm>
              <a:off x="3981436" y="3879056"/>
              <a:ext cx="183371" cy="95873"/>
            </a:xfrm>
            <a:custGeom>
              <a:avLst/>
              <a:gdLst/>
              <a:ahLst/>
              <a:cxnLst/>
              <a:rect l="0" t="0" r="0" b="0"/>
              <a:pathLst>
                <a:path w="183371" h="95873">
                  <a:moveTo>
                    <a:pt x="26208" y="64294"/>
                  </a:moveTo>
                  <a:lnTo>
                    <a:pt x="20505" y="70791"/>
                  </a:lnTo>
                  <a:lnTo>
                    <a:pt x="13229" y="81388"/>
                  </a:lnTo>
                  <a:lnTo>
                    <a:pt x="2960" y="89908"/>
                  </a:lnTo>
                  <a:lnTo>
                    <a:pt x="0" y="94993"/>
                  </a:lnTo>
                  <a:lnTo>
                    <a:pt x="5" y="95872"/>
                  </a:lnTo>
                  <a:lnTo>
                    <a:pt x="802" y="95665"/>
                  </a:lnTo>
                  <a:lnTo>
                    <a:pt x="35488" y="70180"/>
                  </a:lnTo>
                  <a:lnTo>
                    <a:pt x="69963" y="48112"/>
                  </a:lnTo>
                  <a:lnTo>
                    <a:pt x="97910" y="30131"/>
                  </a:lnTo>
                  <a:lnTo>
                    <a:pt x="132005" y="13625"/>
                  </a:lnTo>
                  <a:lnTo>
                    <a:pt x="166787" y="2343"/>
                  </a:lnTo>
                  <a:lnTo>
                    <a:pt x="1833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29" name="SMARTInkShape-Group591"/>
          <p:cNvGrpSpPr/>
          <p:nvPr/>
        </p:nvGrpSpPr>
        <p:grpSpPr>
          <a:xfrm>
            <a:off x="4100513" y="5622130"/>
            <a:ext cx="1307308" cy="511955"/>
            <a:chOff x="4100513" y="5622130"/>
            <a:chExt cx="1307308" cy="511955"/>
          </a:xfrm>
        </p:grpSpPr>
        <p:sp>
          <p:nvSpPr>
            <p:cNvPr id="2516219" name="SMARTInkShape-2517"/>
            <p:cNvSpPr/>
            <p:nvPr/>
          </p:nvSpPr>
          <p:spPr bwMode="auto">
            <a:xfrm>
              <a:off x="4271963" y="5915025"/>
              <a:ext cx="56823" cy="219060"/>
            </a:xfrm>
            <a:custGeom>
              <a:avLst/>
              <a:gdLst/>
              <a:ahLst/>
              <a:cxnLst/>
              <a:rect l="0" t="0" r="0" b="0"/>
              <a:pathLst>
                <a:path w="56823" h="219060">
                  <a:moveTo>
                    <a:pt x="42862" y="0"/>
                  </a:moveTo>
                  <a:lnTo>
                    <a:pt x="42862" y="3792"/>
                  </a:lnTo>
                  <a:lnTo>
                    <a:pt x="40745" y="7771"/>
                  </a:lnTo>
                  <a:lnTo>
                    <a:pt x="39070" y="9943"/>
                  </a:lnTo>
                  <a:lnTo>
                    <a:pt x="36711" y="24378"/>
                  </a:lnTo>
                  <a:lnTo>
                    <a:pt x="35914" y="52176"/>
                  </a:lnTo>
                  <a:lnTo>
                    <a:pt x="36570" y="83017"/>
                  </a:lnTo>
                  <a:lnTo>
                    <a:pt x="41438" y="117290"/>
                  </a:lnTo>
                  <a:lnTo>
                    <a:pt x="47114" y="151787"/>
                  </a:lnTo>
                  <a:lnTo>
                    <a:pt x="49943" y="181675"/>
                  </a:lnTo>
                  <a:lnTo>
                    <a:pt x="56412" y="216043"/>
                  </a:lnTo>
                  <a:lnTo>
                    <a:pt x="56822" y="219051"/>
                  </a:lnTo>
                  <a:lnTo>
                    <a:pt x="56137" y="219059"/>
                  </a:lnTo>
                  <a:lnTo>
                    <a:pt x="20917" y="190097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0" name="SMARTInkShape-2518"/>
            <p:cNvSpPr/>
            <p:nvPr/>
          </p:nvSpPr>
          <p:spPr bwMode="auto">
            <a:xfrm>
              <a:off x="4100513" y="5770125"/>
              <a:ext cx="385978" cy="280631"/>
            </a:xfrm>
            <a:custGeom>
              <a:avLst/>
              <a:gdLst/>
              <a:ahLst/>
              <a:cxnLst/>
              <a:rect l="0" t="0" r="0" b="0"/>
              <a:pathLst>
                <a:path w="385978" h="280631">
                  <a:moveTo>
                    <a:pt x="0" y="280630"/>
                  </a:moveTo>
                  <a:lnTo>
                    <a:pt x="33179" y="261925"/>
                  </a:lnTo>
                  <a:lnTo>
                    <a:pt x="62747" y="241486"/>
                  </a:lnTo>
                  <a:lnTo>
                    <a:pt x="89006" y="223546"/>
                  </a:lnTo>
                  <a:lnTo>
                    <a:pt x="119198" y="202343"/>
                  </a:lnTo>
                  <a:lnTo>
                    <a:pt x="151137" y="177574"/>
                  </a:lnTo>
                  <a:lnTo>
                    <a:pt x="183853" y="151484"/>
                  </a:lnTo>
                  <a:lnTo>
                    <a:pt x="216914" y="126660"/>
                  </a:lnTo>
                  <a:lnTo>
                    <a:pt x="248012" y="102397"/>
                  </a:lnTo>
                  <a:lnTo>
                    <a:pt x="276915" y="79179"/>
                  </a:lnTo>
                  <a:lnTo>
                    <a:pt x="302990" y="58276"/>
                  </a:lnTo>
                  <a:lnTo>
                    <a:pt x="327808" y="40519"/>
                  </a:lnTo>
                  <a:lnTo>
                    <a:pt x="357742" y="19251"/>
                  </a:lnTo>
                  <a:lnTo>
                    <a:pt x="384894" y="178"/>
                  </a:lnTo>
                  <a:lnTo>
                    <a:pt x="385977" y="0"/>
                  </a:lnTo>
                  <a:lnTo>
                    <a:pt x="385905" y="675"/>
                  </a:lnTo>
                  <a:lnTo>
                    <a:pt x="378618" y="9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1" name="SMARTInkShape-2519"/>
            <p:cNvSpPr/>
            <p:nvPr/>
          </p:nvSpPr>
          <p:spPr bwMode="auto">
            <a:xfrm>
              <a:off x="4414838" y="5849831"/>
              <a:ext cx="121444" cy="250911"/>
            </a:xfrm>
            <a:custGeom>
              <a:avLst/>
              <a:gdLst/>
              <a:ahLst/>
              <a:cxnLst/>
              <a:rect l="0" t="0" r="0" b="0"/>
              <a:pathLst>
                <a:path w="121444" h="250911">
                  <a:moveTo>
                    <a:pt x="0" y="43764"/>
                  </a:moveTo>
                  <a:lnTo>
                    <a:pt x="13000" y="43764"/>
                  </a:lnTo>
                  <a:lnTo>
                    <a:pt x="17698" y="47555"/>
                  </a:lnTo>
                  <a:lnTo>
                    <a:pt x="24117" y="61291"/>
                  </a:lnTo>
                  <a:lnTo>
                    <a:pt x="27694" y="88853"/>
                  </a:lnTo>
                  <a:lnTo>
                    <a:pt x="28314" y="119653"/>
                  </a:lnTo>
                  <a:lnTo>
                    <a:pt x="27703" y="153120"/>
                  </a:lnTo>
                  <a:lnTo>
                    <a:pt x="22848" y="183498"/>
                  </a:lnTo>
                  <a:lnTo>
                    <a:pt x="17177" y="211813"/>
                  </a:lnTo>
                  <a:lnTo>
                    <a:pt x="14668" y="246691"/>
                  </a:lnTo>
                  <a:lnTo>
                    <a:pt x="14456" y="250899"/>
                  </a:lnTo>
                  <a:lnTo>
                    <a:pt x="14400" y="250910"/>
                  </a:lnTo>
                  <a:lnTo>
                    <a:pt x="16419" y="217728"/>
                  </a:lnTo>
                  <a:lnTo>
                    <a:pt x="22062" y="183150"/>
                  </a:lnTo>
                  <a:lnTo>
                    <a:pt x="27268" y="155719"/>
                  </a:lnTo>
                  <a:lnTo>
                    <a:pt x="34873" y="125007"/>
                  </a:lnTo>
                  <a:lnTo>
                    <a:pt x="43545" y="94952"/>
                  </a:lnTo>
                  <a:lnTo>
                    <a:pt x="52690" y="67307"/>
                  </a:lnTo>
                  <a:lnTo>
                    <a:pt x="66764" y="34688"/>
                  </a:lnTo>
                  <a:lnTo>
                    <a:pt x="80989" y="11176"/>
                  </a:lnTo>
                  <a:lnTo>
                    <a:pt x="90499" y="2027"/>
                  </a:lnTo>
                  <a:lnTo>
                    <a:pt x="95257" y="64"/>
                  </a:lnTo>
                  <a:lnTo>
                    <a:pt x="104778" y="0"/>
                  </a:lnTo>
                  <a:lnTo>
                    <a:pt x="112185" y="2616"/>
                  </a:lnTo>
                  <a:lnTo>
                    <a:pt x="121443" y="8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2" name="SMARTInkShape-2520"/>
            <p:cNvSpPr/>
            <p:nvPr/>
          </p:nvSpPr>
          <p:spPr bwMode="auto">
            <a:xfrm>
              <a:off x="4536368" y="5863766"/>
              <a:ext cx="114214" cy="195136"/>
            </a:xfrm>
            <a:custGeom>
              <a:avLst/>
              <a:gdLst/>
              <a:ahLst/>
              <a:cxnLst/>
              <a:rect l="0" t="0" r="0" b="0"/>
              <a:pathLst>
                <a:path w="114214" h="195136">
                  <a:moveTo>
                    <a:pt x="7057" y="8397"/>
                  </a:moveTo>
                  <a:lnTo>
                    <a:pt x="3265" y="35868"/>
                  </a:lnTo>
                  <a:lnTo>
                    <a:pt x="906" y="65660"/>
                  </a:lnTo>
                  <a:lnTo>
                    <a:pt x="207" y="99623"/>
                  </a:lnTo>
                  <a:lnTo>
                    <a:pt x="0" y="134822"/>
                  </a:lnTo>
                  <a:lnTo>
                    <a:pt x="4840" y="170071"/>
                  </a:lnTo>
                  <a:lnTo>
                    <a:pt x="7194" y="187093"/>
                  </a:lnTo>
                  <a:lnTo>
                    <a:pt x="10558" y="194444"/>
                  </a:lnTo>
                  <a:lnTo>
                    <a:pt x="12566" y="195135"/>
                  </a:lnTo>
                  <a:lnTo>
                    <a:pt x="14698" y="194007"/>
                  </a:lnTo>
                  <a:lnTo>
                    <a:pt x="16913" y="191668"/>
                  </a:lnTo>
                  <a:lnTo>
                    <a:pt x="26172" y="170011"/>
                  </a:lnTo>
                  <a:lnTo>
                    <a:pt x="34064" y="144212"/>
                  </a:lnTo>
                  <a:lnTo>
                    <a:pt x="45310" y="110991"/>
                  </a:lnTo>
                  <a:lnTo>
                    <a:pt x="51311" y="84951"/>
                  </a:lnTo>
                  <a:lnTo>
                    <a:pt x="56623" y="59618"/>
                  </a:lnTo>
                  <a:lnTo>
                    <a:pt x="64076" y="27278"/>
                  </a:lnTo>
                  <a:lnTo>
                    <a:pt x="69914" y="2601"/>
                  </a:lnTo>
                  <a:lnTo>
                    <a:pt x="71186" y="564"/>
                  </a:lnTo>
                  <a:lnTo>
                    <a:pt x="72829" y="0"/>
                  </a:lnTo>
                  <a:lnTo>
                    <a:pt x="74717" y="417"/>
                  </a:lnTo>
                  <a:lnTo>
                    <a:pt x="75976" y="3077"/>
                  </a:lnTo>
                  <a:lnTo>
                    <a:pt x="78163" y="34801"/>
                  </a:lnTo>
                  <a:lnTo>
                    <a:pt x="82188" y="65344"/>
                  </a:lnTo>
                  <a:lnTo>
                    <a:pt x="84957" y="99814"/>
                  </a:lnTo>
                  <a:lnTo>
                    <a:pt x="86230" y="120679"/>
                  </a:lnTo>
                  <a:lnTo>
                    <a:pt x="89341" y="129209"/>
                  </a:lnTo>
                  <a:lnTo>
                    <a:pt x="91282" y="131006"/>
                  </a:lnTo>
                  <a:lnTo>
                    <a:pt x="93369" y="131411"/>
                  </a:lnTo>
                  <a:lnTo>
                    <a:pt x="95555" y="130888"/>
                  </a:lnTo>
                  <a:lnTo>
                    <a:pt x="114213" y="1084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3" name="SMARTInkShape-2521"/>
            <p:cNvSpPr/>
            <p:nvPr/>
          </p:nvSpPr>
          <p:spPr bwMode="auto">
            <a:xfrm>
              <a:off x="4657725" y="5775006"/>
              <a:ext cx="192882" cy="170045"/>
            </a:xfrm>
            <a:custGeom>
              <a:avLst/>
              <a:gdLst/>
              <a:ahLst/>
              <a:cxnLst/>
              <a:rect l="0" t="0" r="0" b="0"/>
              <a:pathLst>
                <a:path w="192882" h="170045">
                  <a:moveTo>
                    <a:pt x="0" y="75724"/>
                  </a:moveTo>
                  <a:lnTo>
                    <a:pt x="794" y="106853"/>
                  </a:lnTo>
                  <a:lnTo>
                    <a:pt x="3792" y="112843"/>
                  </a:lnTo>
                  <a:lnTo>
                    <a:pt x="6497" y="114759"/>
                  </a:lnTo>
                  <a:lnTo>
                    <a:pt x="13735" y="116886"/>
                  </a:lnTo>
                  <a:lnTo>
                    <a:pt x="22244" y="115715"/>
                  </a:lnTo>
                  <a:lnTo>
                    <a:pt x="31317" y="111754"/>
                  </a:lnTo>
                  <a:lnTo>
                    <a:pt x="64472" y="86447"/>
                  </a:lnTo>
                  <a:lnTo>
                    <a:pt x="90198" y="53823"/>
                  </a:lnTo>
                  <a:lnTo>
                    <a:pt x="102983" y="31330"/>
                  </a:lnTo>
                  <a:lnTo>
                    <a:pt x="106607" y="6781"/>
                  </a:lnTo>
                  <a:lnTo>
                    <a:pt x="105202" y="3568"/>
                  </a:lnTo>
                  <a:lnTo>
                    <a:pt x="102679" y="1427"/>
                  </a:lnTo>
                  <a:lnTo>
                    <a:pt x="99409" y="0"/>
                  </a:lnTo>
                  <a:lnTo>
                    <a:pt x="91542" y="530"/>
                  </a:lnTo>
                  <a:lnTo>
                    <a:pt x="76071" y="7408"/>
                  </a:lnTo>
                  <a:lnTo>
                    <a:pt x="69764" y="11130"/>
                  </a:lnTo>
                  <a:lnTo>
                    <a:pt x="53303" y="31539"/>
                  </a:lnTo>
                  <a:lnTo>
                    <a:pt x="38371" y="65279"/>
                  </a:lnTo>
                  <a:lnTo>
                    <a:pt x="27685" y="97853"/>
                  </a:lnTo>
                  <a:lnTo>
                    <a:pt x="23284" y="127614"/>
                  </a:lnTo>
                  <a:lnTo>
                    <a:pt x="26488" y="144825"/>
                  </a:lnTo>
                  <a:lnTo>
                    <a:pt x="29565" y="152748"/>
                  </a:lnTo>
                  <a:lnTo>
                    <a:pt x="39334" y="163668"/>
                  </a:lnTo>
                  <a:lnTo>
                    <a:pt x="45272" y="167691"/>
                  </a:lnTo>
                  <a:lnTo>
                    <a:pt x="60338" y="170044"/>
                  </a:lnTo>
                  <a:lnTo>
                    <a:pt x="78411" y="166858"/>
                  </a:lnTo>
                  <a:lnTo>
                    <a:pt x="111692" y="150882"/>
                  </a:lnTo>
                  <a:lnTo>
                    <a:pt x="137747" y="135057"/>
                  </a:lnTo>
                  <a:lnTo>
                    <a:pt x="171607" y="100713"/>
                  </a:lnTo>
                  <a:lnTo>
                    <a:pt x="192881" y="75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4" name="SMARTInkShape-2522"/>
            <p:cNvSpPr/>
            <p:nvPr/>
          </p:nvSpPr>
          <p:spPr bwMode="auto">
            <a:xfrm>
              <a:off x="4880241" y="5696126"/>
              <a:ext cx="132809" cy="337086"/>
            </a:xfrm>
            <a:custGeom>
              <a:avLst/>
              <a:gdLst/>
              <a:ahLst/>
              <a:cxnLst/>
              <a:rect l="0" t="0" r="0" b="0"/>
              <a:pathLst>
                <a:path w="132809" h="337086">
                  <a:moveTo>
                    <a:pt x="13229" y="76024"/>
                  </a:moveTo>
                  <a:lnTo>
                    <a:pt x="17020" y="79816"/>
                  </a:lnTo>
                  <a:lnTo>
                    <a:pt x="30021" y="112703"/>
                  </a:lnTo>
                  <a:lnTo>
                    <a:pt x="33744" y="147798"/>
                  </a:lnTo>
                  <a:lnTo>
                    <a:pt x="34252" y="172217"/>
                  </a:lnTo>
                  <a:lnTo>
                    <a:pt x="34478" y="196829"/>
                  </a:lnTo>
                  <a:lnTo>
                    <a:pt x="33785" y="220996"/>
                  </a:lnTo>
                  <a:lnTo>
                    <a:pt x="28138" y="256121"/>
                  </a:lnTo>
                  <a:lnTo>
                    <a:pt x="18351" y="286989"/>
                  </a:lnTo>
                  <a:lnTo>
                    <a:pt x="12123" y="321631"/>
                  </a:lnTo>
                  <a:lnTo>
                    <a:pt x="7975" y="332026"/>
                  </a:lnTo>
                  <a:lnTo>
                    <a:pt x="3485" y="336646"/>
                  </a:lnTo>
                  <a:lnTo>
                    <a:pt x="1970" y="337085"/>
                  </a:lnTo>
                  <a:lnTo>
                    <a:pt x="960" y="336583"/>
                  </a:lnTo>
                  <a:lnTo>
                    <a:pt x="287" y="335455"/>
                  </a:lnTo>
                  <a:lnTo>
                    <a:pt x="0" y="314154"/>
                  </a:lnTo>
                  <a:lnTo>
                    <a:pt x="4722" y="278873"/>
                  </a:lnTo>
                  <a:lnTo>
                    <a:pt x="8919" y="249258"/>
                  </a:lnTo>
                  <a:lnTo>
                    <a:pt x="13429" y="217575"/>
                  </a:lnTo>
                  <a:lnTo>
                    <a:pt x="19668" y="183386"/>
                  </a:lnTo>
                  <a:lnTo>
                    <a:pt x="24665" y="164267"/>
                  </a:lnTo>
                  <a:lnTo>
                    <a:pt x="30377" y="144378"/>
                  </a:lnTo>
                  <a:lnTo>
                    <a:pt x="40958" y="109579"/>
                  </a:lnTo>
                  <a:lnTo>
                    <a:pt x="51746" y="79032"/>
                  </a:lnTo>
                  <a:lnTo>
                    <a:pt x="64478" y="52225"/>
                  </a:lnTo>
                  <a:lnTo>
                    <a:pt x="85034" y="22406"/>
                  </a:lnTo>
                  <a:lnTo>
                    <a:pt x="102413" y="6074"/>
                  </a:lnTo>
                  <a:lnTo>
                    <a:pt x="112662" y="1279"/>
                  </a:lnTo>
                  <a:lnTo>
                    <a:pt x="117618" y="0"/>
                  </a:lnTo>
                  <a:lnTo>
                    <a:pt x="121714" y="1529"/>
                  </a:lnTo>
                  <a:lnTo>
                    <a:pt x="128384" y="9578"/>
                  </a:lnTo>
                  <a:lnTo>
                    <a:pt x="132808" y="31289"/>
                  </a:lnTo>
                  <a:lnTo>
                    <a:pt x="126536" y="57831"/>
                  </a:lnTo>
                  <a:lnTo>
                    <a:pt x="114622" y="93387"/>
                  </a:lnTo>
                  <a:lnTo>
                    <a:pt x="97245" y="126501"/>
                  </a:lnTo>
                  <a:lnTo>
                    <a:pt x="74950" y="159637"/>
                  </a:lnTo>
                  <a:lnTo>
                    <a:pt x="62091" y="171658"/>
                  </a:lnTo>
                  <a:lnTo>
                    <a:pt x="56917" y="174705"/>
                  </a:lnTo>
                  <a:lnTo>
                    <a:pt x="52672" y="175943"/>
                  </a:lnTo>
                  <a:lnTo>
                    <a:pt x="49049" y="175974"/>
                  </a:lnTo>
                  <a:lnTo>
                    <a:pt x="46633" y="173613"/>
                  </a:lnTo>
                  <a:lnTo>
                    <a:pt x="43950" y="164641"/>
                  </a:lnTo>
                  <a:lnTo>
                    <a:pt x="41804" y="126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5" name="SMARTInkShape-2523"/>
            <p:cNvSpPr/>
            <p:nvPr/>
          </p:nvSpPr>
          <p:spPr bwMode="auto">
            <a:xfrm>
              <a:off x="5022350" y="5622130"/>
              <a:ext cx="64001" cy="209214"/>
            </a:xfrm>
            <a:custGeom>
              <a:avLst/>
              <a:gdLst/>
              <a:ahLst/>
              <a:cxnLst/>
              <a:rect l="0" t="0" r="0" b="0"/>
              <a:pathLst>
                <a:path w="64001" h="209214">
                  <a:moveTo>
                    <a:pt x="6850" y="0"/>
                  </a:moveTo>
                  <a:lnTo>
                    <a:pt x="698" y="6152"/>
                  </a:lnTo>
                  <a:lnTo>
                    <a:pt x="0" y="10643"/>
                  </a:lnTo>
                  <a:lnTo>
                    <a:pt x="558" y="30678"/>
                  </a:lnTo>
                  <a:lnTo>
                    <a:pt x="7489" y="59683"/>
                  </a:lnTo>
                  <a:lnTo>
                    <a:pt x="14183" y="86477"/>
                  </a:lnTo>
                  <a:lnTo>
                    <a:pt x="21194" y="114524"/>
                  </a:lnTo>
                  <a:lnTo>
                    <a:pt x="26181" y="142942"/>
                  </a:lnTo>
                  <a:lnTo>
                    <a:pt x="31659" y="177197"/>
                  </a:lnTo>
                  <a:lnTo>
                    <a:pt x="37046" y="204241"/>
                  </a:lnTo>
                  <a:lnTo>
                    <a:pt x="38887" y="207599"/>
                  </a:lnTo>
                  <a:lnTo>
                    <a:pt x="40908" y="209044"/>
                  </a:lnTo>
                  <a:lnTo>
                    <a:pt x="43049" y="209213"/>
                  </a:lnTo>
                  <a:lnTo>
                    <a:pt x="45270" y="208532"/>
                  </a:lnTo>
                  <a:lnTo>
                    <a:pt x="46751" y="206490"/>
                  </a:lnTo>
                  <a:lnTo>
                    <a:pt x="64000" y="1643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6" name="SMARTInkShape-2524"/>
            <p:cNvSpPr/>
            <p:nvPr/>
          </p:nvSpPr>
          <p:spPr bwMode="auto">
            <a:xfrm>
              <a:off x="5308886" y="5652827"/>
              <a:ext cx="98935" cy="159906"/>
            </a:xfrm>
            <a:custGeom>
              <a:avLst/>
              <a:gdLst/>
              <a:ahLst/>
              <a:cxnLst/>
              <a:rect l="0" t="0" r="0" b="0"/>
              <a:pathLst>
                <a:path w="98935" h="159906">
                  <a:moveTo>
                    <a:pt x="13209" y="47886"/>
                  </a:moveTo>
                  <a:lnTo>
                    <a:pt x="9416" y="51678"/>
                  </a:lnTo>
                  <a:lnTo>
                    <a:pt x="7553" y="55656"/>
                  </a:lnTo>
                  <a:lnTo>
                    <a:pt x="0" y="77885"/>
                  </a:lnTo>
                  <a:lnTo>
                    <a:pt x="434" y="80585"/>
                  </a:lnTo>
                  <a:lnTo>
                    <a:pt x="3033" y="85703"/>
                  </a:lnTo>
                  <a:lnTo>
                    <a:pt x="8958" y="93046"/>
                  </a:lnTo>
                  <a:lnTo>
                    <a:pt x="17669" y="95738"/>
                  </a:lnTo>
                  <a:lnTo>
                    <a:pt x="28684" y="96141"/>
                  </a:lnTo>
                  <a:lnTo>
                    <a:pt x="38871" y="93674"/>
                  </a:lnTo>
                  <a:lnTo>
                    <a:pt x="67930" y="74911"/>
                  </a:lnTo>
                  <a:lnTo>
                    <a:pt x="78458" y="63388"/>
                  </a:lnTo>
                  <a:lnTo>
                    <a:pt x="86604" y="49921"/>
                  </a:lnTo>
                  <a:lnTo>
                    <a:pt x="87539" y="45274"/>
                  </a:lnTo>
                  <a:lnTo>
                    <a:pt x="85183" y="17870"/>
                  </a:lnTo>
                  <a:lnTo>
                    <a:pt x="83416" y="12793"/>
                  </a:lnTo>
                  <a:lnTo>
                    <a:pt x="77220" y="5037"/>
                  </a:lnTo>
                  <a:lnTo>
                    <a:pt x="69174" y="1060"/>
                  </a:lnTo>
                  <a:lnTo>
                    <a:pt x="64806" y="0"/>
                  </a:lnTo>
                  <a:lnTo>
                    <a:pt x="61100" y="87"/>
                  </a:lnTo>
                  <a:lnTo>
                    <a:pt x="54866" y="2300"/>
                  </a:lnTo>
                  <a:lnTo>
                    <a:pt x="49450" y="12280"/>
                  </a:lnTo>
                  <a:lnTo>
                    <a:pt x="39505" y="40764"/>
                  </a:lnTo>
                  <a:lnTo>
                    <a:pt x="39873" y="65972"/>
                  </a:lnTo>
                  <a:lnTo>
                    <a:pt x="45009" y="93549"/>
                  </a:lnTo>
                  <a:lnTo>
                    <a:pt x="54649" y="125609"/>
                  </a:lnTo>
                  <a:lnTo>
                    <a:pt x="66585" y="146055"/>
                  </a:lnTo>
                  <a:lnTo>
                    <a:pt x="79382" y="157054"/>
                  </a:lnTo>
                  <a:lnTo>
                    <a:pt x="85746" y="159905"/>
                  </a:lnTo>
                  <a:lnTo>
                    <a:pt x="87760" y="159871"/>
                  </a:lnTo>
                  <a:lnTo>
                    <a:pt x="89103" y="159055"/>
                  </a:lnTo>
                  <a:lnTo>
                    <a:pt x="98934" y="1407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7" name="SMARTInkShape-2525"/>
            <p:cNvSpPr/>
            <p:nvPr/>
          </p:nvSpPr>
          <p:spPr bwMode="auto">
            <a:xfrm>
              <a:off x="5238523" y="5629275"/>
              <a:ext cx="90716" cy="189816"/>
            </a:xfrm>
            <a:custGeom>
              <a:avLst/>
              <a:gdLst/>
              <a:ahLst/>
              <a:cxnLst/>
              <a:rect l="0" t="0" r="0" b="0"/>
              <a:pathLst>
                <a:path w="90716" h="189816">
                  <a:moveTo>
                    <a:pt x="47852" y="0"/>
                  </a:moveTo>
                  <a:lnTo>
                    <a:pt x="47852" y="3792"/>
                  </a:lnTo>
                  <a:lnTo>
                    <a:pt x="47058" y="4910"/>
                  </a:lnTo>
                  <a:lnTo>
                    <a:pt x="45735" y="5654"/>
                  </a:lnTo>
                  <a:lnTo>
                    <a:pt x="44060" y="6152"/>
                  </a:lnTo>
                  <a:lnTo>
                    <a:pt x="40081" y="10936"/>
                  </a:lnTo>
                  <a:lnTo>
                    <a:pt x="17852" y="44496"/>
                  </a:lnTo>
                  <a:lnTo>
                    <a:pt x="7560" y="72554"/>
                  </a:lnTo>
                  <a:lnTo>
                    <a:pt x="0" y="107848"/>
                  </a:lnTo>
                  <a:lnTo>
                    <a:pt x="601" y="135936"/>
                  </a:lnTo>
                  <a:lnTo>
                    <a:pt x="7915" y="166287"/>
                  </a:lnTo>
                  <a:lnTo>
                    <a:pt x="14676" y="182532"/>
                  </a:lnTo>
                  <a:lnTo>
                    <a:pt x="18591" y="185982"/>
                  </a:lnTo>
                  <a:lnTo>
                    <a:pt x="29291" y="189815"/>
                  </a:lnTo>
                  <a:lnTo>
                    <a:pt x="39867" y="189402"/>
                  </a:lnTo>
                  <a:lnTo>
                    <a:pt x="50653" y="185779"/>
                  </a:lnTo>
                  <a:lnTo>
                    <a:pt x="69319" y="174020"/>
                  </a:lnTo>
                  <a:lnTo>
                    <a:pt x="90715" y="1500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28" name="SMARTInkShape-2526"/>
            <p:cNvSpPr/>
            <p:nvPr/>
          </p:nvSpPr>
          <p:spPr bwMode="auto">
            <a:xfrm>
              <a:off x="5108508" y="5680273"/>
              <a:ext cx="99288" cy="179195"/>
            </a:xfrm>
            <a:custGeom>
              <a:avLst/>
              <a:gdLst/>
              <a:ahLst/>
              <a:cxnLst/>
              <a:rect l="0" t="0" r="0" b="0"/>
              <a:pathLst>
                <a:path w="99288" h="179195">
                  <a:moveTo>
                    <a:pt x="34992" y="6152"/>
                  </a:moveTo>
                  <a:lnTo>
                    <a:pt x="31200" y="2360"/>
                  </a:lnTo>
                  <a:lnTo>
                    <a:pt x="27221" y="498"/>
                  </a:lnTo>
                  <a:lnTo>
                    <a:pt x="25049" y="0"/>
                  </a:lnTo>
                  <a:lnTo>
                    <a:pt x="23601" y="464"/>
                  </a:lnTo>
                  <a:lnTo>
                    <a:pt x="22635" y="1565"/>
                  </a:lnTo>
                  <a:lnTo>
                    <a:pt x="16050" y="17748"/>
                  </a:lnTo>
                  <a:lnTo>
                    <a:pt x="10096" y="53393"/>
                  </a:lnTo>
                  <a:lnTo>
                    <a:pt x="7507" y="84355"/>
                  </a:lnTo>
                  <a:lnTo>
                    <a:pt x="2947" y="114872"/>
                  </a:lnTo>
                  <a:lnTo>
                    <a:pt x="0" y="147926"/>
                  </a:lnTo>
                  <a:lnTo>
                    <a:pt x="282" y="168544"/>
                  </a:lnTo>
                  <a:lnTo>
                    <a:pt x="3161" y="177016"/>
                  </a:lnTo>
                  <a:lnTo>
                    <a:pt x="5040" y="178799"/>
                  </a:lnTo>
                  <a:lnTo>
                    <a:pt x="7088" y="179194"/>
                  </a:lnTo>
                  <a:lnTo>
                    <a:pt x="19867" y="174124"/>
                  </a:lnTo>
                  <a:lnTo>
                    <a:pt x="26417" y="165738"/>
                  </a:lnTo>
                  <a:lnTo>
                    <a:pt x="43681" y="133324"/>
                  </a:lnTo>
                  <a:lnTo>
                    <a:pt x="52406" y="98271"/>
                  </a:lnTo>
                  <a:lnTo>
                    <a:pt x="65155" y="64565"/>
                  </a:lnTo>
                  <a:lnTo>
                    <a:pt x="70407" y="43061"/>
                  </a:lnTo>
                  <a:lnTo>
                    <a:pt x="72096" y="41870"/>
                  </a:lnTo>
                  <a:lnTo>
                    <a:pt x="74014" y="41872"/>
                  </a:lnTo>
                  <a:lnTo>
                    <a:pt x="75295" y="43458"/>
                  </a:lnTo>
                  <a:lnTo>
                    <a:pt x="76717" y="49455"/>
                  </a:lnTo>
                  <a:lnTo>
                    <a:pt x="77705" y="78588"/>
                  </a:lnTo>
                  <a:lnTo>
                    <a:pt x="77825" y="110154"/>
                  </a:lnTo>
                  <a:lnTo>
                    <a:pt x="82758" y="140466"/>
                  </a:lnTo>
                  <a:lnTo>
                    <a:pt x="84703" y="159992"/>
                  </a:lnTo>
                  <a:lnTo>
                    <a:pt x="85595" y="160306"/>
                  </a:lnTo>
                  <a:lnTo>
                    <a:pt x="88703" y="158538"/>
                  </a:lnTo>
                  <a:lnTo>
                    <a:pt x="99287" y="141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230" name="SMARTInkShape-2527"/>
          <p:cNvSpPr/>
          <p:nvPr/>
        </p:nvSpPr>
        <p:spPr bwMode="auto">
          <a:xfrm>
            <a:off x="4286386" y="2521841"/>
            <a:ext cx="507071" cy="1012566"/>
          </a:xfrm>
          <a:custGeom>
            <a:avLst/>
            <a:gdLst/>
            <a:ahLst/>
            <a:cxnLst/>
            <a:rect l="0" t="0" r="0" b="0"/>
            <a:pathLst>
              <a:path w="507071" h="1012566">
                <a:moveTo>
                  <a:pt x="507070" y="35622"/>
                </a:moveTo>
                <a:lnTo>
                  <a:pt x="507070" y="31829"/>
                </a:lnTo>
                <a:lnTo>
                  <a:pt x="506277" y="30712"/>
                </a:lnTo>
                <a:lnTo>
                  <a:pt x="504954" y="29967"/>
                </a:lnTo>
                <a:lnTo>
                  <a:pt x="474959" y="16351"/>
                </a:lnTo>
                <a:lnTo>
                  <a:pt x="449222" y="9120"/>
                </a:lnTo>
                <a:lnTo>
                  <a:pt x="414110" y="2410"/>
                </a:lnTo>
                <a:lnTo>
                  <a:pt x="383492" y="398"/>
                </a:lnTo>
                <a:lnTo>
                  <a:pt x="350897" y="0"/>
                </a:lnTo>
                <a:lnTo>
                  <a:pt x="321185" y="3724"/>
                </a:lnTo>
                <a:lnTo>
                  <a:pt x="291038" y="9854"/>
                </a:lnTo>
                <a:lnTo>
                  <a:pt x="261998" y="20490"/>
                </a:lnTo>
                <a:lnTo>
                  <a:pt x="229443" y="33397"/>
                </a:lnTo>
                <a:lnTo>
                  <a:pt x="200082" y="50411"/>
                </a:lnTo>
                <a:lnTo>
                  <a:pt x="171352" y="72850"/>
                </a:lnTo>
                <a:lnTo>
                  <a:pt x="146862" y="101007"/>
                </a:lnTo>
                <a:lnTo>
                  <a:pt x="117330" y="136320"/>
                </a:lnTo>
                <a:lnTo>
                  <a:pt x="98698" y="168646"/>
                </a:lnTo>
                <a:lnTo>
                  <a:pt x="85859" y="195550"/>
                </a:lnTo>
                <a:lnTo>
                  <a:pt x="74861" y="226028"/>
                </a:lnTo>
                <a:lnTo>
                  <a:pt x="62565" y="258094"/>
                </a:lnTo>
                <a:lnTo>
                  <a:pt x="49956" y="292455"/>
                </a:lnTo>
                <a:lnTo>
                  <a:pt x="44371" y="311619"/>
                </a:lnTo>
                <a:lnTo>
                  <a:pt x="39060" y="331538"/>
                </a:lnTo>
                <a:lnTo>
                  <a:pt x="33932" y="351168"/>
                </a:lnTo>
                <a:lnTo>
                  <a:pt x="28926" y="370605"/>
                </a:lnTo>
                <a:lnTo>
                  <a:pt x="24001" y="389912"/>
                </a:lnTo>
                <a:lnTo>
                  <a:pt x="19924" y="409928"/>
                </a:lnTo>
                <a:lnTo>
                  <a:pt x="16413" y="430415"/>
                </a:lnTo>
                <a:lnTo>
                  <a:pt x="13278" y="451217"/>
                </a:lnTo>
                <a:lnTo>
                  <a:pt x="10394" y="472229"/>
                </a:lnTo>
                <a:lnTo>
                  <a:pt x="7678" y="493381"/>
                </a:lnTo>
                <a:lnTo>
                  <a:pt x="5073" y="514626"/>
                </a:lnTo>
                <a:lnTo>
                  <a:pt x="3337" y="535932"/>
                </a:lnTo>
                <a:lnTo>
                  <a:pt x="2179" y="557281"/>
                </a:lnTo>
                <a:lnTo>
                  <a:pt x="1407" y="578657"/>
                </a:lnTo>
                <a:lnTo>
                  <a:pt x="893" y="599258"/>
                </a:lnTo>
                <a:lnTo>
                  <a:pt x="550" y="619341"/>
                </a:lnTo>
                <a:lnTo>
                  <a:pt x="321" y="639081"/>
                </a:lnTo>
                <a:lnTo>
                  <a:pt x="169" y="657796"/>
                </a:lnTo>
                <a:lnTo>
                  <a:pt x="0" y="693408"/>
                </a:lnTo>
                <a:lnTo>
                  <a:pt x="4158" y="725640"/>
                </a:lnTo>
                <a:lnTo>
                  <a:pt x="11297" y="755046"/>
                </a:lnTo>
                <a:lnTo>
                  <a:pt x="19762" y="781345"/>
                </a:lnTo>
                <a:lnTo>
                  <a:pt x="30933" y="806262"/>
                </a:lnTo>
                <a:lnTo>
                  <a:pt x="50609" y="840487"/>
                </a:lnTo>
                <a:lnTo>
                  <a:pt x="66074" y="860065"/>
                </a:lnTo>
                <a:lnTo>
                  <a:pt x="96299" y="884474"/>
                </a:lnTo>
                <a:lnTo>
                  <a:pt x="125716" y="906788"/>
                </a:lnTo>
                <a:lnTo>
                  <a:pt x="155334" y="927686"/>
                </a:lnTo>
                <a:lnTo>
                  <a:pt x="188892" y="945079"/>
                </a:lnTo>
                <a:lnTo>
                  <a:pt x="223971" y="964168"/>
                </a:lnTo>
                <a:lnTo>
                  <a:pt x="258706" y="979437"/>
                </a:lnTo>
                <a:lnTo>
                  <a:pt x="290253" y="990134"/>
                </a:lnTo>
                <a:lnTo>
                  <a:pt x="323589" y="1002212"/>
                </a:lnTo>
                <a:lnTo>
                  <a:pt x="353134" y="1010376"/>
                </a:lnTo>
                <a:lnTo>
                  <a:pt x="369598" y="1012565"/>
                </a:lnTo>
                <a:lnTo>
                  <a:pt x="402098" y="1004150"/>
                </a:lnTo>
                <a:lnTo>
                  <a:pt x="414202" y="100002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233" name="SMARTInkShape-Group593"/>
          <p:cNvGrpSpPr/>
          <p:nvPr/>
        </p:nvGrpSpPr>
        <p:grpSpPr>
          <a:xfrm>
            <a:off x="5322095" y="2871790"/>
            <a:ext cx="2664619" cy="200024"/>
            <a:chOff x="5322095" y="2871790"/>
            <a:chExt cx="2664619" cy="200024"/>
          </a:xfrm>
        </p:grpSpPr>
        <p:sp>
          <p:nvSpPr>
            <p:cNvPr id="2516231" name="SMARTInkShape-2528"/>
            <p:cNvSpPr/>
            <p:nvPr/>
          </p:nvSpPr>
          <p:spPr bwMode="auto">
            <a:xfrm>
              <a:off x="5322095" y="2993560"/>
              <a:ext cx="2664619" cy="78254"/>
            </a:xfrm>
            <a:custGeom>
              <a:avLst/>
              <a:gdLst/>
              <a:ahLst/>
              <a:cxnLst/>
              <a:rect l="0" t="0" r="0" b="0"/>
              <a:pathLst>
                <a:path w="2664619" h="78254">
                  <a:moveTo>
                    <a:pt x="0" y="78253"/>
                  </a:moveTo>
                  <a:lnTo>
                    <a:pt x="25629" y="77459"/>
                  </a:lnTo>
                  <a:lnTo>
                    <a:pt x="57701" y="72102"/>
                  </a:lnTo>
                  <a:lnTo>
                    <a:pt x="86627" y="71305"/>
                  </a:lnTo>
                  <a:lnTo>
                    <a:pt x="113684" y="70373"/>
                  </a:lnTo>
                  <a:lnTo>
                    <a:pt x="147277" y="66217"/>
                  </a:lnTo>
                  <a:lnTo>
                    <a:pt x="173406" y="64966"/>
                  </a:lnTo>
                  <a:lnTo>
                    <a:pt x="200893" y="64410"/>
                  </a:lnTo>
                  <a:lnTo>
                    <a:pt x="228986" y="64163"/>
                  </a:lnTo>
                  <a:lnTo>
                    <a:pt x="257346" y="64053"/>
                  </a:lnTo>
                  <a:lnTo>
                    <a:pt x="290059" y="64004"/>
                  </a:lnTo>
                  <a:lnTo>
                    <a:pt x="325764" y="63982"/>
                  </a:lnTo>
                  <a:lnTo>
                    <a:pt x="344176" y="63977"/>
                  </a:lnTo>
                  <a:lnTo>
                    <a:pt x="362800" y="63973"/>
                  </a:lnTo>
                  <a:lnTo>
                    <a:pt x="382360" y="64764"/>
                  </a:lnTo>
                  <a:lnTo>
                    <a:pt x="402544" y="66085"/>
                  </a:lnTo>
                  <a:lnTo>
                    <a:pt x="423143" y="67760"/>
                  </a:lnTo>
                  <a:lnTo>
                    <a:pt x="444020" y="68876"/>
                  </a:lnTo>
                  <a:lnTo>
                    <a:pt x="465082" y="69620"/>
                  </a:lnTo>
                  <a:lnTo>
                    <a:pt x="486268" y="70116"/>
                  </a:lnTo>
                  <a:lnTo>
                    <a:pt x="509121" y="70447"/>
                  </a:lnTo>
                  <a:lnTo>
                    <a:pt x="533089" y="70668"/>
                  </a:lnTo>
                  <a:lnTo>
                    <a:pt x="557798" y="70815"/>
                  </a:lnTo>
                  <a:lnTo>
                    <a:pt x="583003" y="70119"/>
                  </a:lnTo>
                  <a:lnTo>
                    <a:pt x="608537" y="68861"/>
                  </a:lnTo>
                  <a:lnTo>
                    <a:pt x="634291" y="67229"/>
                  </a:lnTo>
                  <a:lnTo>
                    <a:pt x="660985" y="66141"/>
                  </a:lnTo>
                  <a:lnTo>
                    <a:pt x="688306" y="65416"/>
                  </a:lnTo>
                  <a:lnTo>
                    <a:pt x="716047" y="64932"/>
                  </a:lnTo>
                  <a:lnTo>
                    <a:pt x="744857" y="63816"/>
                  </a:lnTo>
                  <a:lnTo>
                    <a:pt x="774383" y="62278"/>
                  </a:lnTo>
                  <a:lnTo>
                    <a:pt x="804386" y="60459"/>
                  </a:lnTo>
                  <a:lnTo>
                    <a:pt x="835500" y="58453"/>
                  </a:lnTo>
                  <a:lnTo>
                    <a:pt x="867356" y="56322"/>
                  </a:lnTo>
                  <a:lnTo>
                    <a:pt x="899706" y="54107"/>
                  </a:lnTo>
                  <a:lnTo>
                    <a:pt x="932385" y="51837"/>
                  </a:lnTo>
                  <a:lnTo>
                    <a:pt x="965283" y="49529"/>
                  </a:lnTo>
                  <a:lnTo>
                    <a:pt x="998328" y="47197"/>
                  </a:lnTo>
                  <a:lnTo>
                    <a:pt x="1032264" y="44849"/>
                  </a:lnTo>
                  <a:lnTo>
                    <a:pt x="1066795" y="42490"/>
                  </a:lnTo>
                  <a:lnTo>
                    <a:pt x="1101721" y="40123"/>
                  </a:lnTo>
                  <a:lnTo>
                    <a:pt x="1137705" y="38546"/>
                  </a:lnTo>
                  <a:lnTo>
                    <a:pt x="1174395" y="37494"/>
                  </a:lnTo>
                  <a:lnTo>
                    <a:pt x="1211554" y="36793"/>
                  </a:lnTo>
                  <a:lnTo>
                    <a:pt x="1248233" y="35531"/>
                  </a:lnTo>
                  <a:lnTo>
                    <a:pt x="1284593" y="33897"/>
                  </a:lnTo>
                  <a:lnTo>
                    <a:pt x="1320739" y="32013"/>
                  </a:lnTo>
                  <a:lnTo>
                    <a:pt x="1358330" y="30757"/>
                  </a:lnTo>
                  <a:lnTo>
                    <a:pt x="1396884" y="29921"/>
                  </a:lnTo>
                  <a:lnTo>
                    <a:pt x="1436081" y="29362"/>
                  </a:lnTo>
                  <a:lnTo>
                    <a:pt x="1475706" y="28990"/>
                  </a:lnTo>
                  <a:lnTo>
                    <a:pt x="1515616" y="28742"/>
                  </a:lnTo>
                  <a:lnTo>
                    <a:pt x="1555716" y="28577"/>
                  </a:lnTo>
                  <a:lnTo>
                    <a:pt x="1595150" y="28467"/>
                  </a:lnTo>
                  <a:lnTo>
                    <a:pt x="1634139" y="28393"/>
                  </a:lnTo>
                  <a:lnTo>
                    <a:pt x="1672832" y="28344"/>
                  </a:lnTo>
                  <a:lnTo>
                    <a:pt x="1712121" y="28312"/>
                  </a:lnTo>
                  <a:lnTo>
                    <a:pt x="1751807" y="28290"/>
                  </a:lnTo>
                  <a:lnTo>
                    <a:pt x="1791758" y="28275"/>
                  </a:lnTo>
                  <a:lnTo>
                    <a:pt x="1831886" y="27472"/>
                  </a:lnTo>
                  <a:lnTo>
                    <a:pt x="1872133" y="26143"/>
                  </a:lnTo>
                  <a:lnTo>
                    <a:pt x="1912456" y="24462"/>
                  </a:lnTo>
                  <a:lnTo>
                    <a:pt x="1952039" y="23342"/>
                  </a:lnTo>
                  <a:lnTo>
                    <a:pt x="1991128" y="22596"/>
                  </a:lnTo>
                  <a:lnTo>
                    <a:pt x="2029886" y="22098"/>
                  </a:lnTo>
                  <a:lnTo>
                    <a:pt x="2067632" y="20973"/>
                  </a:lnTo>
                  <a:lnTo>
                    <a:pt x="2104702" y="19429"/>
                  </a:lnTo>
                  <a:lnTo>
                    <a:pt x="2141322" y="17605"/>
                  </a:lnTo>
                  <a:lnTo>
                    <a:pt x="2176847" y="15596"/>
                  </a:lnTo>
                  <a:lnTo>
                    <a:pt x="2211644" y="13463"/>
                  </a:lnTo>
                  <a:lnTo>
                    <a:pt x="2245953" y="11247"/>
                  </a:lnTo>
                  <a:lnTo>
                    <a:pt x="2279146" y="9769"/>
                  </a:lnTo>
                  <a:lnTo>
                    <a:pt x="2311593" y="8785"/>
                  </a:lnTo>
                  <a:lnTo>
                    <a:pt x="2343543" y="8128"/>
                  </a:lnTo>
                  <a:lnTo>
                    <a:pt x="2374368" y="6897"/>
                  </a:lnTo>
                  <a:lnTo>
                    <a:pt x="2404443" y="5282"/>
                  </a:lnTo>
                  <a:lnTo>
                    <a:pt x="2434018" y="3412"/>
                  </a:lnTo>
                  <a:lnTo>
                    <a:pt x="2461672" y="2165"/>
                  </a:lnTo>
                  <a:lnTo>
                    <a:pt x="2488045" y="1334"/>
                  </a:lnTo>
                  <a:lnTo>
                    <a:pt x="2513565" y="780"/>
                  </a:lnTo>
                  <a:lnTo>
                    <a:pt x="2536928" y="410"/>
                  </a:lnTo>
                  <a:lnTo>
                    <a:pt x="2558854" y="164"/>
                  </a:lnTo>
                  <a:lnTo>
                    <a:pt x="2579821" y="0"/>
                  </a:lnTo>
                  <a:lnTo>
                    <a:pt x="2598562" y="684"/>
                  </a:lnTo>
                  <a:lnTo>
                    <a:pt x="2632084" y="3561"/>
                  </a:lnTo>
                  <a:lnTo>
                    <a:pt x="2664618" y="68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32" name="SMARTInkShape-2529"/>
            <p:cNvSpPr/>
            <p:nvPr/>
          </p:nvSpPr>
          <p:spPr bwMode="auto">
            <a:xfrm>
              <a:off x="7489678" y="2871790"/>
              <a:ext cx="32692" cy="21430"/>
            </a:xfrm>
            <a:custGeom>
              <a:avLst/>
              <a:gdLst/>
              <a:ahLst/>
              <a:cxnLst/>
              <a:rect l="0" t="0" r="0" b="0"/>
              <a:pathLst>
                <a:path w="32692" h="21430">
                  <a:moveTo>
                    <a:pt x="4116" y="21429"/>
                  </a:moveTo>
                  <a:lnTo>
                    <a:pt x="323" y="21429"/>
                  </a:lnTo>
                  <a:lnTo>
                    <a:pt x="0" y="20635"/>
                  </a:lnTo>
                  <a:lnTo>
                    <a:pt x="3909" y="14579"/>
                  </a:lnTo>
                  <a:lnTo>
                    <a:pt x="11259" y="7142"/>
                  </a:lnTo>
                  <a:lnTo>
                    <a:pt x="17410" y="7141"/>
                  </a:lnTo>
                  <a:lnTo>
                    <a:pt x="17741" y="6348"/>
                  </a:lnTo>
                  <a:lnTo>
                    <a:pt x="18316" y="990"/>
                  </a:lnTo>
                  <a:lnTo>
                    <a:pt x="20481" y="439"/>
                  </a:lnTo>
                  <a:lnTo>
                    <a:pt x="25521" y="0"/>
                  </a:lnTo>
                  <a:lnTo>
                    <a:pt x="25547" y="7054"/>
                  </a:lnTo>
                  <a:lnTo>
                    <a:pt x="25547" y="983"/>
                  </a:lnTo>
                  <a:lnTo>
                    <a:pt x="25547" y="7139"/>
                  </a:lnTo>
                  <a:lnTo>
                    <a:pt x="32691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36" name="SMARTInkShape-Group594"/>
          <p:cNvGrpSpPr/>
          <p:nvPr/>
        </p:nvGrpSpPr>
        <p:grpSpPr>
          <a:xfrm>
            <a:off x="4415132" y="5859789"/>
            <a:ext cx="1020035" cy="492792"/>
            <a:chOff x="4415132" y="5859789"/>
            <a:chExt cx="1020035" cy="492792"/>
          </a:xfrm>
        </p:grpSpPr>
        <p:sp>
          <p:nvSpPr>
            <p:cNvPr id="2516234" name="SMARTInkShape-2530"/>
            <p:cNvSpPr/>
            <p:nvPr/>
          </p:nvSpPr>
          <p:spPr bwMode="auto">
            <a:xfrm>
              <a:off x="4415132" y="5859789"/>
              <a:ext cx="1020035" cy="492792"/>
            </a:xfrm>
            <a:custGeom>
              <a:avLst/>
              <a:gdLst/>
              <a:ahLst/>
              <a:cxnLst/>
              <a:rect l="0" t="0" r="0" b="0"/>
              <a:pathLst>
                <a:path w="1020035" h="492792">
                  <a:moveTo>
                    <a:pt x="6849" y="440999"/>
                  </a:moveTo>
                  <a:lnTo>
                    <a:pt x="698" y="440999"/>
                  </a:lnTo>
                  <a:lnTo>
                    <a:pt x="367" y="440205"/>
                  </a:lnTo>
                  <a:lnTo>
                    <a:pt x="0" y="437206"/>
                  </a:lnTo>
                  <a:lnTo>
                    <a:pt x="7378" y="427263"/>
                  </a:lnTo>
                  <a:lnTo>
                    <a:pt x="34787" y="414263"/>
                  </a:lnTo>
                  <a:lnTo>
                    <a:pt x="63981" y="400806"/>
                  </a:lnTo>
                  <a:lnTo>
                    <a:pt x="80656" y="392772"/>
                  </a:lnTo>
                  <a:lnTo>
                    <a:pt x="99710" y="383447"/>
                  </a:lnTo>
                  <a:lnTo>
                    <a:pt x="120350" y="373262"/>
                  </a:lnTo>
                  <a:lnTo>
                    <a:pt x="142048" y="362503"/>
                  </a:lnTo>
                  <a:lnTo>
                    <a:pt x="166038" y="350568"/>
                  </a:lnTo>
                  <a:lnTo>
                    <a:pt x="191556" y="337850"/>
                  </a:lnTo>
                  <a:lnTo>
                    <a:pt x="218093" y="324607"/>
                  </a:lnTo>
                  <a:lnTo>
                    <a:pt x="246104" y="311017"/>
                  </a:lnTo>
                  <a:lnTo>
                    <a:pt x="275096" y="297194"/>
                  </a:lnTo>
                  <a:lnTo>
                    <a:pt x="304743" y="283216"/>
                  </a:lnTo>
                  <a:lnTo>
                    <a:pt x="334826" y="269135"/>
                  </a:lnTo>
                  <a:lnTo>
                    <a:pt x="365201" y="254985"/>
                  </a:lnTo>
                  <a:lnTo>
                    <a:pt x="395769" y="240791"/>
                  </a:lnTo>
                  <a:lnTo>
                    <a:pt x="427260" y="226564"/>
                  </a:lnTo>
                  <a:lnTo>
                    <a:pt x="459367" y="212316"/>
                  </a:lnTo>
                  <a:lnTo>
                    <a:pt x="491884" y="198056"/>
                  </a:lnTo>
                  <a:lnTo>
                    <a:pt x="523880" y="184581"/>
                  </a:lnTo>
                  <a:lnTo>
                    <a:pt x="555530" y="171628"/>
                  </a:lnTo>
                  <a:lnTo>
                    <a:pt x="586950" y="159025"/>
                  </a:lnTo>
                  <a:lnTo>
                    <a:pt x="617420" y="146654"/>
                  </a:lnTo>
                  <a:lnTo>
                    <a:pt x="647259" y="134437"/>
                  </a:lnTo>
                  <a:lnTo>
                    <a:pt x="676677" y="122324"/>
                  </a:lnTo>
                  <a:lnTo>
                    <a:pt x="705814" y="110280"/>
                  </a:lnTo>
                  <a:lnTo>
                    <a:pt x="734763" y="98281"/>
                  </a:lnTo>
                  <a:lnTo>
                    <a:pt x="763588" y="86315"/>
                  </a:lnTo>
                  <a:lnTo>
                    <a:pt x="790742" y="75162"/>
                  </a:lnTo>
                  <a:lnTo>
                    <a:pt x="816782" y="64551"/>
                  </a:lnTo>
                  <a:lnTo>
                    <a:pt x="842079" y="54302"/>
                  </a:lnTo>
                  <a:lnTo>
                    <a:pt x="865294" y="45882"/>
                  </a:lnTo>
                  <a:lnTo>
                    <a:pt x="887120" y="38682"/>
                  </a:lnTo>
                  <a:lnTo>
                    <a:pt x="908022" y="32292"/>
                  </a:lnTo>
                  <a:lnTo>
                    <a:pt x="926719" y="26447"/>
                  </a:lnTo>
                  <a:lnTo>
                    <a:pt x="960193" y="15718"/>
                  </a:lnTo>
                  <a:lnTo>
                    <a:pt x="986712" y="7775"/>
                  </a:lnTo>
                  <a:lnTo>
                    <a:pt x="1018229" y="0"/>
                  </a:lnTo>
                  <a:lnTo>
                    <a:pt x="1020034" y="949"/>
                  </a:lnTo>
                  <a:lnTo>
                    <a:pt x="1019649" y="3170"/>
                  </a:lnTo>
                  <a:lnTo>
                    <a:pt x="1017805" y="6238"/>
                  </a:lnTo>
                  <a:lnTo>
                    <a:pt x="992457" y="21933"/>
                  </a:lnTo>
                  <a:lnTo>
                    <a:pt x="961628" y="36994"/>
                  </a:lnTo>
                  <a:lnTo>
                    <a:pt x="943406" y="45456"/>
                  </a:lnTo>
                  <a:lnTo>
                    <a:pt x="920939" y="55860"/>
                  </a:lnTo>
                  <a:lnTo>
                    <a:pt x="895643" y="67558"/>
                  </a:lnTo>
                  <a:lnTo>
                    <a:pt x="868459" y="80119"/>
                  </a:lnTo>
                  <a:lnTo>
                    <a:pt x="839225" y="93256"/>
                  </a:lnTo>
                  <a:lnTo>
                    <a:pt x="808622" y="106776"/>
                  </a:lnTo>
                  <a:lnTo>
                    <a:pt x="777108" y="120553"/>
                  </a:lnTo>
                  <a:lnTo>
                    <a:pt x="743399" y="135293"/>
                  </a:lnTo>
                  <a:lnTo>
                    <a:pt x="708226" y="150676"/>
                  </a:lnTo>
                  <a:lnTo>
                    <a:pt x="672078" y="166487"/>
                  </a:lnTo>
                  <a:lnTo>
                    <a:pt x="634485" y="182585"/>
                  </a:lnTo>
                  <a:lnTo>
                    <a:pt x="595929" y="198873"/>
                  </a:lnTo>
                  <a:lnTo>
                    <a:pt x="556732" y="215288"/>
                  </a:lnTo>
                  <a:lnTo>
                    <a:pt x="518694" y="231787"/>
                  </a:lnTo>
                  <a:lnTo>
                    <a:pt x="481429" y="248344"/>
                  </a:lnTo>
                  <a:lnTo>
                    <a:pt x="444680" y="264936"/>
                  </a:lnTo>
                  <a:lnTo>
                    <a:pt x="408274" y="281556"/>
                  </a:lnTo>
                  <a:lnTo>
                    <a:pt x="372097" y="298190"/>
                  </a:lnTo>
                  <a:lnTo>
                    <a:pt x="336073" y="314837"/>
                  </a:lnTo>
                  <a:lnTo>
                    <a:pt x="303325" y="330697"/>
                  </a:lnTo>
                  <a:lnTo>
                    <a:pt x="272762" y="346033"/>
                  </a:lnTo>
                  <a:lnTo>
                    <a:pt x="243656" y="361020"/>
                  </a:lnTo>
                  <a:lnTo>
                    <a:pt x="216314" y="374185"/>
                  </a:lnTo>
                  <a:lnTo>
                    <a:pt x="190149" y="386138"/>
                  </a:lnTo>
                  <a:lnTo>
                    <a:pt x="164768" y="397281"/>
                  </a:lnTo>
                  <a:lnTo>
                    <a:pt x="143878" y="407090"/>
                  </a:lnTo>
                  <a:lnTo>
                    <a:pt x="110084" y="424341"/>
                  </a:lnTo>
                  <a:lnTo>
                    <a:pt x="76331" y="443648"/>
                  </a:lnTo>
                  <a:lnTo>
                    <a:pt x="62626" y="451837"/>
                  </a:lnTo>
                  <a:lnTo>
                    <a:pt x="62290" y="452987"/>
                  </a:lnTo>
                  <a:lnTo>
                    <a:pt x="63654" y="453754"/>
                  </a:lnTo>
                  <a:lnTo>
                    <a:pt x="66150" y="454264"/>
                  </a:lnTo>
                  <a:lnTo>
                    <a:pt x="99466" y="437974"/>
                  </a:lnTo>
                  <a:lnTo>
                    <a:pt x="124213" y="425367"/>
                  </a:lnTo>
                  <a:lnTo>
                    <a:pt x="157436" y="407593"/>
                  </a:lnTo>
                  <a:lnTo>
                    <a:pt x="176296" y="397297"/>
                  </a:lnTo>
                  <a:lnTo>
                    <a:pt x="196808" y="385670"/>
                  </a:lnTo>
                  <a:lnTo>
                    <a:pt x="218420" y="373157"/>
                  </a:lnTo>
                  <a:lnTo>
                    <a:pt x="240765" y="360052"/>
                  </a:lnTo>
                  <a:lnTo>
                    <a:pt x="264393" y="345759"/>
                  </a:lnTo>
                  <a:lnTo>
                    <a:pt x="288876" y="330674"/>
                  </a:lnTo>
                  <a:lnTo>
                    <a:pt x="313930" y="315061"/>
                  </a:lnTo>
                  <a:lnTo>
                    <a:pt x="340157" y="299890"/>
                  </a:lnTo>
                  <a:lnTo>
                    <a:pt x="367167" y="285014"/>
                  </a:lnTo>
                  <a:lnTo>
                    <a:pt x="394698" y="270334"/>
                  </a:lnTo>
                  <a:lnTo>
                    <a:pt x="423372" y="256578"/>
                  </a:lnTo>
                  <a:lnTo>
                    <a:pt x="452806" y="243439"/>
                  </a:lnTo>
                  <a:lnTo>
                    <a:pt x="482747" y="230711"/>
                  </a:lnTo>
                  <a:lnTo>
                    <a:pt x="512234" y="218257"/>
                  </a:lnTo>
                  <a:lnTo>
                    <a:pt x="541416" y="205986"/>
                  </a:lnTo>
                  <a:lnTo>
                    <a:pt x="570395" y="193836"/>
                  </a:lnTo>
                  <a:lnTo>
                    <a:pt x="599240" y="181767"/>
                  </a:lnTo>
                  <a:lnTo>
                    <a:pt x="627996" y="169753"/>
                  </a:lnTo>
                  <a:lnTo>
                    <a:pt x="656690" y="157774"/>
                  </a:lnTo>
                  <a:lnTo>
                    <a:pt x="684551" y="147407"/>
                  </a:lnTo>
                  <a:lnTo>
                    <a:pt x="711857" y="138115"/>
                  </a:lnTo>
                  <a:lnTo>
                    <a:pt x="738792" y="129538"/>
                  </a:lnTo>
                  <a:lnTo>
                    <a:pt x="763098" y="122233"/>
                  </a:lnTo>
                  <a:lnTo>
                    <a:pt x="785653" y="115776"/>
                  </a:lnTo>
                  <a:lnTo>
                    <a:pt x="807039" y="109884"/>
                  </a:lnTo>
                  <a:lnTo>
                    <a:pt x="826853" y="104368"/>
                  </a:lnTo>
                  <a:lnTo>
                    <a:pt x="845618" y="99103"/>
                  </a:lnTo>
                  <a:lnTo>
                    <a:pt x="878111" y="89814"/>
                  </a:lnTo>
                  <a:lnTo>
                    <a:pt x="908997" y="81710"/>
                  </a:lnTo>
                  <a:lnTo>
                    <a:pt x="922683" y="82348"/>
                  </a:lnTo>
                  <a:lnTo>
                    <a:pt x="926174" y="83629"/>
                  </a:lnTo>
                  <a:lnTo>
                    <a:pt x="927708" y="85277"/>
                  </a:lnTo>
                  <a:lnTo>
                    <a:pt x="927936" y="87170"/>
                  </a:lnTo>
                  <a:lnTo>
                    <a:pt x="913088" y="97418"/>
                  </a:lnTo>
                  <a:lnTo>
                    <a:pt x="888783" y="108115"/>
                  </a:lnTo>
                  <a:lnTo>
                    <a:pt x="856020" y="120806"/>
                  </a:lnTo>
                  <a:lnTo>
                    <a:pt x="837282" y="127525"/>
                  </a:lnTo>
                  <a:lnTo>
                    <a:pt x="817645" y="134385"/>
                  </a:lnTo>
                  <a:lnTo>
                    <a:pt x="794237" y="142133"/>
                  </a:lnTo>
                  <a:lnTo>
                    <a:pt x="768311" y="150474"/>
                  </a:lnTo>
                  <a:lnTo>
                    <a:pt x="740710" y="159209"/>
                  </a:lnTo>
                  <a:lnTo>
                    <a:pt x="711196" y="169001"/>
                  </a:lnTo>
                  <a:lnTo>
                    <a:pt x="680407" y="179498"/>
                  </a:lnTo>
                  <a:lnTo>
                    <a:pt x="648769" y="190465"/>
                  </a:lnTo>
                  <a:lnTo>
                    <a:pt x="615771" y="202539"/>
                  </a:lnTo>
                  <a:lnTo>
                    <a:pt x="581866" y="215350"/>
                  </a:lnTo>
                  <a:lnTo>
                    <a:pt x="547357" y="228654"/>
                  </a:lnTo>
                  <a:lnTo>
                    <a:pt x="512443" y="243079"/>
                  </a:lnTo>
                  <a:lnTo>
                    <a:pt x="477262" y="258252"/>
                  </a:lnTo>
                  <a:lnTo>
                    <a:pt x="441901" y="273924"/>
                  </a:lnTo>
                  <a:lnTo>
                    <a:pt x="406422" y="289928"/>
                  </a:lnTo>
                  <a:lnTo>
                    <a:pt x="370862" y="306154"/>
                  </a:lnTo>
                  <a:lnTo>
                    <a:pt x="335249" y="322527"/>
                  </a:lnTo>
                  <a:lnTo>
                    <a:pt x="300395" y="338999"/>
                  </a:lnTo>
                  <a:lnTo>
                    <a:pt x="266047" y="355535"/>
                  </a:lnTo>
                  <a:lnTo>
                    <a:pt x="232035" y="372117"/>
                  </a:lnTo>
                  <a:lnTo>
                    <a:pt x="201423" y="387934"/>
                  </a:lnTo>
                  <a:lnTo>
                    <a:pt x="173077" y="403241"/>
                  </a:lnTo>
                  <a:lnTo>
                    <a:pt x="146243" y="418208"/>
                  </a:lnTo>
                  <a:lnTo>
                    <a:pt x="122797" y="431361"/>
                  </a:lnTo>
                  <a:lnTo>
                    <a:pt x="101611" y="443305"/>
                  </a:lnTo>
                  <a:lnTo>
                    <a:pt x="81930" y="454442"/>
                  </a:lnTo>
                  <a:lnTo>
                    <a:pt x="51595" y="471050"/>
                  </a:lnTo>
                  <a:lnTo>
                    <a:pt x="20901" y="487209"/>
                  </a:lnTo>
                  <a:lnTo>
                    <a:pt x="10219" y="492791"/>
                  </a:lnTo>
                  <a:lnTo>
                    <a:pt x="43600" y="478246"/>
                  </a:lnTo>
                  <a:lnTo>
                    <a:pt x="71072" y="463638"/>
                  </a:lnTo>
                  <a:lnTo>
                    <a:pt x="106037" y="444446"/>
                  </a:lnTo>
                  <a:lnTo>
                    <a:pt x="125362" y="433772"/>
                  </a:lnTo>
                  <a:lnTo>
                    <a:pt x="147770" y="421100"/>
                  </a:lnTo>
                  <a:lnTo>
                    <a:pt x="172234" y="407095"/>
                  </a:lnTo>
                  <a:lnTo>
                    <a:pt x="198069" y="392203"/>
                  </a:lnTo>
                  <a:lnTo>
                    <a:pt x="225610" y="376718"/>
                  </a:lnTo>
                  <a:lnTo>
                    <a:pt x="254290" y="360839"/>
                  </a:lnTo>
                  <a:lnTo>
                    <a:pt x="283728" y="344696"/>
                  </a:lnTo>
                  <a:lnTo>
                    <a:pt x="314467" y="328378"/>
                  </a:lnTo>
                  <a:lnTo>
                    <a:pt x="346071" y="311943"/>
                  </a:lnTo>
                  <a:lnTo>
                    <a:pt x="378253" y="295431"/>
                  </a:lnTo>
                  <a:lnTo>
                    <a:pt x="410821" y="278865"/>
                  </a:lnTo>
                  <a:lnTo>
                    <a:pt x="443645" y="262266"/>
                  </a:lnTo>
                  <a:lnTo>
                    <a:pt x="476640" y="245644"/>
                  </a:lnTo>
                  <a:lnTo>
                    <a:pt x="508956" y="229799"/>
                  </a:lnTo>
                  <a:lnTo>
                    <a:pt x="540818" y="214474"/>
                  </a:lnTo>
                  <a:lnTo>
                    <a:pt x="572379" y="199495"/>
                  </a:lnTo>
                  <a:lnTo>
                    <a:pt x="602944" y="185540"/>
                  </a:lnTo>
                  <a:lnTo>
                    <a:pt x="632845" y="172268"/>
                  </a:lnTo>
                  <a:lnTo>
                    <a:pt x="662305" y="159451"/>
                  </a:lnTo>
                  <a:lnTo>
                    <a:pt x="690676" y="146937"/>
                  </a:lnTo>
                  <a:lnTo>
                    <a:pt x="718321" y="134627"/>
                  </a:lnTo>
                  <a:lnTo>
                    <a:pt x="745482" y="122451"/>
                  </a:lnTo>
                  <a:lnTo>
                    <a:pt x="769146" y="112746"/>
                  </a:lnTo>
                  <a:lnTo>
                    <a:pt x="790479" y="104688"/>
                  </a:lnTo>
                  <a:lnTo>
                    <a:pt x="810256" y="97730"/>
                  </a:lnTo>
                  <a:lnTo>
                    <a:pt x="842815" y="85764"/>
                  </a:lnTo>
                  <a:lnTo>
                    <a:pt x="877107" y="74336"/>
                  </a:lnTo>
                  <a:lnTo>
                    <a:pt x="895331" y="70474"/>
                  </a:lnTo>
                  <a:lnTo>
                    <a:pt x="894445" y="71745"/>
                  </a:lnTo>
                  <a:lnTo>
                    <a:pt x="869565" y="87307"/>
                  </a:lnTo>
                  <a:lnTo>
                    <a:pt x="844304" y="99653"/>
                  </a:lnTo>
                  <a:lnTo>
                    <a:pt x="811909" y="113077"/>
                  </a:lnTo>
                  <a:lnTo>
                    <a:pt x="792794" y="121578"/>
                  </a:lnTo>
                  <a:lnTo>
                    <a:pt x="772113" y="131214"/>
                  </a:lnTo>
                  <a:lnTo>
                    <a:pt x="750387" y="141607"/>
                  </a:lnTo>
                  <a:lnTo>
                    <a:pt x="727172" y="152504"/>
                  </a:lnTo>
                  <a:lnTo>
                    <a:pt x="702964" y="163738"/>
                  </a:lnTo>
                  <a:lnTo>
                    <a:pt x="678095" y="175195"/>
                  </a:lnTo>
                  <a:lnTo>
                    <a:pt x="651990" y="186802"/>
                  </a:lnTo>
                  <a:lnTo>
                    <a:pt x="625062" y="198509"/>
                  </a:lnTo>
                  <a:lnTo>
                    <a:pt x="597585" y="210283"/>
                  </a:lnTo>
                  <a:lnTo>
                    <a:pt x="569742" y="222894"/>
                  </a:lnTo>
                  <a:lnTo>
                    <a:pt x="541655" y="236064"/>
                  </a:lnTo>
                  <a:lnTo>
                    <a:pt x="513405" y="249607"/>
                  </a:lnTo>
                  <a:lnTo>
                    <a:pt x="485840" y="262604"/>
                  </a:lnTo>
                  <a:lnTo>
                    <a:pt x="458733" y="275238"/>
                  </a:lnTo>
                  <a:lnTo>
                    <a:pt x="431930" y="287630"/>
                  </a:lnTo>
                  <a:lnTo>
                    <a:pt x="406124" y="299858"/>
                  </a:lnTo>
                  <a:lnTo>
                    <a:pt x="380982" y="311980"/>
                  </a:lnTo>
                  <a:lnTo>
                    <a:pt x="356284" y="324030"/>
                  </a:lnTo>
                  <a:lnTo>
                    <a:pt x="335056" y="334445"/>
                  </a:lnTo>
                  <a:lnTo>
                    <a:pt x="316141" y="343769"/>
                  </a:lnTo>
                  <a:lnTo>
                    <a:pt x="284012" y="359686"/>
                  </a:lnTo>
                  <a:lnTo>
                    <a:pt x="251249" y="376778"/>
                  </a:lnTo>
                  <a:lnTo>
                    <a:pt x="235449" y="3909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35" name="SMARTInkShape-2531"/>
            <p:cNvSpPr/>
            <p:nvPr/>
          </p:nvSpPr>
          <p:spPr bwMode="auto">
            <a:xfrm>
              <a:off x="4700588" y="6186488"/>
              <a:ext cx="50007" cy="35718"/>
            </a:xfrm>
            <a:custGeom>
              <a:avLst/>
              <a:gdLst/>
              <a:ahLst/>
              <a:cxnLst/>
              <a:rect l="0" t="0" r="0" b="0"/>
              <a:pathLst>
                <a:path w="50007" h="35718">
                  <a:moveTo>
                    <a:pt x="0" y="35717"/>
                  </a:moveTo>
                  <a:lnTo>
                    <a:pt x="34366" y="11171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39" name="SMARTInkShape-Group595"/>
          <p:cNvGrpSpPr/>
          <p:nvPr/>
        </p:nvGrpSpPr>
        <p:grpSpPr>
          <a:xfrm>
            <a:off x="5350670" y="3450431"/>
            <a:ext cx="171918" cy="217855"/>
            <a:chOff x="5350670" y="3450431"/>
            <a:chExt cx="171918" cy="217855"/>
          </a:xfrm>
        </p:grpSpPr>
        <p:sp>
          <p:nvSpPr>
            <p:cNvPr id="2516237" name="SMARTInkShape-2532"/>
            <p:cNvSpPr/>
            <p:nvPr/>
          </p:nvSpPr>
          <p:spPr bwMode="auto">
            <a:xfrm>
              <a:off x="5372126" y="3450431"/>
              <a:ext cx="150462" cy="190200"/>
            </a:xfrm>
            <a:custGeom>
              <a:avLst/>
              <a:gdLst/>
              <a:ahLst/>
              <a:cxnLst/>
              <a:rect l="0" t="0" r="0" b="0"/>
              <a:pathLst>
                <a:path w="150462" h="190200">
                  <a:moveTo>
                    <a:pt x="7119" y="0"/>
                  </a:moveTo>
                  <a:lnTo>
                    <a:pt x="7119" y="6850"/>
                  </a:lnTo>
                  <a:lnTo>
                    <a:pt x="3326" y="7057"/>
                  </a:lnTo>
                  <a:lnTo>
                    <a:pt x="2208" y="7880"/>
                  </a:lnTo>
                  <a:lnTo>
                    <a:pt x="61" y="13991"/>
                  </a:lnTo>
                  <a:lnTo>
                    <a:pt x="0" y="17992"/>
                  </a:lnTo>
                  <a:lnTo>
                    <a:pt x="785" y="19139"/>
                  </a:lnTo>
                  <a:lnTo>
                    <a:pt x="2103" y="19903"/>
                  </a:lnTo>
                  <a:lnTo>
                    <a:pt x="7749" y="20978"/>
                  </a:lnTo>
                  <a:lnTo>
                    <a:pt x="12954" y="22024"/>
                  </a:lnTo>
                  <a:lnTo>
                    <a:pt x="25604" y="26281"/>
                  </a:lnTo>
                  <a:lnTo>
                    <a:pt x="52926" y="30239"/>
                  </a:lnTo>
                  <a:lnTo>
                    <a:pt x="84870" y="38429"/>
                  </a:lnTo>
                  <a:lnTo>
                    <a:pt x="118226" y="47690"/>
                  </a:lnTo>
                  <a:lnTo>
                    <a:pt x="146878" y="59540"/>
                  </a:lnTo>
                  <a:lnTo>
                    <a:pt x="149504" y="62712"/>
                  </a:lnTo>
                  <a:lnTo>
                    <a:pt x="150461" y="66414"/>
                  </a:lnTo>
                  <a:lnTo>
                    <a:pt x="149408" y="74762"/>
                  </a:lnTo>
                  <a:lnTo>
                    <a:pt x="146293" y="83763"/>
                  </a:lnTo>
                  <a:lnTo>
                    <a:pt x="132492" y="101548"/>
                  </a:lnTo>
                  <a:lnTo>
                    <a:pt x="101586" y="128097"/>
                  </a:lnTo>
                  <a:lnTo>
                    <a:pt x="68271" y="154403"/>
                  </a:lnTo>
                  <a:lnTo>
                    <a:pt x="49507" y="173757"/>
                  </a:lnTo>
                  <a:lnTo>
                    <a:pt x="45801" y="183323"/>
                  </a:lnTo>
                  <a:lnTo>
                    <a:pt x="46400" y="186509"/>
                  </a:lnTo>
                  <a:lnTo>
                    <a:pt x="48387" y="188633"/>
                  </a:lnTo>
                  <a:lnTo>
                    <a:pt x="51300" y="190050"/>
                  </a:lnTo>
                  <a:lnTo>
                    <a:pt x="54035" y="190199"/>
                  </a:lnTo>
                  <a:lnTo>
                    <a:pt x="64269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38" name="SMARTInkShape-2533"/>
            <p:cNvSpPr/>
            <p:nvPr/>
          </p:nvSpPr>
          <p:spPr bwMode="auto">
            <a:xfrm>
              <a:off x="5350670" y="3571875"/>
              <a:ext cx="150019" cy="96411"/>
            </a:xfrm>
            <a:custGeom>
              <a:avLst/>
              <a:gdLst/>
              <a:ahLst/>
              <a:cxnLst/>
              <a:rect l="0" t="0" r="0" b="0"/>
              <a:pathLst>
                <a:path w="150019" h="96411">
                  <a:moveTo>
                    <a:pt x="0" y="0"/>
                  </a:moveTo>
                  <a:lnTo>
                    <a:pt x="0" y="10642"/>
                  </a:lnTo>
                  <a:lnTo>
                    <a:pt x="4114" y="24974"/>
                  </a:lnTo>
                  <a:lnTo>
                    <a:pt x="465" y="57399"/>
                  </a:lnTo>
                  <a:lnTo>
                    <a:pt x="60" y="83063"/>
                  </a:lnTo>
                  <a:lnTo>
                    <a:pt x="834" y="86332"/>
                  </a:lnTo>
                  <a:lnTo>
                    <a:pt x="2144" y="88510"/>
                  </a:lnTo>
                  <a:lnTo>
                    <a:pt x="9947" y="95800"/>
                  </a:lnTo>
                  <a:lnTo>
                    <a:pt x="12981" y="96410"/>
                  </a:lnTo>
                  <a:lnTo>
                    <a:pt x="41376" y="93492"/>
                  </a:lnTo>
                  <a:lnTo>
                    <a:pt x="76846" y="86495"/>
                  </a:lnTo>
                  <a:lnTo>
                    <a:pt x="105759" y="75811"/>
                  </a:lnTo>
                  <a:lnTo>
                    <a:pt x="150018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45" name="SMARTInkShape-Group596"/>
          <p:cNvGrpSpPr/>
          <p:nvPr/>
        </p:nvGrpSpPr>
        <p:grpSpPr>
          <a:xfrm>
            <a:off x="3536251" y="1581898"/>
            <a:ext cx="927947" cy="301636"/>
            <a:chOff x="3536251" y="1581898"/>
            <a:chExt cx="927947" cy="301636"/>
          </a:xfrm>
        </p:grpSpPr>
        <p:sp>
          <p:nvSpPr>
            <p:cNvPr id="2516240" name="SMARTInkShape-2534"/>
            <p:cNvSpPr/>
            <p:nvPr/>
          </p:nvSpPr>
          <p:spPr bwMode="auto">
            <a:xfrm>
              <a:off x="3536251" y="1629857"/>
              <a:ext cx="21338" cy="253677"/>
            </a:xfrm>
            <a:custGeom>
              <a:avLst/>
              <a:gdLst/>
              <a:ahLst/>
              <a:cxnLst/>
              <a:rect l="0" t="0" r="0" b="0"/>
              <a:pathLst>
                <a:path w="21338" h="253677">
                  <a:moveTo>
                    <a:pt x="14193" y="20349"/>
                  </a:moveTo>
                  <a:lnTo>
                    <a:pt x="14193" y="0"/>
                  </a:lnTo>
                  <a:lnTo>
                    <a:pt x="14193" y="30388"/>
                  </a:lnTo>
                  <a:lnTo>
                    <a:pt x="14193" y="60432"/>
                  </a:lnTo>
                  <a:lnTo>
                    <a:pt x="14193" y="95196"/>
                  </a:lnTo>
                  <a:lnTo>
                    <a:pt x="12076" y="121877"/>
                  </a:lnTo>
                  <a:lnTo>
                    <a:pt x="9283" y="148817"/>
                  </a:lnTo>
                  <a:lnTo>
                    <a:pt x="8042" y="174019"/>
                  </a:lnTo>
                  <a:lnTo>
                    <a:pt x="3551" y="206727"/>
                  </a:lnTo>
                  <a:lnTo>
                    <a:pt x="625" y="238933"/>
                  </a:lnTo>
                  <a:lnTo>
                    <a:pt x="0" y="253676"/>
                  </a:lnTo>
                  <a:lnTo>
                    <a:pt x="2064" y="250786"/>
                  </a:lnTo>
                  <a:lnTo>
                    <a:pt x="3726" y="247792"/>
                  </a:lnTo>
                  <a:lnTo>
                    <a:pt x="10845" y="215048"/>
                  </a:lnTo>
                  <a:lnTo>
                    <a:pt x="21337" y="184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41" name="SMARTInkShape-2535"/>
            <p:cNvSpPr/>
            <p:nvPr/>
          </p:nvSpPr>
          <p:spPr bwMode="auto">
            <a:xfrm>
              <a:off x="3582047" y="1614488"/>
              <a:ext cx="196998" cy="250032"/>
            </a:xfrm>
            <a:custGeom>
              <a:avLst/>
              <a:gdLst/>
              <a:ahLst/>
              <a:cxnLst/>
              <a:rect l="0" t="0" r="0" b="0"/>
              <a:pathLst>
                <a:path w="196998" h="250032">
                  <a:moveTo>
                    <a:pt x="154134" y="0"/>
                  </a:moveTo>
                  <a:lnTo>
                    <a:pt x="154134" y="3792"/>
                  </a:lnTo>
                  <a:lnTo>
                    <a:pt x="149901" y="7770"/>
                  </a:lnTo>
                  <a:lnTo>
                    <a:pt x="116647" y="32715"/>
                  </a:lnTo>
                  <a:lnTo>
                    <a:pt x="87375" y="57967"/>
                  </a:lnTo>
                  <a:lnTo>
                    <a:pt x="60535" y="78823"/>
                  </a:lnTo>
                  <a:lnTo>
                    <a:pt x="26813" y="107204"/>
                  </a:lnTo>
                  <a:lnTo>
                    <a:pt x="8283" y="128601"/>
                  </a:lnTo>
                  <a:lnTo>
                    <a:pt x="1999" y="142881"/>
                  </a:lnTo>
                  <a:lnTo>
                    <a:pt x="0" y="157165"/>
                  </a:lnTo>
                  <a:lnTo>
                    <a:pt x="1757" y="171451"/>
                  </a:lnTo>
                  <a:lnTo>
                    <a:pt x="9418" y="183621"/>
                  </a:lnTo>
                  <a:lnTo>
                    <a:pt x="37531" y="208161"/>
                  </a:lnTo>
                  <a:lnTo>
                    <a:pt x="68168" y="225101"/>
                  </a:lnTo>
                  <a:lnTo>
                    <a:pt x="102381" y="236382"/>
                  </a:lnTo>
                  <a:lnTo>
                    <a:pt x="137653" y="244752"/>
                  </a:lnTo>
                  <a:lnTo>
                    <a:pt x="173240" y="248467"/>
                  </a:lnTo>
                  <a:lnTo>
                    <a:pt x="196997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42" name="SMARTInkShape-2536"/>
            <p:cNvSpPr/>
            <p:nvPr/>
          </p:nvSpPr>
          <p:spPr bwMode="auto">
            <a:xfrm>
              <a:off x="3824877" y="1643063"/>
              <a:ext cx="218487" cy="141462"/>
            </a:xfrm>
            <a:custGeom>
              <a:avLst/>
              <a:gdLst/>
              <a:ahLst/>
              <a:cxnLst/>
              <a:rect l="0" t="0" r="0" b="0"/>
              <a:pathLst>
                <a:path w="218487" h="141462">
                  <a:moveTo>
                    <a:pt x="147048" y="0"/>
                  </a:moveTo>
                  <a:lnTo>
                    <a:pt x="130458" y="14473"/>
                  </a:lnTo>
                  <a:lnTo>
                    <a:pt x="96212" y="36362"/>
                  </a:lnTo>
                  <a:lnTo>
                    <a:pt x="73248" y="48080"/>
                  </a:lnTo>
                  <a:lnTo>
                    <a:pt x="40836" y="62943"/>
                  </a:lnTo>
                  <a:lnTo>
                    <a:pt x="7055" y="80635"/>
                  </a:lnTo>
                  <a:lnTo>
                    <a:pt x="1485" y="85579"/>
                  </a:lnTo>
                  <a:lnTo>
                    <a:pt x="0" y="88009"/>
                  </a:lnTo>
                  <a:lnTo>
                    <a:pt x="597" y="91216"/>
                  </a:lnTo>
                  <a:lnTo>
                    <a:pt x="5494" y="99013"/>
                  </a:lnTo>
                  <a:lnTo>
                    <a:pt x="15079" y="105654"/>
                  </a:lnTo>
                  <a:lnTo>
                    <a:pt x="44427" y="116384"/>
                  </a:lnTo>
                  <a:lnTo>
                    <a:pt x="75279" y="123737"/>
                  </a:lnTo>
                  <a:lnTo>
                    <a:pt x="109555" y="130942"/>
                  </a:lnTo>
                  <a:lnTo>
                    <a:pt x="144847" y="138104"/>
                  </a:lnTo>
                  <a:lnTo>
                    <a:pt x="172854" y="141461"/>
                  </a:lnTo>
                  <a:lnTo>
                    <a:pt x="206179" y="137686"/>
                  </a:lnTo>
                  <a:lnTo>
                    <a:pt x="218486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43" name="SMARTInkShape-2537"/>
            <p:cNvSpPr/>
            <p:nvPr/>
          </p:nvSpPr>
          <p:spPr bwMode="auto">
            <a:xfrm>
              <a:off x="4129113" y="1635921"/>
              <a:ext cx="228576" cy="133778"/>
            </a:xfrm>
            <a:custGeom>
              <a:avLst/>
              <a:gdLst/>
              <a:ahLst/>
              <a:cxnLst/>
              <a:rect l="0" t="0" r="0" b="0"/>
              <a:pathLst>
                <a:path w="228576" h="133778">
                  <a:moveTo>
                    <a:pt x="7118" y="14285"/>
                  </a:moveTo>
                  <a:lnTo>
                    <a:pt x="62" y="7229"/>
                  </a:lnTo>
                  <a:lnTo>
                    <a:pt x="0" y="3375"/>
                  </a:lnTo>
                  <a:lnTo>
                    <a:pt x="785" y="2249"/>
                  </a:lnTo>
                  <a:lnTo>
                    <a:pt x="2103" y="1499"/>
                  </a:lnTo>
                  <a:lnTo>
                    <a:pt x="6477" y="665"/>
                  </a:lnTo>
                  <a:lnTo>
                    <a:pt x="40617" y="24"/>
                  </a:lnTo>
                  <a:lnTo>
                    <a:pt x="69045" y="0"/>
                  </a:lnTo>
                  <a:lnTo>
                    <a:pt x="72215" y="1587"/>
                  </a:lnTo>
                  <a:lnTo>
                    <a:pt x="74329" y="4232"/>
                  </a:lnTo>
                  <a:lnTo>
                    <a:pt x="76677" y="11405"/>
                  </a:lnTo>
                  <a:lnTo>
                    <a:pt x="77721" y="19884"/>
                  </a:lnTo>
                  <a:lnTo>
                    <a:pt x="74516" y="37375"/>
                  </a:lnTo>
                  <a:lnTo>
                    <a:pt x="50625" y="71654"/>
                  </a:lnTo>
                  <a:lnTo>
                    <a:pt x="27046" y="106389"/>
                  </a:lnTo>
                  <a:lnTo>
                    <a:pt x="20473" y="117662"/>
                  </a:lnTo>
                  <a:lnTo>
                    <a:pt x="19197" y="122097"/>
                  </a:lnTo>
                  <a:lnTo>
                    <a:pt x="19139" y="125847"/>
                  </a:lnTo>
                  <a:lnTo>
                    <a:pt x="19895" y="129141"/>
                  </a:lnTo>
                  <a:lnTo>
                    <a:pt x="21986" y="131337"/>
                  </a:lnTo>
                  <a:lnTo>
                    <a:pt x="28543" y="133777"/>
                  </a:lnTo>
                  <a:lnTo>
                    <a:pt x="57094" y="129640"/>
                  </a:lnTo>
                  <a:lnTo>
                    <a:pt x="84808" y="122636"/>
                  </a:lnTo>
                  <a:lnTo>
                    <a:pt x="117803" y="111653"/>
                  </a:lnTo>
                  <a:lnTo>
                    <a:pt x="151921" y="102225"/>
                  </a:lnTo>
                  <a:lnTo>
                    <a:pt x="181697" y="90524"/>
                  </a:lnTo>
                  <a:lnTo>
                    <a:pt x="211377" y="76940"/>
                  </a:lnTo>
                  <a:lnTo>
                    <a:pt x="228575" y="642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44" name="SMARTInkShape-2538"/>
            <p:cNvSpPr/>
            <p:nvPr/>
          </p:nvSpPr>
          <p:spPr bwMode="auto">
            <a:xfrm>
              <a:off x="4340669" y="1581898"/>
              <a:ext cx="123529" cy="159538"/>
            </a:xfrm>
            <a:custGeom>
              <a:avLst/>
              <a:gdLst/>
              <a:ahLst/>
              <a:cxnLst/>
              <a:rect l="0" t="0" r="0" b="0"/>
              <a:pathLst>
                <a:path w="123529" h="159538">
                  <a:moveTo>
                    <a:pt x="59881" y="25446"/>
                  </a:moveTo>
                  <a:lnTo>
                    <a:pt x="28564" y="57557"/>
                  </a:lnTo>
                  <a:lnTo>
                    <a:pt x="15324" y="77294"/>
                  </a:lnTo>
                  <a:lnTo>
                    <a:pt x="3337" y="107772"/>
                  </a:lnTo>
                  <a:lnTo>
                    <a:pt x="754" y="113667"/>
                  </a:lnTo>
                  <a:lnTo>
                    <a:pt x="0" y="126568"/>
                  </a:lnTo>
                  <a:lnTo>
                    <a:pt x="911" y="133342"/>
                  </a:lnTo>
                  <a:lnTo>
                    <a:pt x="6155" y="142985"/>
                  </a:lnTo>
                  <a:lnTo>
                    <a:pt x="18033" y="152876"/>
                  </a:lnTo>
                  <a:lnTo>
                    <a:pt x="22457" y="155643"/>
                  </a:lnTo>
                  <a:lnTo>
                    <a:pt x="40061" y="159537"/>
                  </a:lnTo>
                  <a:lnTo>
                    <a:pt x="64151" y="156899"/>
                  </a:lnTo>
                  <a:lnTo>
                    <a:pt x="77918" y="151074"/>
                  </a:lnTo>
                  <a:lnTo>
                    <a:pt x="90123" y="141605"/>
                  </a:lnTo>
                  <a:lnTo>
                    <a:pt x="108794" y="118425"/>
                  </a:lnTo>
                  <a:lnTo>
                    <a:pt x="119265" y="92241"/>
                  </a:lnTo>
                  <a:lnTo>
                    <a:pt x="123205" y="57425"/>
                  </a:lnTo>
                  <a:lnTo>
                    <a:pt x="123528" y="46766"/>
                  </a:lnTo>
                  <a:lnTo>
                    <a:pt x="121363" y="38071"/>
                  </a:lnTo>
                  <a:lnTo>
                    <a:pt x="112606" y="24178"/>
                  </a:lnTo>
                  <a:lnTo>
                    <a:pt x="94289" y="7431"/>
                  </a:lnTo>
                  <a:lnTo>
                    <a:pt x="80730" y="1564"/>
                  </a:lnTo>
                  <a:lnTo>
                    <a:pt x="73780" y="0"/>
                  </a:lnTo>
                  <a:lnTo>
                    <a:pt x="59709" y="2495"/>
                  </a:lnTo>
                  <a:lnTo>
                    <a:pt x="47104" y="8895"/>
                  </a:lnTo>
                  <a:lnTo>
                    <a:pt x="38857" y="17032"/>
                  </a:lnTo>
                  <a:lnTo>
                    <a:pt x="37134" y="22218"/>
                  </a:lnTo>
                  <a:lnTo>
                    <a:pt x="37335" y="34330"/>
                  </a:lnTo>
                  <a:lnTo>
                    <a:pt x="39295" y="39306"/>
                  </a:lnTo>
                  <a:lnTo>
                    <a:pt x="52737" y="540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53" name="SMARTInkShape-Group597"/>
          <p:cNvGrpSpPr/>
          <p:nvPr/>
        </p:nvGrpSpPr>
        <p:grpSpPr>
          <a:xfrm>
            <a:off x="3066043" y="3553194"/>
            <a:ext cx="1356060" cy="499217"/>
            <a:chOff x="3066043" y="3553194"/>
            <a:chExt cx="1356060" cy="499217"/>
          </a:xfrm>
        </p:grpSpPr>
        <p:sp>
          <p:nvSpPr>
            <p:cNvPr id="2516246" name="SMARTInkShape-2539"/>
            <p:cNvSpPr/>
            <p:nvPr/>
          </p:nvSpPr>
          <p:spPr bwMode="auto">
            <a:xfrm>
              <a:off x="3943350" y="3750469"/>
              <a:ext cx="42864" cy="7145"/>
            </a:xfrm>
            <a:custGeom>
              <a:avLst/>
              <a:gdLst/>
              <a:ahLst/>
              <a:cxnLst/>
              <a:rect l="0" t="0" r="0" b="0"/>
              <a:pathLst>
                <a:path w="42864" h="7145">
                  <a:moveTo>
                    <a:pt x="42863" y="0"/>
                  </a:moveTo>
                  <a:lnTo>
                    <a:pt x="39070" y="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47" name="SMARTInkShape-2540"/>
            <p:cNvSpPr/>
            <p:nvPr/>
          </p:nvSpPr>
          <p:spPr bwMode="auto">
            <a:xfrm>
              <a:off x="3724063" y="3661612"/>
              <a:ext cx="698040" cy="359742"/>
            </a:xfrm>
            <a:custGeom>
              <a:avLst/>
              <a:gdLst/>
              <a:ahLst/>
              <a:cxnLst/>
              <a:rect l="0" t="0" r="0" b="0"/>
              <a:pathLst>
                <a:path w="698040" h="359742">
                  <a:moveTo>
                    <a:pt x="97843" y="110288"/>
                  </a:moveTo>
                  <a:lnTo>
                    <a:pt x="91692" y="110288"/>
                  </a:lnTo>
                  <a:lnTo>
                    <a:pt x="85192" y="115197"/>
                  </a:lnTo>
                  <a:lnTo>
                    <a:pt x="78573" y="116770"/>
                  </a:lnTo>
                  <a:lnTo>
                    <a:pt x="73932" y="117138"/>
                  </a:lnTo>
                  <a:lnTo>
                    <a:pt x="69224" y="119418"/>
                  </a:lnTo>
                  <a:lnTo>
                    <a:pt x="66858" y="121137"/>
                  </a:lnTo>
                  <a:lnTo>
                    <a:pt x="66074" y="122283"/>
                  </a:lnTo>
                  <a:lnTo>
                    <a:pt x="66345" y="123047"/>
                  </a:lnTo>
                  <a:lnTo>
                    <a:pt x="67319" y="123557"/>
                  </a:lnTo>
                  <a:lnTo>
                    <a:pt x="79041" y="124486"/>
                  </a:lnTo>
                  <a:lnTo>
                    <a:pt x="85782" y="120303"/>
                  </a:lnTo>
                  <a:lnTo>
                    <a:pt x="119068" y="100200"/>
                  </a:lnTo>
                  <a:lnTo>
                    <a:pt x="146907" y="85515"/>
                  </a:lnTo>
                  <a:lnTo>
                    <a:pt x="180731" y="67229"/>
                  </a:lnTo>
                  <a:lnTo>
                    <a:pt x="206914" y="56490"/>
                  </a:lnTo>
                  <a:lnTo>
                    <a:pt x="236542" y="44309"/>
                  </a:lnTo>
                  <a:lnTo>
                    <a:pt x="267437" y="32545"/>
                  </a:lnTo>
                  <a:lnTo>
                    <a:pt x="297043" y="24671"/>
                  </a:lnTo>
                  <a:lnTo>
                    <a:pt x="326077" y="18526"/>
                  </a:lnTo>
                  <a:lnTo>
                    <a:pt x="353268" y="13149"/>
                  </a:lnTo>
                  <a:lnTo>
                    <a:pt x="385632" y="5659"/>
                  </a:lnTo>
                  <a:lnTo>
                    <a:pt x="409862" y="0"/>
                  </a:lnTo>
                  <a:lnTo>
                    <a:pt x="421991" y="1211"/>
                  </a:lnTo>
                  <a:lnTo>
                    <a:pt x="425861" y="2645"/>
                  </a:lnTo>
                  <a:lnTo>
                    <a:pt x="428440" y="4394"/>
                  </a:lnTo>
                  <a:lnTo>
                    <a:pt x="430160" y="6355"/>
                  </a:lnTo>
                  <a:lnTo>
                    <a:pt x="429719" y="8455"/>
                  </a:lnTo>
                  <a:lnTo>
                    <a:pt x="401737" y="34431"/>
                  </a:lnTo>
                  <a:lnTo>
                    <a:pt x="370096" y="59414"/>
                  </a:lnTo>
                  <a:lnTo>
                    <a:pt x="341611" y="77623"/>
                  </a:lnTo>
                  <a:lnTo>
                    <a:pt x="308314" y="98416"/>
                  </a:lnTo>
                  <a:lnTo>
                    <a:pt x="290544" y="109517"/>
                  </a:lnTo>
                  <a:lnTo>
                    <a:pt x="272348" y="121680"/>
                  </a:lnTo>
                  <a:lnTo>
                    <a:pt x="253867" y="134552"/>
                  </a:lnTo>
                  <a:lnTo>
                    <a:pt x="235197" y="147895"/>
                  </a:lnTo>
                  <a:lnTo>
                    <a:pt x="215606" y="161553"/>
                  </a:lnTo>
                  <a:lnTo>
                    <a:pt x="195402" y="175421"/>
                  </a:lnTo>
                  <a:lnTo>
                    <a:pt x="174789" y="189429"/>
                  </a:lnTo>
                  <a:lnTo>
                    <a:pt x="154696" y="202736"/>
                  </a:lnTo>
                  <a:lnTo>
                    <a:pt x="134951" y="215576"/>
                  </a:lnTo>
                  <a:lnTo>
                    <a:pt x="115438" y="228105"/>
                  </a:lnTo>
                  <a:lnTo>
                    <a:pt x="96873" y="240427"/>
                  </a:lnTo>
                  <a:lnTo>
                    <a:pt x="61429" y="264700"/>
                  </a:lnTo>
                  <a:lnTo>
                    <a:pt x="33505" y="286601"/>
                  </a:lnTo>
                  <a:lnTo>
                    <a:pt x="1085" y="318947"/>
                  </a:lnTo>
                  <a:lnTo>
                    <a:pt x="0" y="322418"/>
                  </a:lnTo>
                  <a:lnTo>
                    <a:pt x="1658" y="323940"/>
                  </a:lnTo>
                  <a:lnTo>
                    <a:pt x="5145" y="324160"/>
                  </a:lnTo>
                  <a:lnTo>
                    <a:pt x="32807" y="316885"/>
                  </a:lnTo>
                  <a:lnTo>
                    <a:pt x="62059" y="304767"/>
                  </a:lnTo>
                  <a:lnTo>
                    <a:pt x="78750" y="297091"/>
                  </a:lnTo>
                  <a:lnTo>
                    <a:pt x="97814" y="288004"/>
                  </a:lnTo>
                  <a:lnTo>
                    <a:pt x="118461" y="277978"/>
                  </a:lnTo>
                  <a:lnTo>
                    <a:pt x="140164" y="267325"/>
                  </a:lnTo>
                  <a:lnTo>
                    <a:pt x="164157" y="255461"/>
                  </a:lnTo>
                  <a:lnTo>
                    <a:pt x="189677" y="242788"/>
                  </a:lnTo>
                  <a:lnTo>
                    <a:pt x="216216" y="229578"/>
                  </a:lnTo>
                  <a:lnTo>
                    <a:pt x="243433" y="216008"/>
                  </a:lnTo>
                  <a:lnTo>
                    <a:pt x="271103" y="202199"/>
                  </a:lnTo>
                  <a:lnTo>
                    <a:pt x="299075" y="188231"/>
                  </a:lnTo>
                  <a:lnTo>
                    <a:pt x="326454" y="174156"/>
                  </a:lnTo>
                  <a:lnTo>
                    <a:pt x="353438" y="160011"/>
                  </a:lnTo>
                  <a:lnTo>
                    <a:pt x="380158" y="145818"/>
                  </a:lnTo>
                  <a:lnTo>
                    <a:pt x="405116" y="133181"/>
                  </a:lnTo>
                  <a:lnTo>
                    <a:pt x="428898" y="121581"/>
                  </a:lnTo>
                  <a:lnTo>
                    <a:pt x="451896" y="110673"/>
                  </a:lnTo>
                  <a:lnTo>
                    <a:pt x="472785" y="101020"/>
                  </a:lnTo>
                  <a:lnTo>
                    <a:pt x="492267" y="92203"/>
                  </a:lnTo>
                  <a:lnTo>
                    <a:pt x="524761" y="77644"/>
                  </a:lnTo>
                  <a:lnTo>
                    <a:pt x="550392" y="66573"/>
                  </a:lnTo>
                  <a:lnTo>
                    <a:pt x="554324" y="66063"/>
                  </a:lnTo>
                  <a:lnTo>
                    <a:pt x="556945" y="66517"/>
                  </a:lnTo>
                  <a:lnTo>
                    <a:pt x="557105" y="69201"/>
                  </a:lnTo>
                  <a:lnTo>
                    <a:pt x="553049" y="78533"/>
                  </a:lnTo>
                  <a:lnTo>
                    <a:pt x="526671" y="100967"/>
                  </a:lnTo>
                  <a:lnTo>
                    <a:pt x="497719" y="120697"/>
                  </a:lnTo>
                  <a:lnTo>
                    <a:pt x="462097" y="142696"/>
                  </a:lnTo>
                  <a:lnTo>
                    <a:pt x="441485" y="154118"/>
                  </a:lnTo>
                  <a:lnTo>
                    <a:pt x="419807" y="165702"/>
                  </a:lnTo>
                  <a:lnTo>
                    <a:pt x="397417" y="178187"/>
                  </a:lnTo>
                  <a:lnTo>
                    <a:pt x="374553" y="191273"/>
                  </a:lnTo>
                  <a:lnTo>
                    <a:pt x="351373" y="204759"/>
                  </a:lnTo>
                  <a:lnTo>
                    <a:pt x="327982" y="218512"/>
                  </a:lnTo>
                  <a:lnTo>
                    <a:pt x="304450" y="232444"/>
                  </a:lnTo>
                  <a:lnTo>
                    <a:pt x="280825" y="246494"/>
                  </a:lnTo>
                  <a:lnTo>
                    <a:pt x="259519" y="259036"/>
                  </a:lnTo>
                  <a:lnTo>
                    <a:pt x="239758" y="270572"/>
                  </a:lnTo>
                  <a:lnTo>
                    <a:pt x="204573" y="291063"/>
                  </a:lnTo>
                  <a:lnTo>
                    <a:pt x="175706" y="308107"/>
                  </a:lnTo>
                  <a:lnTo>
                    <a:pt x="152311" y="323506"/>
                  </a:lnTo>
                  <a:lnTo>
                    <a:pt x="151617" y="325458"/>
                  </a:lnTo>
                  <a:lnTo>
                    <a:pt x="154330" y="325966"/>
                  </a:lnTo>
                  <a:lnTo>
                    <a:pt x="168192" y="322826"/>
                  </a:lnTo>
                  <a:lnTo>
                    <a:pt x="192874" y="313493"/>
                  </a:lnTo>
                  <a:lnTo>
                    <a:pt x="226598" y="297174"/>
                  </a:lnTo>
                  <a:lnTo>
                    <a:pt x="245592" y="287266"/>
                  </a:lnTo>
                  <a:lnTo>
                    <a:pt x="267780" y="275898"/>
                  </a:lnTo>
                  <a:lnTo>
                    <a:pt x="292097" y="263558"/>
                  </a:lnTo>
                  <a:lnTo>
                    <a:pt x="317833" y="250568"/>
                  </a:lnTo>
                  <a:lnTo>
                    <a:pt x="344516" y="237145"/>
                  </a:lnTo>
                  <a:lnTo>
                    <a:pt x="371829" y="223435"/>
                  </a:lnTo>
                  <a:lnTo>
                    <a:pt x="399563" y="209532"/>
                  </a:lnTo>
                  <a:lnTo>
                    <a:pt x="428371" y="196294"/>
                  </a:lnTo>
                  <a:lnTo>
                    <a:pt x="457895" y="183501"/>
                  </a:lnTo>
                  <a:lnTo>
                    <a:pt x="487897" y="171003"/>
                  </a:lnTo>
                  <a:lnTo>
                    <a:pt x="515835" y="158702"/>
                  </a:lnTo>
                  <a:lnTo>
                    <a:pt x="542398" y="146533"/>
                  </a:lnTo>
                  <a:lnTo>
                    <a:pt x="568044" y="134451"/>
                  </a:lnTo>
                  <a:lnTo>
                    <a:pt x="590698" y="124015"/>
                  </a:lnTo>
                  <a:lnTo>
                    <a:pt x="611357" y="114677"/>
                  </a:lnTo>
                  <a:lnTo>
                    <a:pt x="646747" y="99539"/>
                  </a:lnTo>
                  <a:lnTo>
                    <a:pt x="680551" y="88141"/>
                  </a:lnTo>
                  <a:lnTo>
                    <a:pt x="684753" y="87586"/>
                  </a:lnTo>
                  <a:lnTo>
                    <a:pt x="686760" y="88010"/>
                  </a:lnTo>
                  <a:lnTo>
                    <a:pt x="680524" y="94830"/>
                  </a:lnTo>
                  <a:lnTo>
                    <a:pt x="650696" y="116291"/>
                  </a:lnTo>
                  <a:lnTo>
                    <a:pt x="616605" y="137562"/>
                  </a:lnTo>
                  <a:lnTo>
                    <a:pt x="595291" y="149902"/>
                  </a:lnTo>
                  <a:lnTo>
                    <a:pt x="572350" y="162891"/>
                  </a:lnTo>
                  <a:lnTo>
                    <a:pt x="548325" y="176313"/>
                  </a:lnTo>
                  <a:lnTo>
                    <a:pt x="523577" y="190023"/>
                  </a:lnTo>
                  <a:lnTo>
                    <a:pt x="498347" y="203926"/>
                  </a:lnTo>
                  <a:lnTo>
                    <a:pt x="472002" y="218751"/>
                  </a:lnTo>
                  <a:lnTo>
                    <a:pt x="444914" y="234191"/>
                  </a:lnTo>
                  <a:lnTo>
                    <a:pt x="417330" y="250040"/>
                  </a:lnTo>
                  <a:lnTo>
                    <a:pt x="391797" y="265368"/>
                  </a:lnTo>
                  <a:lnTo>
                    <a:pt x="367631" y="280350"/>
                  </a:lnTo>
                  <a:lnTo>
                    <a:pt x="344377" y="295100"/>
                  </a:lnTo>
                  <a:lnTo>
                    <a:pt x="323317" y="308108"/>
                  </a:lnTo>
                  <a:lnTo>
                    <a:pt x="303722" y="319956"/>
                  </a:lnTo>
                  <a:lnTo>
                    <a:pt x="271101" y="339999"/>
                  </a:lnTo>
                  <a:lnTo>
                    <a:pt x="243574" y="359451"/>
                  </a:lnTo>
                  <a:lnTo>
                    <a:pt x="242622" y="359741"/>
                  </a:lnTo>
                  <a:lnTo>
                    <a:pt x="272785" y="346417"/>
                  </a:lnTo>
                  <a:lnTo>
                    <a:pt x="305770" y="329005"/>
                  </a:lnTo>
                  <a:lnTo>
                    <a:pt x="326155" y="318806"/>
                  </a:lnTo>
                  <a:lnTo>
                    <a:pt x="348476" y="308037"/>
                  </a:lnTo>
                  <a:lnTo>
                    <a:pt x="372088" y="296889"/>
                  </a:lnTo>
                  <a:lnTo>
                    <a:pt x="397354" y="285489"/>
                  </a:lnTo>
                  <a:lnTo>
                    <a:pt x="423724" y="273920"/>
                  </a:lnTo>
                  <a:lnTo>
                    <a:pt x="450828" y="262238"/>
                  </a:lnTo>
                  <a:lnTo>
                    <a:pt x="477629" y="249688"/>
                  </a:lnTo>
                  <a:lnTo>
                    <a:pt x="504227" y="236559"/>
                  </a:lnTo>
                  <a:lnTo>
                    <a:pt x="530691" y="223044"/>
                  </a:lnTo>
                  <a:lnTo>
                    <a:pt x="555477" y="211652"/>
                  </a:lnTo>
                  <a:lnTo>
                    <a:pt x="579145" y="201677"/>
                  </a:lnTo>
                  <a:lnTo>
                    <a:pt x="602067" y="192645"/>
                  </a:lnTo>
                  <a:lnTo>
                    <a:pt x="622905" y="184243"/>
                  </a:lnTo>
                  <a:lnTo>
                    <a:pt x="642353" y="176260"/>
                  </a:lnTo>
                  <a:lnTo>
                    <a:pt x="674810" y="163421"/>
                  </a:lnTo>
                  <a:lnTo>
                    <a:pt x="698039" y="156987"/>
                  </a:lnTo>
                  <a:lnTo>
                    <a:pt x="697998" y="157296"/>
                  </a:lnTo>
                  <a:lnTo>
                    <a:pt x="669447" y="171079"/>
                  </a:lnTo>
                  <a:lnTo>
                    <a:pt x="636317" y="187577"/>
                  </a:lnTo>
                  <a:lnTo>
                    <a:pt x="616369" y="197533"/>
                  </a:lnTo>
                  <a:lnTo>
                    <a:pt x="594340" y="208139"/>
                  </a:lnTo>
                  <a:lnTo>
                    <a:pt x="570922" y="219178"/>
                  </a:lnTo>
                  <a:lnTo>
                    <a:pt x="546579" y="230506"/>
                  </a:lnTo>
                  <a:lnTo>
                    <a:pt x="521619" y="242821"/>
                  </a:lnTo>
                  <a:lnTo>
                    <a:pt x="496248" y="255793"/>
                  </a:lnTo>
                  <a:lnTo>
                    <a:pt x="470603" y="269204"/>
                  </a:lnTo>
                  <a:lnTo>
                    <a:pt x="445568" y="281320"/>
                  </a:lnTo>
                  <a:lnTo>
                    <a:pt x="420941" y="292571"/>
                  </a:lnTo>
                  <a:lnTo>
                    <a:pt x="396586" y="303248"/>
                  </a:lnTo>
                  <a:lnTo>
                    <a:pt x="375586" y="312747"/>
                  </a:lnTo>
                  <a:lnTo>
                    <a:pt x="356824" y="321460"/>
                  </a:lnTo>
                  <a:lnTo>
                    <a:pt x="325658" y="336699"/>
                  </a:lnTo>
                  <a:lnTo>
                    <a:pt x="298694" y="352615"/>
                  </a:lnTo>
                  <a:lnTo>
                    <a:pt x="296831" y="355183"/>
                  </a:lnTo>
                  <a:lnTo>
                    <a:pt x="297177" y="356895"/>
                  </a:lnTo>
                  <a:lnTo>
                    <a:pt x="306027" y="354564"/>
                  </a:lnTo>
                  <a:lnTo>
                    <a:pt x="333094" y="340093"/>
                  </a:lnTo>
                  <a:lnTo>
                    <a:pt x="359561" y="323549"/>
                  </a:lnTo>
                  <a:lnTo>
                    <a:pt x="392492" y="302966"/>
                  </a:lnTo>
                  <a:lnTo>
                    <a:pt x="426456" y="281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48" name="SMARTInkShape-2541"/>
            <p:cNvSpPr/>
            <p:nvPr/>
          </p:nvSpPr>
          <p:spPr bwMode="auto">
            <a:xfrm>
              <a:off x="3758605" y="3553194"/>
              <a:ext cx="156171" cy="123854"/>
            </a:xfrm>
            <a:custGeom>
              <a:avLst/>
              <a:gdLst/>
              <a:ahLst/>
              <a:cxnLst/>
              <a:rect l="0" t="0" r="0" b="0"/>
              <a:pathLst>
                <a:path w="156171" h="123854">
                  <a:moveTo>
                    <a:pt x="6151" y="54400"/>
                  </a:moveTo>
                  <a:lnTo>
                    <a:pt x="6151" y="58192"/>
                  </a:lnTo>
                  <a:lnTo>
                    <a:pt x="0" y="81135"/>
                  </a:lnTo>
                  <a:lnTo>
                    <a:pt x="3094" y="95041"/>
                  </a:lnTo>
                  <a:lnTo>
                    <a:pt x="9038" y="105424"/>
                  </a:lnTo>
                  <a:lnTo>
                    <a:pt x="12045" y="107466"/>
                  </a:lnTo>
                  <a:lnTo>
                    <a:pt x="19619" y="109735"/>
                  </a:lnTo>
                  <a:lnTo>
                    <a:pt x="23861" y="108752"/>
                  </a:lnTo>
                  <a:lnTo>
                    <a:pt x="37416" y="99785"/>
                  </a:lnTo>
                  <a:lnTo>
                    <a:pt x="71413" y="72460"/>
                  </a:lnTo>
                  <a:lnTo>
                    <a:pt x="90576" y="53401"/>
                  </a:lnTo>
                  <a:lnTo>
                    <a:pt x="107747" y="22342"/>
                  </a:lnTo>
                  <a:lnTo>
                    <a:pt x="116325" y="3852"/>
                  </a:lnTo>
                  <a:lnTo>
                    <a:pt x="116113" y="1651"/>
                  </a:lnTo>
                  <a:lnTo>
                    <a:pt x="115178" y="184"/>
                  </a:lnTo>
                  <a:lnTo>
                    <a:pt x="112967" y="0"/>
                  </a:lnTo>
                  <a:lnTo>
                    <a:pt x="106277" y="1911"/>
                  </a:lnTo>
                  <a:lnTo>
                    <a:pt x="93585" y="15035"/>
                  </a:lnTo>
                  <a:lnTo>
                    <a:pt x="70959" y="46506"/>
                  </a:lnTo>
                  <a:lnTo>
                    <a:pt x="60896" y="73140"/>
                  </a:lnTo>
                  <a:lnTo>
                    <a:pt x="58355" y="95671"/>
                  </a:lnTo>
                  <a:lnTo>
                    <a:pt x="60574" y="107403"/>
                  </a:lnTo>
                  <a:lnTo>
                    <a:pt x="63864" y="111960"/>
                  </a:lnTo>
                  <a:lnTo>
                    <a:pt x="73870" y="119141"/>
                  </a:lnTo>
                  <a:lnTo>
                    <a:pt x="96684" y="123853"/>
                  </a:lnTo>
                  <a:lnTo>
                    <a:pt x="131136" y="117664"/>
                  </a:lnTo>
                  <a:lnTo>
                    <a:pt x="156170" y="1115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49" name="SMARTInkShape-2542"/>
            <p:cNvSpPr/>
            <p:nvPr/>
          </p:nvSpPr>
          <p:spPr bwMode="auto">
            <a:xfrm>
              <a:off x="3579463" y="3608019"/>
              <a:ext cx="199582" cy="197320"/>
            </a:xfrm>
            <a:custGeom>
              <a:avLst/>
              <a:gdLst/>
              <a:ahLst/>
              <a:cxnLst/>
              <a:rect l="0" t="0" r="0" b="0"/>
              <a:pathLst>
                <a:path w="199582" h="197320">
                  <a:moveTo>
                    <a:pt x="56706" y="6719"/>
                  </a:moveTo>
                  <a:lnTo>
                    <a:pt x="39913" y="23511"/>
                  </a:lnTo>
                  <a:lnTo>
                    <a:pt x="21946" y="57572"/>
                  </a:lnTo>
                  <a:lnTo>
                    <a:pt x="9740" y="86261"/>
                  </a:lnTo>
                  <a:lnTo>
                    <a:pt x="1803" y="121679"/>
                  </a:lnTo>
                  <a:lnTo>
                    <a:pt x="0" y="155457"/>
                  </a:lnTo>
                  <a:lnTo>
                    <a:pt x="3480" y="177789"/>
                  </a:lnTo>
                  <a:lnTo>
                    <a:pt x="9502" y="188054"/>
                  </a:lnTo>
                  <a:lnTo>
                    <a:pt x="16676" y="194468"/>
                  </a:lnTo>
                  <a:lnTo>
                    <a:pt x="22511" y="197319"/>
                  </a:lnTo>
                  <a:lnTo>
                    <a:pt x="25972" y="196492"/>
                  </a:lnTo>
                  <a:lnTo>
                    <a:pt x="51316" y="179513"/>
                  </a:lnTo>
                  <a:lnTo>
                    <a:pt x="60396" y="166331"/>
                  </a:lnTo>
                  <a:lnTo>
                    <a:pt x="72087" y="138942"/>
                  </a:lnTo>
                  <a:lnTo>
                    <a:pt x="85605" y="105692"/>
                  </a:lnTo>
                  <a:lnTo>
                    <a:pt x="97547" y="70705"/>
                  </a:lnTo>
                  <a:lnTo>
                    <a:pt x="106113" y="37319"/>
                  </a:lnTo>
                  <a:lnTo>
                    <a:pt x="117745" y="1723"/>
                  </a:lnTo>
                  <a:lnTo>
                    <a:pt x="118830" y="213"/>
                  </a:lnTo>
                  <a:lnTo>
                    <a:pt x="119553" y="0"/>
                  </a:lnTo>
                  <a:lnTo>
                    <a:pt x="108730" y="30467"/>
                  </a:lnTo>
                  <a:lnTo>
                    <a:pt x="99497" y="64796"/>
                  </a:lnTo>
                  <a:lnTo>
                    <a:pt x="94520" y="92718"/>
                  </a:lnTo>
                  <a:lnTo>
                    <a:pt x="92838" y="126805"/>
                  </a:lnTo>
                  <a:lnTo>
                    <a:pt x="96842" y="139730"/>
                  </a:lnTo>
                  <a:lnTo>
                    <a:pt x="100132" y="145399"/>
                  </a:lnTo>
                  <a:lnTo>
                    <a:pt x="103913" y="149178"/>
                  </a:lnTo>
                  <a:lnTo>
                    <a:pt x="112347" y="153378"/>
                  </a:lnTo>
                  <a:lnTo>
                    <a:pt x="129813" y="155742"/>
                  </a:lnTo>
                  <a:lnTo>
                    <a:pt x="143173" y="152062"/>
                  </a:lnTo>
                  <a:lnTo>
                    <a:pt x="161965" y="141064"/>
                  </a:lnTo>
                  <a:lnTo>
                    <a:pt x="199581" y="99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50" name="SMARTInkShape-2543"/>
            <p:cNvSpPr/>
            <p:nvPr/>
          </p:nvSpPr>
          <p:spPr bwMode="auto">
            <a:xfrm>
              <a:off x="3471863" y="3688209"/>
              <a:ext cx="100013" cy="230341"/>
            </a:xfrm>
            <a:custGeom>
              <a:avLst/>
              <a:gdLst/>
              <a:ahLst/>
              <a:cxnLst/>
              <a:rect l="0" t="0" r="0" b="0"/>
              <a:pathLst>
                <a:path w="100013" h="230341">
                  <a:moveTo>
                    <a:pt x="0" y="40829"/>
                  </a:moveTo>
                  <a:lnTo>
                    <a:pt x="0" y="44621"/>
                  </a:lnTo>
                  <a:lnTo>
                    <a:pt x="6150" y="67564"/>
                  </a:lnTo>
                  <a:lnTo>
                    <a:pt x="6947" y="98380"/>
                  </a:lnTo>
                  <a:lnTo>
                    <a:pt x="7085" y="129671"/>
                  </a:lnTo>
                  <a:lnTo>
                    <a:pt x="7126" y="159403"/>
                  </a:lnTo>
                  <a:lnTo>
                    <a:pt x="7138" y="187528"/>
                  </a:lnTo>
                  <a:lnTo>
                    <a:pt x="7142" y="222337"/>
                  </a:lnTo>
                  <a:lnTo>
                    <a:pt x="7143" y="230340"/>
                  </a:lnTo>
                  <a:lnTo>
                    <a:pt x="12846" y="196942"/>
                  </a:lnTo>
                  <a:lnTo>
                    <a:pt x="19328" y="165313"/>
                  </a:lnTo>
                  <a:lnTo>
                    <a:pt x="27070" y="130012"/>
                  </a:lnTo>
                  <a:lnTo>
                    <a:pt x="34785" y="103484"/>
                  </a:lnTo>
                  <a:lnTo>
                    <a:pt x="43505" y="77936"/>
                  </a:lnTo>
                  <a:lnTo>
                    <a:pt x="57340" y="45473"/>
                  </a:lnTo>
                  <a:lnTo>
                    <a:pt x="76077" y="12218"/>
                  </a:lnTo>
                  <a:lnTo>
                    <a:pt x="90344" y="0"/>
                  </a:lnTo>
                  <a:lnTo>
                    <a:pt x="91979" y="115"/>
                  </a:lnTo>
                  <a:lnTo>
                    <a:pt x="95913" y="2361"/>
                  </a:lnTo>
                  <a:lnTo>
                    <a:pt x="97279" y="4071"/>
                  </a:lnTo>
                  <a:lnTo>
                    <a:pt x="100012" y="122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51" name="SMARTInkShape-2544"/>
            <p:cNvSpPr/>
            <p:nvPr/>
          </p:nvSpPr>
          <p:spPr bwMode="auto">
            <a:xfrm>
              <a:off x="3228975" y="3786188"/>
              <a:ext cx="141560" cy="266223"/>
            </a:xfrm>
            <a:custGeom>
              <a:avLst/>
              <a:gdLst/>
              <a:ahLst/>
              <a:cxnLst/>
              <a:rect l="0" t="0" r="0" b="0"/>
              <a:pathLst>
                <a:path w="141560" h="266223">
                  <a:moveTo>
                    <a:pt x="121444" y="0"/>
                  </a:moveTo>
                  <a:lnTo>
                    <a:pt x="117652" y="0"/>
                  </a:lnTo>
                  <a:lnTo>
                    <a:pt x="116534" y="793"/>
                  </a:lnTo>
                  <a:lnTo>
                    <a:pt x="115789" y="2116"/>
                  </a:lnTo>
                  <a:lnTo>
                    <a:pt x="115293" y="3792"/>
                  </a:lnTo>
                  <a:lnTo>
                    <a:pt x="110802" y="9942"/>
                  </a:lnTo>
                  <a:lnTo>
                    <a:pt x="108236" y="24377"/>
                  </a:lnTo>
                  <a:lnTo>
                    <a:pt x="109415" y="59654"/>
                  </a:lnTo>
                  <a:lnTo>
                    <a:pt x="114969" y="88583"/>
                  </a:lnTo>
                  <a:lnTo>
                    <a:pt x="118566" y="111601"/>
                  </a:lnTo>
                  <a:lnTo>
                    <a:pt x="120165" y="137707"/>
                  </a:lnTo>
                  <a:lnTo>
                    <a:pt x="124857" y="171594"/>
                  </a:lnTo>
                  <a:lnTo>
                    <a:pt x="127482" y="201743"/>
                  </a:lnTo>
                  <a:lnTo>
                    <a:pt x="132052" y="230784"/>
                  </a:lnTo>
                  <a:lnTo>
                    <a:pt x="141559" y="264435"/>
                  </a:lnTo>
                  <a:lnTo>
                    <a:pt x="141204" y="265984"/>
                  </a:lnTo>
                  <a:lnTo>
                    <a:pt x="140174" y="266222"/>
                  </a:lnTo>
                  <a:lnTo>
                    <a:pt x="129024" y="260902"/>
                  </a:lnTo>
                  <a:lnTo>
                    <a:pt x="97013" y="232236"/>
                  </a:lnTo>
                  <a:lnTo>
                    <a:pt x="68432" y="204012"/>
                  </a:lnTo>
                  <a:lnTo>
                    <a:pt x="34828" y="168398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52" name="SMARTInkShape-2545"/>
            <p:cNvSpPr/>
            <p:nvPr/>
          </p:nvSpPr>
          <p:spPr bwMode="auto">
            <a:xfrm>
              <a:off x="3066043" y="3671888"/>
              <a:ext cx="398677" cy="191304"/>
            </a:xfrm>
            <a:custGeom>
              <a:avLst/>
              <a:gdLst/>
              <a:ahLst/>
              <a:cxnLst/>
              <a:rect l="0" t="0" r="0" b="0"/>
              <a:pathLst>
                <a:path w="398677" h="191304">
                  <a:moveTo>
                    <a:pt x="20057" y="164306"/>
                  </a:moveTo>
                  <a:lnTo>
                    <a:pt x="16265" y="164306"/>
                  </a:lnTo>
                  <a:lnTo>
                    <a:pt x="12286" y="166422"/>
                  </a:lnTo>
                  <a:lnTo>
                    <a:pt x="3264" y="174249"/>
                  </a:lnTo>
                  <a:lnTo>
                    <a:pt x="688" y="180896"/>
                  </a:lnTo>
                  <a:lnTo>
                    <a:pt x="0" y="184891"/>
                  </a:lnTo>
                  <a:lnTo>
                    <a:pt x="1130" y="187554"/>
                  </a:lnTo>
                  <a:lnTo>
                    <a:pt x="3470" y="189330"/>
                  </a:lnTo>
                  <a:lnTo>
                    <a:pt x="11891" y="191303"/>
                  </a:lnTo>
                  <a:lnTo>
                    <a:pt x="45285" y="190452"/>
                  </a:lnTo>
                  <a:lnTo>
                    <a:pt x="68576" y="185451"/>
                  </a:lnTo>
                  <a:lnTo>
                    <a:pt x="97448" y="175292"/>
                  </a:lnTo>
                  <a:lnTo>
                    <a:pt x="133034" y="162838"/>
                  </a:lnTo>
                  <a:lnTo>
                    <a:pt x="152525" y="156184"/>
                  </a:lnTo>
                  <a:lnTo>
                    <a:pt x="171869" y="147778"/>
                  </a:lnTo>
                  <a:lnTo>
                    <a:pt x="191115" y="138207"/>
                  </a:lnTo>
                  <a:lnTo>
                    <a:pt x="210296" y="127856"/>
                  </a:lnTo>
                  <a:lnTo>
                    <a:pt x="228639" y="117781"/>
                  </a:lnTo>
                  <a:lnTo>
                    <a:pt x="263837" y="98120"/>
                  </a:lnTo>
                  <a:lnTo>
                    <a:pt x="295885" y="80915"/>
                  </a:lnTo>
                  <a:lnTo>
                    <a:pt x="325210" y="64537"/>
                  </a:lnTo>
                  <a:lnTo>
                    <a:pt x="351472" y="46675"/>
                  </a:lnTo>
                  <a:lnTo>
                    <a:pt x="382767" y="20743"/>
                  </a:lnTo>
                  <a:lnTo>
                    <a:pt x="39867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64" name="SMARTInkShape-Group598"/>
          <p:cNvGrpSpPr/>
          <p:nvPr/>
        </p:nvGrpSpPr>
        <p:grpSpPr>
          <a:xfrm>
            <a:off x="4236280" y="5414963"/>
            <a:ext cx="728626" cy="722131"/>
            <a:chOff x="4236280" y="5414963"/>
            <a:chExt cx="728626" cy="722131"/>
          </a:xfrm>
        </p:grpSpPr>
        <p:sp>
          <p:nvSpPr>
            <p:cNvPr id="2516254" name="SMARTInkShape-2546"/>
            <p:cNvSpPr/>
            <p:nvPr/>
          </p:nvSpPr>
          <p:spPr bwMode="auto">
            <a:xfrm>
              <a:off x="4680086" y="5496901"/>
              <a:ext cx="91195" cy="192348"/>
            </a:xfrm>
            <a:custGeom>
              <a:avLst/>
              <a:gdLst/>
              <a:ahLst/>
              <a:cxnLst/>
              <a:rect l="0" t="0" r="0" b="0"/>
              <a:pathLst>
                <a:path w="91195" h="192348">
                  <a:moveTo>
                    <a:pt x="70508" y="32362"/>
                  </a:moveTo>
                  <a:lnTo>
                    <a:pt x="70508" y="0"/>
                  </a:lnTo>
                  <a:lnTo>
                    <a:pt x="70508" y="1574"/>
                  </a:lnTo>
                  <a:lnTo>
                    <a:pt x="66716" y="6924"/>
                  </a:lnTo>
                  <a:lnTo>
                    <a:pt x="58323" y="17430"/>
                  </a:lnTo>
                  <a:lnTo>
                    <a:pt x="46905" y="38672"/>
                  </a:lnTo>
                  <a:lnTo>
                    <a:pt x="40174" y="48660"/>
                  </a:lnTo>
                  <a:lnTo>
                    <a:pt x="36385" y="63208"/>
                  </a:lnTo>
                  <a:lnTo>
                    <a:pt x="34999" y="83324"/>
                  </a:lnTo>
                  <a:lnTo>
                    <a:pt x="36999" y="88878"/>
                  </a:lnTo>
                  <a:lnTo>
                    <a:pt x="38643" y="91470"/>
                  </a:lnTo>
                  <a:lnTo>
                    <a:pt x="41327" y="93198"/>
                  </a:lnTo>
                  <a:lnTo>
                    <a:pt x="52689" y="95631"/>
                  </a:lnTo>
                  <a:lnTo>
                    <a:pt x="86283" y="97422"/>
                  </a:lnTo>
                  <a:lnTo>
                    <a:pt x="88168" y="98754"/>
                  </a:lnTo>
                  <a:lnTo>
                    <a:pt x="89425" y="100436"/>
                  </a:lnTo>
                  <a:lnTo>
                    <a:pt x="90822" y="104421"/>
                  </a:lnTo>
                  <a:lnTo>
                    <a:pt x="91194" y="106595"/>
                  </a:lnTo>
                  <a:lnTo>
                    <a:pt x="87926" y="117239"/>
                  </a:lnTo>
                  <a:lnTo>
                    <a:pt x="67549" y="147491"/>
                  </a:lnTo>
                  <a:lnTo>
                    <a:pt x="39309" y="175991"/>
                  </a:lnTo>
                  <a:lnTo>
                    <a:pt x="9661" y="191377"/>
                  </a:lnTo>
                  <a:lnTo>
                    <a:pt x="6131" y="192347"/>
                  </a:lnTo>
                  <a:lnTo>
                    <a:pt x="3777" y="192200"/>
                  </a:lnTo>
                  <a:lnTo>
                    <a:pt x="2208" y="191308"/>
                  </a:lnTo>
                  <a:lnTo>
                    <a:pt x="465" y="186084"/>
                  </a:lnTo>
                  <a:lnTo>
                    <a:pt x="0" y="182468"/>
                  </a:lnTo>
                  <a:lnTo>
                    <a:pt x="3138" y="166002"/>
                  </a:lnTo>
                  <a:lnTo>
                    <a:pt x="12887" y="142249"/>
                  </a:lnTo>
                  <a:lnTo>
                    <a:pt x="33415" y="115104"/>
                  </a:lnTo>
                  <a:lnTo>
                    <a:pt x="65621" y="80662"/>
                  </a:lnTo>
                  <a:lnTo>
                    <a:pt x="77652" y="680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55" name="SMARTInkShape-2547"/>
            <p:cNvSpPr/>
            <p:nvPr/>
          </p:nvSpPr>
          <p:spPr bwMode="auto">
            <a:xfrm>
              <a:off x="4824277" y="5464970"/>
              <a:ext cx="122422" cy="209702"/>
            </a:xfrm>
            <a:custGeom>
              <a:avLst/>
              <a:gdLst/>
              <a:ahLst/>
              <a:cxnLst/>
              <a:rect l="0" t="0" r="0" b="0"/>
              <a:pathLst>
                <a:path w="122422" h="209702">
                  <a:moveTo>
                    <a:pt x="47761" y="0"/>
                  </a:moveTo>
                  <a:lnTo>
                    <a:pt x="37818" y="0"/>
                  </a:lnTo>
                  <a:lnTo>
                    <a:pt x="35576" y="1586"/>
                  </a:lnTo>
                  <a:lnTo>
                    <a:pt x="16633" y="25162"/>
                  </a:lnTo>
                  <a:lnTo>
                    <a:pt x="5334" y="52859"/>
                  </a:lnTo>
                  <a:lnTo>
                    <a:pt x="0" y="79426"/>
                  </a:lnTo>
                  <a:lnTo>
                    <a:pt x="536" y="107405"/>
                  </a:lnTo>
                  <a:lnTo>
                    <a:pt x="4036" y="141512"/>
                  </a:lnTo>
                  <a:lnTo>
                    <a:pt x="12227" y="163902"/>
                  </a:lnTo>
                  <a:lnTo>
                    <a:pt x="34669" y="199547"/>
                  </a:lnTo>
                  <a:lnTo>
                    <a:pt x="50231" y="208702"/>
                  </a:lnTo>
                  <a:lnTo>
                    <a:pt x="61029" y="209701"/>
                  </a:lnTo>
                  <a:lnTo>
                    <a:pt x="71914" y="206706"/>
                  </a:lnTo>
                  <a:lnTo>
                    <a:pt x="84689" y="200083"/>
                  </a:lnTo>
                  <a:lnTo>
                    <a:pt x="101477" y="183637"/>
                  </a:lnTo>
                  <a:lnTo>
                    <a:pt x="112712" y="159891"/>
                  </a:lnTo>
                  <a:lnTo>
                    <a:pt x="117276" y="132746"/>
                  </a:lnTo>
                  <a:lnTo>
                    <a:pt x="122421" y="104595"/>
                  </a:lnTo>
                  <a:lnTo>
                    <a:pt x="119198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56" name="SMARTInkShape-2548"/>
            <p:cNvSpPr/>
            <p:nvPr/>
          </p:nvSpPr>
          <p:spPr bwMode="auto">
            <a:xfrm>
              <a:off x="4829175" y="5500688"/>
              <a:ext cx="114301" cy="71438"/>
            </a:xfrm>
            <a:custGeom>
              <a:avLst/>
              <a:gdLst/>
              <a:ahLst/>
              <a:cxnLst/>
              <a:rect l="0" t="0" r="0" b="0"/>
              <a:pathLst>
                <a:path w="114301" h="71438">
                  <a:moveTo>
                    <a:pt x="0" y="71437"/>
                  </a:moveTo>
                  <a:lnTo>
                    <a:pt x="6497" y="65734"/>
                  </a:lnTo>
                  <a:lnTo>
                    <a:pt x="40193" y="42180"/>
                  </a:lnTo>
                  <a:lnTo>
                    <a:pt x="73320" y="24663"/>
                  </a:lnTo>
                  <a:lnTo>
                    <a:pt x="99819" y="1201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57" name="SMARTInkShape-2549"/>
            <p:cNvSpPr/>
            <p:nvPr/>
          </p:nvSpPr>
          <p:spPr bwMode="auto">
            <a:xfrm>
              <a:off x="4850606" y="5414963"/>
              <a:ext cx="114300" cy="50008"/>
            </a:xfrm>
            <a:custGeom>
              <a:avLst/>
              <a:gdLst/>
              <a:ahLst/>
              <a:cxnLst/>
              <a:rect l="0" t="0" r="0" b="0"/>
              <a:pathLst>
                <a:path w="114300" h="50008">
                  <a:moveTo>
                    <a:pt x="0" y="50007"/>
                  </a:moveTo>
                  <a:lnTo>
                    <a:pt x="6497" y="44303"/>
                  </a:lnTo>
                  <a:lnTo>
                    <a:pt x="30529" y="33213"/>
                  </a:lnTo>
                  <a:lnTo>
                    <a:pt x="61652" y="23788"/>
                  </a:lnTo>
                  <a:lnTo>
                    <a:pt x="93619" y="11903"/>
                  </a:lnTo>
                  <a:lnTo>
                    <a:pt x="11429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58" name="SMARTInkShape-2550"/>
            <p:cNvSpPr/>
            <p:nvPr/>
          </p:nvSpPr>
          <p:spPr bwMode="auto">
            <a:xfrm>
              <a:off x="4632502" y="5464970"/>
              <a:ext cx="32368" cy="223353"/>
            </a:xfrm>
            <a:custGeom>
              <a:avLst/>
              <a:gdLst/>
              <a:ahLst/>
              <a:cxnLst/>
              <a:rect l="0" t="0" r="0" b="0"/>
              <a:pathLst>
                <a:path w="32368" h="223353">
                  <a:moveTo>
                    <a:pt x="3792" y="0"/>
                  </a:moveTo>
                  <a:lnTo>
                    <a:pt x="3792" y="31062"/>
                  </a:lnTo>
                  <a:lnTo>
                    <a:pt x="3792" y="61433"/>
                  </a:lnTo>
                  <a:lnTo>
                    <a:pt x="3792" y="92461"/>
                  </a:lnTo>
                  <a:lnTo>
                    <a:pt x="3792" y="126790"/>
                  </a:lnTo>
                  <a:lnTo>
                    <a:pt x="0" y="158305"/>
                  </a:lnTo>
                  <a:lnTo>
                    <a:pt x="1433" y="187751"/>
                  </a:lnTo>
                  <a:lnTo>
                    <a:pt x="4120" y="213945"/>
                  </a:lnTo>
                  <a:lnTo>
                    <a:pt x="7377" y="221557"/>
                  </a:lnTo>
                  <a:lnTo>
                    <a:pt x="9357" y="223110"/>
                  </a:lnTo>
                  <a:lnTo>
                    <a:pt x="11471" y="223352"/>
                  </a:lnTo>
                  <a:lnTo>
                    <a:pt x="13674" y="222720"/>
                  </a:lnTo>
                  <a:lnTo>
                    <a:pt x="18238" y="213550"/>
                  </a:lnTo>
                  <a:lnTo>
                    <a:pt x="27636" y="181793"/>
                  </a:lnTo>
                  <a:lnTo>
                    <a:pt x="32367" y="1643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59" name="SMARTInkShape-2551"/>
            <p:cNvSpPr/>
            <p:nvPr/>
          </p:nvSpPr>
          <p:spPr bwMode="auto">
            <a:xfrm>
              <a:off x="4459074" y="5586413"/>
              <a:ext cx="134358" cy="64058"/>
            </a:xfrm>
            <a:custGeom>
              <a:avLst/>
              <a:gdLst/>
              <a:ahLst/>
              <a:cxnLst/>
              <a:rect l="0" t="0" r="0" b="0"/>
              <a:pathLst>
                <a:path w="134358" h="64058">
                  <a:moveTo>
                    <a:pt x="20057" y="21432"/>
                  </a:moveTo>
                  <a:lnTo>
                    <a:pt x="5584" y="38021"/>
                  </a:lnTo>
                  <a:lnTo>
                    <a:pt x="1718" y="46266"/>
                  </a:lnTo>
                  <a:lnTo>
                    <a:pt x="0" y="55223"/>
                  </a:lnTo>
                  <a:lnTo>
                    <a:pt x="336" y="58246"/>
                  </a:lnTo>
                  <a:lnTo>
                    <a:pt x="1353" y="60262"/>
                  </a:lnTo>
                  <a:lnTo>
                    <a:pt x="2825" y="61606"/>
                  </a:lnTo>
                  <a:lnTo>
                    <a:pt x="6578" y="63099"/>
                  </a:lnTo>
                  <a:lnTo>
                    <a:pt x="19247" y="64057"/>
                  </a:lnTo>
                  <a:lnTo>
                    <a:pt x="47350" y="56491"/>
                  </a:lnTo>
                  <a:lnTo>
                    <a:pt x="77979" y="44363"/>
                  </a:lnTo>
                  <a:lnTo>
                    <a:pt x="109235" y="23383"/>
                  </a:lnTo>
                  <a:lnTo>
                    <a:pt x="134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60" name="SMARTInkShape-2552"/>
            <p:cNvSpPr/>
            <p:nvPr/>
          </p:nvSpPr>
          <p:spPr bwMode="auto">
            <a:xfrm>
              <a:off x="4436366" y="5524529"/>
              <a:ext cx="99916" cy="206753"/>
            </a:xfrm>
            <a:custGeom>
              <a:avLst/>
              <a:gdLst/>
              <a:ahLst/>
              <a:cxnLst/>
              <a:rect l="0" t="0" r="0" b="0"/>
              <a:pathLst>
                <a:path w="99916" h="206753">
                  <a:moveTo>
                    <a:pt x="28478" y="19021"/>
                  </a:moveTo>
                  <a:lnTo>
                    <a:pt x="28478" y="22813"/>
                  </a:lnTo>
                  <a:lnTo>
                    <a:pt x="22327" y="53341"/>
                  </a:lnTo>
                  <a:lnTo>
                    <a:pt x="17836" y="79549"/>
                  </a:lnTo>
                  <a:lnTo>
                    <a:pt x="11478" y="111215"/>
                  </a:lnTo>
                  <a:lnTo>
                    <a:pt x="8360" y="145733"/>
                  </a:lnTo>
                  <a:lnTo>
                    <a:pt x="2396" y="180752"/>
                  </a:lnTo>
                  <a:lnTo>
                    <a:pt x="122" y="206558"/>
                  </a:lnTo>
                  <a:lnTo>
                    <a:pt x="49" y="206752"/>
                  </a:lnTo>
                  <a:lnTo>
                    <a:pt x="0" y="206087"/>
                  </a:lnTo>
                  <a:lnTo>
                    <a:pt x="9854" y="177404"/>
                  </a:lnTo>
                  <a:lnTo>
                    <a:pt x="16698" y="151321"/>
                  </a:lnTo>
                  <a:lnTo>
                    <a:pt x="23753" y="115900"/>
                  </a:lnTo>
                  <a:lnTo>
                    <a:pt x="28494" y="91182"/>
                  </a:lnTo>
                  <a:lnTo>
                    <a:pt x="35627" y="57071"/>
                  </a:lnTo>
                  <a:lnTo>
                    <a:pt x="44883" y="28972"/>
                  </a:lnTo>
                  <a:lnTo>
                    <a:pt x="58441" y="5730"/>
                  </a:lnTo>
                  <a:lnTo>
                    <a:pt x="63755" y="1207"/>
                  </a:lnTo>
                  <a:lnTo>
                    <a:pt x="66284" y="0"/>
                  </a:lnTo>
                  <a:lnTo>
                    <a:pt x="68763" y="1579"/>
                  </a:lnTo>
                  <a:lnTo>
                    <a:pt x="73634" y="9681"/>
                  </a:lnTo>
                  <a:lnTo>
                    <a:pt x="78320" y="40783"/>
                  </a:lnTo>
                  <a:lnTo>
                    <a:pt x="83110" y="72918"/>
                  </a:lnTo>
                  <a:lnTo>
                    <a:pt x="84882" y="107575"/>
                  </a:lnTo>
                  <a:lnTo>
                    <a:pt x="85407" y="141391"/>
                  </a:lnTo>
                  <a:lnTo>
                    <a:pt x="85584" y="172839"/>
                  </a:lnTo>
                  <a:lnTo>
                    <a:pt x="86402" y="183428"/>
                  </a:lnTo>
                  <a:lnTo>
                    <a:pt x="91776" y="195590"/>
                  </a:lnTo>
                  <a:lnTo>
                    <a:pt x="92901" y="194677"/>
                  </a:lnTo>
                  <a:lnTo>
                    <a:pt x="96269" y="189430"/>
                  </a:lnTo>
                  <a:lnTo>
                    <a:pt x="99195" y="167423"/>
                  </a:lnTo>
                  <a:lnTo>
                    <a:pt x="99915" y="1404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61" name="SMARTInkShape-2553"/>
            <p:cNvSpPr/>
            <p:nvPr/>
          </p:nvSpPr>
          <p:spPr bwMode="auto">
            <a:xfrm>
              <a:off x="4240326" y="5550695"/>
              <a:ext cx="245950" cy="92574"/>
            </a:xfrm>
            <a:custGeom>
              <a:avLst/>
              <a:gdLst/>
              <a:ahLst/>
              <a:cxnLst/>
              <a:rect l="0" t="0" r="0" b="0"/>
              <a:pathLst>
                <a:path w="245950" h="92574">
                  <a:moveTo>
                    <a:pt x="24493" y="85725"/>
                  </a:moveTo>
                  <a:lnTo>
                    <a:pt x="16908" y="85725"/>
                  </a:lnTo>
                  <a:lnTo>
                    <a:pt x="11068" y="87841"/>
                  </a:lnTo>
                  <a:lnTo>
                    <a:pt x="5826" y="90634"/>
                  </a:lnTo>
                  <a:lnTo>
                    <a:pt x="0" y="92206"/>
                  </a:lnTo>
                  <a:lnTo>
                    <a:pt x="227" y="92426"/>
                  </a:lnTo>
                  <a:lnTo>
                    <a:pt x="1172" y="92573"/>
                  </a:lnTo>
                  <a:lnTo>
                    <a:pt x="34159" y="79106"/>
                  </a:lnTo>
                  <a:lnTo>
                    <a:pt x="66427" y="62331"/>
                  </a:lnTo>
                  <a:lnTo>
                    <a:pt x="91549" y="51250"/>
                  </a:lnTo>
                  <a:lnTo>
                    <a:pt x="117796" y="41033"/>
                  </a:lnTo>
                  <a:lnTo>
                    <a:pt x="142689" y="31201"/>
                  </a:lnTo>
                  <a:lnTo>
                    <a:pt x="175225" y="20532"/>
                  </a:lnTo>
                  <a:lnTo>
                    <a:pt x="204974" y="12345"/>
                  </a:lnTo>
                  <a:lnTo>
                    <a:pt x="238896" y="1449"/>
                  </a:lnTo>
                  <a:lnTo>
                    <a:pt x="2459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62" name="SMARTInkShape-2554"/>
            <p:cNvSpPr/>
            <p:nvPr/>
          </p:nvSpPr>
          <p:spPr bwMode="auto">
            <a:xfrm>
              <a:off x="4236280" y="5437218"/>
              <a:ext cx="233331" cy="371856"/>
            </a:xfrm>
            <a:custGeom>
              <a:avLst/>
              <a:gdLst/>
              <a:ahLst/>
              <a:cxnLst/>
              <a:rect l="0" t="0" r="0" b="0"/>
              <a:pathLst>
                <a:path w="233331" h="371856">
                  <a:moveTo>
                    <a:pt x="42826" y="56327"/>
                  </a:moveTo>
                  <a:lnTo>
                    <a:pt x="39034" y="60118"/>
                  </a:lnTo>
                  <a:lnTo>
                    <a:pt x="30641" y="81505"/>
                  </a:lnTo>
                  <a:lnTo>
                    <a:pt x="23694" y="112029"/>
                  </a:lnTo>
                  <a:lnTo>
                    <a:pt x="18977" y="137439"/>
                  </a:lnTo>
                  <a:lnTo>
                    <a:pt x="14235" y="166724"/>
                  </a:lnTo>
                  <a:lnTo>
                    <a:pt x="9481" y="199053"/>
                  </a:lnTo>
                  <a:lnTo>
                    <a:pt x="4723" y="234590"/>
                  </a:lnTo>
                  <a:lnTo>
                    <a:pt x="2079" y="267317"/>
                  </a:lnTo>
                  <a:lnTo>
                    <a:pt x="904" y="296943"/>
                  </a:lnTo>
                  <a:lnTo>
                    <a:pt x="382" y="323340"/>
                  </a:lnTo>
                  <a:lnTo>
                    <a:pt x="88" y="352929"/>
                  </a:lnTo>
                  <a:lnTo>
                    <a:pt x="0" y="369192"/>
                  </a:lnTo>
                  <a:lnTo>
                    <a:pt x="782" y="371266"/>
                  </a:lnTo>
                  <a:lnTo>
                    <a:pt x="2097" y="371855"/>
                  </a:lnTo>
                  <a:lnTo>
                    <a:pt x="3767" y="371453"/>
                  </a:lnTo>
                  <a:lnTo>
                    <a:pt x="7740" y="366773"/>
                  </a:lnTo>
                  <a:lnTo>
                    <a:pt x="20550" y="339458"/>
                  </a:lnTo>
                  <a:lnTo>
                    <a:pt x="29964" y="307257"/>
                  </a:lnTo>
                  <a:lnTo>
                    <a:pt x="33141" y="280034"/>
                  </a:lnTo>
                  <a:lnTo>
                    <a:pt x="34553" y="250208"/>
                  </a:lnTo>
                  <a:lnTo>
                    <a:pt x="35181" y="221077"/>
                  </a:lnTo>
                  <a:lnTo>
                    <a:pt x="35459" y="192255"/>
                  </a:lnTo>
                  <a:lnTo>
                    <a:pt x="35583" y="164363"/>
                  </a:lnTo>
                  <a:lnTo>
                    <a:pt x="35638" y="138738"/>
                  </a:lnTo>
                  <a:lnTo>
                    <a:pt x="35669" y="105791"/>
                  </a:lnTo>
                  <a:lnTo>
                    <a:pt x="31564" y="73505"/>
                  </a:lnTo>
                  <a:lnTo>
                    <a:pt x="34983" y="58745"/>
                  </a:lnTo>
                  <a:lnTo>
                    <a:pt x="36010" y="57938"/>
                  </a:lnTo>
                  <a:lnTo>
                    <a:pt x="39268" y="57043"/>
                  </a:lnTo>
                  <a:lnTo>
                    <a:pt x="72343" y="56389"/>
                  </a:lnTo>
                  <a:lnTo>
                    <a:pt x="106659" y="50635"/>
                  </a:lnTo>
                  <a:lnTo>
                    <a:pt x="138557" y="43351"/>
                  </a:lnTo>
                  <a:lnTo>
                    <a:pt x="168469" y="31491"/>
                  </a:lnTo>
                  <a:lnTo>
                    <a:pt x="196647" y="17923"/>
                  </a:lnTo>
                  <a:lnTo>
                    <a:pt x="232141" y="412"/>
                  </a:lnTo>
                  <a:lnTo>
                    <a:pt x="233330" y="0"/>
                  </a:lnTo>
                  <a:lnTo>
                    <a:pt x="233329" y="519"/>
                  </a:lnTo>
                  <a:lnTo>
                    <a:pt x="228564" y="63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63" name="SMARTInkShape-2555"/>
            <p:cNvSpPr/>
            <p:nvPr/>
          </p:nvSpPr>
          <p:spPr bwMode="auto">
            <a:xfrm>
              <a:off x="4289946" y="5688842"/>
              <a:ext cx="472680" cy="448252"/>
            </a:xfrm>
            <a:custGeom>
              <a:avLst/>
              <a:gdLst/>
              <a:ahLst/>
              <a:cxnLst/>
              <a:rect l="0" t="0" r="0" b="0"/>
              <a:pathLst>
                <a:path w="472680" h="448252">
                  <a:moveTo>
                    <a:pt x="160610" y="204753"/>
                  </a:moveTo>
                  <a:lnTo>
                    <a:pt x="129743" y="217731"/>
                  </a:lnTo>
                  <a:lnTo>
                    <a:pt x="95393" y="236126"/>
                  </a:lnTo>
                  <a:lnTo>
                    <a:pt x="67468" y="253471"/>
                  </a:lnTo>
                  <a:lnTo>
                    <a:pt x="33380" y="273554"/>
                  </a:lnTo>
                  <a:lnTo>
                    <a:pt x="2833" y="289816"/>
                  </a:lnTo>
                  <a:lnTo>
                    <a:pt x="0" y="293358"/>
                  </a:lnTo>
                  <a:lnTo>
                    <a:pt x="355" y="293191"/>
                  </a:lnTo>
                  <a:lnTo>
                    <a:pt x="5248" y="290096"/>
                  </a:lnTo>
                  <a:lnTo>
                    <a:pt x="38493" y="268823"/>
                  </a:lnTo>
                  <a:lnTo>
                    <a:pt x="65855" y="249103"/>
                  </a:lnTo>
                  <a:lnTo>
                    <a:pt x="83153" y="238288"/>
                  </a:lnTo>
                  <a:lnTo>
                    <a:pt x="101828" y="227109"/>
                  </a:lnTo>
                  <a:lnTo>
                    <a:pt x="122216" y="214101"/>
                  </a:lnTo>
                  <a:lnTo>
                    <a:pt x="143745" y="199872"/>
                  </a:lnTo>
                  <a:lnTo>
                    <a:pt x="166036" y="184830"/>
                  </a:lnTo>
                  <a:lnTo>
                    <a:pt x="189627" y="170039"/>
                  </a:lnTo>
                  <a:lnTo>
                    <a:pt x="214086" y="155416"/>
                  </a:lnTo>
                  <a:lnTo>
                    <a:pt x="239123" y="140905"/>
                  </a:lnTo>
                  <a:lnTo>
                    <a:pt x="263752" y="125675"/>
                  </a:lnTo>
                  <a:lnTo>
                    <a:pt x="288109" y="109965"/>
                  </a:lnTo>
                  <a:lnTo>
                    <a:pt x="312284" y="93936"/>
                  </a:lnTo>
                  <a:lnTo>
                    <a:pt x="335545" y="79281"/>
                  </a:lnTo>
                  <a:lnTo>
                    <a:pt x="358196" y="65542"/>
                  </a:lnTo>
                  <a:lnTo>
                    <a:pt x="380440" y="52414"/>
                  </a:lnTo>
                  <a:lnTo>
                    <a:pt x="415740" y="31477"/>
                  </a:lnTo>
                  <a:lnTo>
                    <a:pt x="443070" y="15028"/>
                  </a:lnTo>
                  <a:lnTo>
                    <a:pt x="468669" y="19"/>
                  </a:lnTo>
                  <a:lnTo>
                    <a:pt x="471551" y="0"/>
                  </a:lnTo>
                  <a:lnTo>
                    <a:pt x="472679" y="1577"/>
                  </a:lnTo>
                  <a:lnTo>
                    <a:pt x="444386" y="29299"/>
                  </a:lnTo>
                  <a:lnTo>
                    <a:pt x="417437" y="55600"/>
                  </a:lnTo>
                  <a:lnTo>
                    <a:pt x="400091" y="70392"/>
                  </a:lnTo>
                  <a:lnTo>
                    <a:pt x="380589" y="85809"/>
                  </a:lnTo>
                  <a:lnTo>
                    <a:pt x="359650" y="101645"/>
                  </a:lnTo>
                  <a:lnTo>
                    <a:pt x="337754" y="119345"/>
                  </a:lnTo>
                  <a:lnTo>
                    <a:pt x="315218" y="138289"/>
                  </a:lnTo>
                  <a:lnTo>
                    <a:pt x="292257" y="158062"/>
                  </a:lnTo>
                  <a:lnTo>
                    <a:pt x="269012" y="178387"/>
                  </a:lnTo>
                  <a:lnTo>
                    <a:pt x="245578" y="199082"/>
                  </a:lnTo>
                  <a:lnTo>
                    <a:pt x="222018" y="220022"/>
                  </a:lnTo>
                  <a:lnTo>
                    <a:pt x="199168" y="239538"/>
                  </a:lnTo>
                  <a:lnTo>
                    <a:pt x="176790" y="258105"/>
                  </a:lnTo>
                  <a:lnTo>
                    <a:pt x="154728" y="276039"/>
                  </a:lnTo>
                  <a:lnTo>
                    <a:pt x="135258" y="291171"/>
                  </a:lnTo>
                  <a:lnTo>
                    <a:pt x="100924" y="316450"/>
                  </a:lnTo>
                  <a:lnTo>
                    <a:pt x="66196" y="340947"/>
                  </a:lnTo>
                  <a:lnTo>
                    <a:pt x="57265" y="346510"/>
                  </a:lnTo>
                  <a:lnTo>
                    <a:pt x="55995" y="346883"/>
                  </a:lnTo>
                  <a:lnTo>
                    <a:pt x="69376" y="332237"/>
                  </a:lnTo>
                  <a:lnTo>
                    <a:pt x="93339" y="314328"/>
                  </a:lnTo>
                  <a:lnTo>
                    <a:pt x="125949" y="291552"/>
                  </a:lnTo>
                  <a:lnTo>
                    <a:pt x="144647" y="277700"/>
                  </a:lnTo>
                  <a:lnTo>
                    <a:pt x="164255" y="262909"/>
                  </a:lnTo>
                  <a:lnTo>
                    <a:pt x="186059" y="247492"/>
                  </a:lnTo>
                  <a:lnTo>
                    <a:pt x="209326" y="231658"/>
                  </a:lnTo>
                  <a:lnTo>
                    <a:pt x="233569" y="215545"/>
                  </a:lnTo>
                  <a:lnTo>
                    <a:pt x="257668" y="199247"/>
                  </a:lnTo>
                  <a:lnTo>
                    <a:pt x="281672" y="182826"/>
                  </a:lnTo>
                  <a:lnTo>
                    <a:pt x="305612" y="166322"/>
                  </a:lnTo>
                  <a:lnTo>
                    <a:pt x="328715" y="152144"/>
                  </a:lnTo>
                  <a:lnTo>
                    <a:pt x="351262" y="139518"/>
                  </a:lnTo>
                  <a:lnTo>
                    <a:pt x="373436" y="127925"/>
                  </a:lnTo>
                  <a:lnTo>
                    <a:pt x="408658" y="108694"/>
                  </a:lnTo>
                  <a:lnTo>
                    <a:pt x="442333" y="90830"/>
                  </a:lnTo>
                  <a:lnTo>
                    <a:pt x="448438" y="88322"/>
                  </a:lnTo>
                  <a:lnTo>
                    <a:pt x="451714" y="89825"/>
                  </a:lnTo>
                  <a:lnTo>
                    <a:pt x="453104" y="94003"/>
                  </a:lnTo>
                  <a:lnTo>
                    <a:pt x="453238" y="99964"/>
                  </a:lnTo>
                  <a:lnTo>
                    <a:pt x="426878" y="134898"/>
                  </a:lnTo>
                  <a:lnTo>
                    <a:pt x="396956" y="166827"/>
                  </a:lnTo>
                  <a:lnTo>
                    <a:pt x="380086" y="184231"/>
                  </a:lnTo>
                  <a:lnTo>
                    <a:pt x="361696" y="202977"/>
                  </a:lnTo>
                  <a:lnTo>
                    <a:pt x="342293" y="222619"/>
                  </a:lnTo>
                  <a:lnTo>
                    <a:pt x="322213" y="242857"/>
                  </a:lnTo>
                  <a:lnTo>
                    <a:pt x="300889" y="262699"/>
                  </a:lnTo>
                  <a:lnTo>
                    <a:pt x="278736" y="282276"/>
                  </a:lnTo>
                  <a:lnTo>
                    <a:pt x="256029" y="301679"/>
                  </a:lnTo>
                  <a:lnTo>
                    <a:pt x="234542" y="320170"/>
                  </a:lnTo>
                  <a:lnTo>
                    <a:pt x="213867" y="338054"/>
                  </a:lnTo>
                  <a:lnTo>
                    <a:pt x="193733" y="355532"/>
                  </a:lnTo>
                  <a:lnTo>
                    <a:pt x="174755" y="371152"/>
                  </a:lnTo>
                  <a:lnTo>
                    <a:pt x="156546" y="385536"/>
                  </a:lnTo>
                  <a:lnTo>
                    <a:pt x="125467" y="409719"/>
                  </a:lnTo>
                  <a:lnTo>
                    <a:pt x="98058" y="432337"/>
                  </a:lnTo>
                  <a:lnTo>
                    <a:pt x="121855" y="409545"/>
                  </a:lnTo>
                  <a:lnTo>
                    <a:pt x="147619" y="389698"/>
                  </a:lnTo>
                  <a:lnTo>
                    <a:pt x="164649" y="377261"/>
                  </a:lnTo>
                  <a:lnTo>
                    <a:pt x="183941" y="363415"/>
                  </a:lnTo>
                  <a:lnTo>
                    <a:pt x="204739" y="348627"/>
                  </a:lnTo>
                  <a:lnTo>
                    <a:pt x="227336" y="333213"/>
                  </a:lnTo>
                  <a:lnTo>
                    <a:pt x="251131" y="317381"/>
                  </a:lnTo>
                  <a:lnTo>
                    <a:pt x="275726" y="301268"/>
                  </a:lnTo>
                  <a:lnTo>
                    <a:pt x="299267" y="286558"/>
                  </a:lnTo>
                  <a:lnTo>
                    <a:pt x="322104" y="272783"/>
                  </a:lnTo>
                  <a:lnTo>
                    <a:pt x="344473" y="259631"/>
                  </a:lnTo>
                  <a:lnTo>
                    <a:pt x="364942" y="247688"/>
                  </a:lnTo>
                  <a:lnTo>
                    <a:pt x="384144" y="236551"/>
                  </a:lnTo>
                  <a:lnTo>
                    <a:pt x="417121" y="218091"/>
                  </a:lnTo>
                  <a:lnTo>
                    <a:pt x="449228" y="204006"/>
                  </a:lnTo>
                  <a:lnTo>
                    <a:pt x="450653" y="204255"/>
                  </a:lnTo>
                  <a:lnTo>
                    <a:pt x="422837" y="229054"/>
                  </a:lnTo>
                  <a:lnTo>
                    <a:pt x="395953" y="252065"/>
                  </a:lnTo>
                  <a:lnTo>
                    <a:pt x="361251" y="280284"/>
                  </a:lnTo>
                  <a:lnTo>
                    <a:pt x="341996" y="295588"/>
                  </a:lnTo>
                  <a:lnTo>
                    <a:pt x="322015" y="311346"/>
                  </a:lnTo>
                  <a:lnTo>
                    <a:pt x="301551" y="327409"/>
                  </a:lnTo>
                  <a:lnTo>
                    <a:pt x="280765" y="343673"/>
                  </a:lnTo>
                  <a:lnTo>
                    <a:pt x="261351" y="359278"/>
                  </a:lnTo>
                  <a:lnTo>
                    <a:pt x="242852" y="374444"/>
                  </a:lnTo>
                  <a:lnTo>
                    <a:pt x="209069" y="402408"/>
                  </a:lnTo>
                  <a:lnTo>
                    <a:pt x="180824" y="425420"/>
                  </a:lnTo>
                  <a:lnTo>
                    <a:pt x="149845" y="447366"/>
                  </a:lnTo>
                  <a:lnTo>
                    <a:pt x="147877" y="448251"/>
                  </a:lnTo>
                  <a:lnTo>
                    <a:pt x="147359" y="448047"/>
                  </a:lnTo>
                  <a:lnTo>
                    <a:pt x="169341" y="427435"/>
                  </a:lnTo>
                  <a:lnTo>
                    <a:pt x="186186" y="402676"/>
                  </a:lnTo>
                  <a:lnTo>
                    <a:pt x="196711" y="385914"/>
                  </a:lnTo>
                  <a:lnTo>
                    <a:pt x="208490" y="366802"/>
                  </a:lnTo>
                  <a:lnTo>
                    <a:pt x="221105" y="346122"/>
                  </a:lnTo>
                  <a:lnTo>
                    <a:pt x="234277" y="324399"/>
                  </a:lnTo>
                  <a:lnTo>
                    <a:pt x="247822" y="301979"/>
                  </a:lnTo>
                  <a:lnTo>
                    <a:pt x="261614" y="279095"/>
                  </a:lnTo>
                  <a:lnTo>
                    <a:pt x="289198" y="2333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265" name="SMARTInkShape-2556"/>
          <p:cNvSpPr/>
          <p:nvPr/>
        </p:nvSpPr>
        <p:spPr bwMode="auto">
          <a:xfrm>
            <a:off x="1036261" y="2602048"/>
            <a:ext cx="833266" cy="76859"/>
          </a:xfrm>
          <a:custGeom>
            <a:avLst/>
            <a:gdLst/>
            <a:ahLst/>
            <a:cxnLst/>
            <a:rect l="0" t="0" r="0" b="0"/>
            <a:pathLst>
              <a:path w="833266" h="76859">
                <a:moveTo>
                  <a:pt x="35302" y="62571"/>
                </a:moveTo>
                <a:lnTo>
                  <a:pt x="25358" y="62571"/>
                </a:lnTo>
                <a:lnTo>
                  <a:pt x="20828" y="60454"/>
                </a:lnTo>
                <a:lnTo>
                  <a:pt x="16169" y="57661"/>
                </a:lnTo>
                <a:lnTo>
                  <a:pt x="6710" y="55868"/>
                </a:lnTo>
                <a:lnTo>
                  <a:pt x="4334" y="55721"/>
                </a:lnTo>
                <a:lnTo>
                  <a:pt x="2750" y="54829"/>
                </a:lnTo>
                <a:lnTo>
                  <a:pt x="1695" y="53441"/>
                </a:lnTo>
                <a:lnTo>
                  <a:pt x="0" y="49302"/>
                </a:lnTo>
                <a:lnTo>
                  <a:pt x="655" y="48963"/>
                </a:lnTo>
                <a:lnTo>
                  <a:pt x="32495" y="48301"/>
                </a:lnTo>
                <a:lnTo>
                  <a:pt x="65204" y="50403"/>
                </a:lnTo>
                <a:lnTo>
                  <a:pt x="94961" y="53938"/>
                </a:lnTo>
                <a:lnTo>
                  <a:pt x="118173" y="53972"/>
                </a:lnTo>
                <a:lnTo>
                  <a:pt x="144365" y="51341"/>
                </a:lnTo>
                <a:lnTo>
                  <a:pt x="173997" y="49642"/>
                </a:lnTo>
                <a:lnTo>
                  <a:pt x="206481" y="48887"/>
                </a:lnTo>
                <a:lnTo>
                  <a:pt x="242086" y="48552"/>
                </a:lnTo>
                <a:lnTo>
                  <a:pt x="260470" y="48462"/>
                </a:lnTo>
                <a:lnTo>
                  <a:pt x="279076" y="48403"/>
                </a:lnTo>
                <a:lnTo>
                  <a:pt x="297831" y="48363"/>
                </a:lnTo>
                <a:lnTo>
                  <a:pt x="317477" y="48336"/>
                </a:lnTo>
                <a:lnTo>
                  <a:pt x="337719" y="48319"/>
                </a:lnTo>
                <a:lnTo>
                  <a:pt x="358357" y="48307"/>
                </a:lnTo>
                <a:lnTo>
                  <a:pt x="379259" y="47505"/>
                </a:lnTo>
                <a:lnTo>
                  <a:pt x="400338" y="46177"/>
                </a:lnTo>
                <a:lnTo>
                  <a:pt x="421534" y="44498"/>
                </a:lnTo>
                <a:lnTo>
                  <a:pt x="442809" y="43379"/>
                </a:lnTo>
                <a:lnTo>
                  <a:pt x="464135" y="42632"/>
                </a:lnTo>
                <a:lnTo>
                  <a:pt x="485497" y="42135"/>
                </a:lnTo>
                <a:lnTo>
                  <a:pt x="506882" y="40216"/>
                </a:lnTo>
                <a:lnTo>
                  <a:pt x="528282" y="37348"/>
                </a:lnTo>
                <a:lnTo>
                  <a:pt x="549693" y="33850"/>
                </a:lnTo>
                <a:lnTo>
                  <a:pt x="570317" y="30723"/>
                </a:lnTo>
                <a:lnTo>
                  <a:pt x="590416" y="27845"/>
                </a:lnTo>
                <a:lnTo>
                  <a:pt x="610165" y="25133"/>
                </a:lnTo>
                <a:lnTo>
                  <a:pt x="628888" y="21737"/>
                </a:lnTo>
                <a:lnTo>
                  <a:pt x="664507" y="13731"/>
                </a:lnTo>
                <a:lnTo>
                  <a:pt x="698859" y="6997"/>
                </a:lnTo>
                <a:lnTo>
                  <a:pt x="731060" y="2153"/>
                </a:lnTo>
                <a:lnTo>
                  <a:pt x="758600" y="0"/>
                </a:lnTo>
                <a:lnTo>
                  <a:pt x="792625" y="2580"/>
                </a:lnTo>
                <a:lnTo>
                  <a:pt x="820367" y="10563"/>
                </a:lnTo>
                <a:lnTo>
                  <a:pt x="828190" y="15114"/>
                </a:lnTo>
                <a:lnTo>
                  <a:pt x="830594" y="18233"/>
                </a:lnTo>
                <a:lnTo>
                  <a:pt x="833265" y="25932"/>
                </a:lnTo>
                <a:lnTo>
                  <a:pt x="832389" y="30207"/>
                </a:lnTo>
                <a:lnTo>
                  <a:pt x="827184" y="39191"/>
                </a:lnTo>
                <a:lnTo>
                  <a:pt x="791818" y="67371"/>
                </a:lnTo>
                <a:lnTo>
                  <a:pt x="777931" y="72642"/>
                </a:lnTo>
                <a:lnTo>
                  <a:pt x="756820" y="7685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266" name="SMARTInkShape-2557"/>
          <p:cNvSpPr/>
          <p:nvPr/>
        </p:nvSpPr>
        <p:spPr bwMode="auto">
          <a:xfrm>
            <a:off x="5879305" y="2964656"/>
            <a:ext cx="71441" cy="21433"/>
          </a:xfrm>
          <a:custGeom>
            <a:avLst/>
            <a:gdLst/>
            <a:ahLst/>
            <a:cxnLst/>
            <a:rect l="0" t="0" r="0" b="0"/>
            <a:pathLst>
              <a:path w="71441" h="21433">
                <a:moveTo>
                  <a:pt x="0" y="21432"/>
                </a:moveTo>
                <a:lnTo>
                  <a:pt x="0" y="14582"/>
                </a:lnTo>
                <a:lnTo>
                  <a:pt x="6152" y="8163"/>
                </a:lnTo>
                <a:lnTo>
                  <a:pt x="7277" y="8617"/>
                </a:lnTo>
                <a:lnTo>
                  <a:pt x="13969" y="14020"/>
                </a:lnTo>
                <a:lnTo>
                  <a:pt x="26426" y="13441"/>
                </a:lnTo>
                <a:lnTo>
                  <a:pt x="57809" y="4338"/>
                </a:lnTo>
                <a:lnTo>
                  <a:pt x="7144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267" name="SMARTInkShape-2558"/>
          <p:cNvSpPr/>
          <p:nvPr/>
        </p:nvSpPr>
        <p:spPr bwMode="auto">
          <a:xfrm>
            <a:off x="7958138" y="2921794"/>
            <a:ext cx="21432" cy="7145"/>
          </a:xfrm>
          <a:custGeom>
            <a:avLst/>
            <a:gdLst/>
            <a:ahLst/>
            <a:cxnLst/>
            <a:rect l="0" t="0" r="0" b="0"/>
            <a:pathLst>
              <a:path w="21432" h="7145">
                <a:moveTo>
                  <a:pt x="21431" y="0"/>
                </a:moveTo>
                <a:lnTo>
                  <a:pt x="17638" y="3792"/>
                </a:lnTo>
                <a:lnTo>
                  <a:pt x="13660" y="5654"/>
                </a:ln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268" name="SMARTInkShape-2559"/>
          <p:cNvSpPr/>
          <p:nvPr/>
        </p:nvSpPr>
        <p:spPr bwMode="auto">
          <a:xfrm>
            <a:off x="5026452" y="3443335"/>
            <a:ext cx="677235" cy="128407"/>
          </a:xfrm>
          <a:custGeom>
            <a:avLst/>
            <a:gdLst/>
            <a:ahLst/>
            <a:cxnLst/>
            <a:rect l="0" t="0" r="0" b="0"/>
            <a:pathLst>
              <a:path w="677235" h="128407">
                <a:moveTo>
                  <a:pt x="81328" y="99965"/>
                </a:moveTo>
                <a:lnTo>
                  <a:pt x="85121" y="99965"/>
                </a:lnTo>
                <a:lnTo>
                  <a:pt x="89100" y="97848"/>
                </a:lnTo>
                <a:lnTo>
                  <a:pt x="93514" y="95056"/>
                </a:lnTo>
                <a:lnTo>
                  <a:pt x="100462" y="92689"/>
                </a:lnTo>
                <a:lnTo>
                  <a:pt x="107547" y="88108"/>
                </a:lnTo>
                <a:lnTo>
                  <a:pt x="115468" y="86398"/>
                </a:lnTo>
                <a:lnTo>
                  <a:pt x="147637" y="80038"/>
                </a:lnTo>
                <a:lnTo>
                  <a:pt x="174706" y="73512"/>
                </a:lnTo>
                <a:lnTo>
                  <a:pt x="199030" y="68893"/>
                </a:lnTo>
                <a:lnTo>
                  <a:pt x="227833" y="64195"/>
                </a:lnTo>
                <a:lnTo>
                  <a:pt x="259948" y="59461"/>
                </a:lnTo>
                <a:lnTo>
                  <a:pt x="295388" y="54711"/>
                </a:lnTo>
                <a:lnTo>
                  <a:pt x="314523" y="52333"/>
                </a:lnTo>
                <a:lnTo>
                  <a:pt x="334422" y="49954"/>
                </a:lnTo>
                <a:lnTo>
                  <a:pt x="354833" y="47574"/>
                </a:lnTo>
                <a:lnTo>
                  <a:pt x="376378" y="45194"/>
                </a:lnTo>
                <a:lnTo>
                  <a:pt x="398678" y="42813"/>
                </a:lnTo>
                <a:lnTo>
                  <a:pt x="421483" y="40433"/>
                </a:lnTo>
                <a:lnTo>
                  <a:pt x="443036" y="38052"/>
                </a:lnTo>
                <a:lnTo>
                  <a:pt x="463754" y="35671"/>
                </a:lnTo>
                <a:lnTo>
                  <a:pt x="483917" y="33290"/>
                </a:lnTo>
                <a:lnTo>
                  <a:pt x="503709" y="30908"/>
                </a:lnTo>
                <a:lnTo>
                  <a:pt x="523253" y="28528"/>
                </a:lnTo>
                <a:lnTo>
                  <a:pt x="542632" y="26146"/>
                </a:lnTo>
                <a:lnTo>
                  <a:pt x="561108" y="23765"/>
                </a:lnTo>
                <a:lnTo>
                  <a:pt x="596454" y="19003"/>
                </a:lnTo>
                <a:lnTo>
                  <a:pt x="624334" y="14240"/>
                </a:lnTo>
                <a:lnTo>
                  <a:pt x="655763" y="9213"/>
                </a:lnTo>
                <a:lnTo>
                  <a:pt x="670008" y="8831"/>
                </a:lnTo>
                <a:lnTo>
                  <a:pt x="673807" y="9840"/>
                </a:lnTo>
                <a:lnTo>
                  <a:pt x="676339" y="11306"/>
                </a:lnTo>
                <a:lnTo>
                  <a:pt x="677234" y="12284"/>
                </a:lnTo>
                <a:lnTo>
                  <a:pt x="677036" y="12936"/>
                </a:lnTo>
                <a:lnTo>
                  <a:pt x="649075" y="21897"/>
                </a:lnTo>
                <a:lnTo>
                  <a:pt x="618909" y="28679"/>
                </a:lnTo>
                <a:lnTo>
                  <a:pt x="591716" y="33357"/>
                </a:lnTo>
                <a:lnTo>
                  <a:pt x="558464" y="38082"/>
                </a:lnTo>
                <a:lnTo>
                  <a:pt x="539913" y="40454"/>
                </a:lnTo>
                <a:lnTo>
                  <a:pt x="520402" y="42828"/>
                </a:lnTo>
                <a:lnTo>
                  <a:pt x="500250" y="45205"/>
                </a:lnTo>
                <a:lnTo>
                  <a:pt x="478879" y="48377"/>
                </a:lnTo>
                <a:lnTo>
                  <a:pt x="456694" y="52079"/>
                </a:lnTo>
                <a:lnTo>
                  <a:pt x="433966" y="56135"/>
                </a:lnTo>
                <a:lnTo>
                  <a:pt x="410877" y="59632"/>
                </a:lnTo>
                <a:lnTo>
                  <a:pt x="387546" y="62758"/>
                </a:lnTo>
                <a:lnTo>
                  <a:pt x="364055" y="65635"/>
                </a:lnTo>
                <a:lnTo>
                  <a:pt x="339663" y="69141"/>
                </a:lnTo>
                <a:lnTo>
                  <a:pt x="314670" y="73066"/>
                </a:lnTo>
                <a:lnTo>
                  <a:pt x="289278" y="77270"/>
                </a:lnTo>
                <a:lnTo>
                  <a:pt x="264412" y="81660"/>
                </a:lnTo>
                <a:lnTo>
                  <a:pt x="239897" y="86174"/>
                </a:lnTo>
                <a:lnTo>
                  <a:pt x="215616" y="90771"/>
                </a:lnTo>
                <a:lnTo>
                  <a:pt x="192284" y="95423"/>
                </a:lnTo>
                <a:lnTo>
                  <a:pt x="169587" y="100112"/>
                </a:lnTo>
                <a:lnTo>
                  <a:pt x="147310" y="104826"/>
                </a:lnTo>
                <a:lnTo>
                  <a:pt x="126905" y="108762"/>
                </a:lnTo>
                <a:lnTo>
                  <a:pt x="107745" y="112179"/>
                </a:lnTo>
                <a:lnTo>
                  <a:pt x="73226" y="118093"/>
                </a:lnTo>
                <a:lnTo>
                  <a:pt x="44656" y="123368"/>
                </a:lnTo>
                <a:lnTo>
                  <a:pt x="13842" y="127008"/>
                </a:lnTo>
                <a:lnTo>
                  <a:pt x="0" y="128237"/>
                </a:lnTo>
                <a:lnTo>
                  <a:pt x="123" y="128338"/>
                </a:lnTo>
                <a:lnTo>
                  <a:pt x="998" y="128406"/>
                </a:lnTo>
                <a:lnTo>
                  <a:pt x="26803" y="122810"/>
                </a:lnTo>
                <a:lnTo>
                  <a:pt x="49951" y="118585"/>
                </a:lnTo>
                <a:lnTo>
                  <a:pt x="80349" y="111945"/>
                </a:lnTo>
                <a:lnTo>
                  <a:pt x="115819" y="103702"/>
                </a:lnTo>
                <a:lnTo>
                  <a:pt x="135278" y="99281"/>
                </a:lnTo>
                <a:lnTo>
                  <a:pt x="155395" y="94747"/>
                </a:lnTo>
                <a:lnTo>
                  <a:pt x="175950" y="89342"/>
                </a:lnTo>
                <a:lnTo>
                  <a:pt x="196797" y="83358"/>
                </a:lnTo>
                <a:lnTo>
                  <a:pt x="217840" y="76988"/>
                </a:lnTo>
                <a:lnTo>
                  <a:pt x="240599" y="71153"/>
                </a:lnTo>
                <a:lnTo>
                  <a:pt x="264503" y="65676"/>
                </a:lnTo>
                <a:lnTo>
                  <a:pt x="289170" y="60436"/>
                </a:lnTo>
                <a:lnTo>
                  <a:pt x="313552" y="55356"/>
                </a:lnTo>
                <a:lnTo>
                  <a:pt x="337745" y="50382"/>
                </a:lnTo>
                <a:lnTo>
                  <a:pt x="361811" y="45479"/>
                </a:lnTo>
                <a:lnTo>
                  <a:pt x="384998" y="40622"/>
                </a:lnTo>
                <a:lnTo>
                  <a:pt x="407600" y="35797"/>
                </a:lnTo>
                <a:lnTo>
                  <a:pt x="429812" y="30992"/>
                </a:lnTo>
                <a:lnTo>
                  <a:pt x="451764" y="26202"/>
                </a:lnTo>
                <a:lnTo>
                  <a:pt x="473542" y="21421"/>
                </a:lnTo>
                <a:lnTo>
                  <a:pt x="495204" y="16646"/>
                </a:lnTo>
                <a:lnTo>
                  <a:pt x="514409" y="12669"/>
                </a:lnTo>
                <a:lnTo>
                  <a:pt x="548446" y="6134"/>
                </a:lnTo>
                <a:lnTo>
                  <a:pt x="583007" y="1784"/>
                </a:lnTo>
                <a:lnTo>
                  <a:pt x="596950" y="495"/>
                </a:lnTo>
                <a:lnTo>
                  <a:pt x="597321" y="314"/>
                </a:lnTo>
                <a:lnTo>
                  <a:pt x="567252" y="0"/>
                </a:lnTo>
                <a:lnTo>
                  <a:pt x="540447" y="2090"/>
                </a:lnTo>
                <a:lnTo>
                  <a:pt x="508425" y="6459"/>
                </a:lnTo>
                <a:lnTo>
                  <a:pt x="489885" y="9846"/>
                </a:lnTo>
                <a:lnTo>
                  <a:pt x="470381" y="13692"/>
                </a:lnTo>
                <a:lnTo>
                  <a:pt x="449441" y="17050"/>
                </a:lnTo>
                <a:lnTo>
                  <a:pt x="427544" y="20082"/>
                </a:lnTo>
                <a:lnTo>
                  <a:pt x="405007" y="22897"/>
                </a:lnTo>
                <a:lnTo>
                  <a:pt x="383633" y="26361"/>
                </a:lnTo>
                <a:lnTo>
                  <a:pt x="363034" y="30258"/>
                </a:lnTo>
                <a:lnTo>
                  <a:pt x="342951" y="34444"/>
                </a:lnTo>
                <a:lnTo>
                  <a:pt x="324006" y="38028"/>
                </a:lnTo>
                <a:lnTo>
                  <a:pt x="305819" y="41211"/>
                </a:lnTo>
                <a:lnTo>
                  <a:pt x="273178" y="46865"/>
                </a:lnTo>
                <a:lnTo>
                  <a:pt x="240126" y="54510"/>
                </a:lnTo>
                <a:lnTo>
                  <a:pt x="231281" y="59390"/>
                </a:lnTo>
                <a:lnTo>
                  <a:pt x="232098" y="61008"/>
                </a:lnTo>
                <a:lnTo>
                  <a:pt x="241471" y="62808"/>
                </a:lnTo>
                <a:lnTo>
                  <a:pt x="275975" y="63820"/>
                </a:lnTo>
                <a:lnTo>
                  <a:pt x="292850" y="62375"/>
                </a:lnTo>
                <a:lnTo>
                  <a:pt x="312037" y="59823"/>
                </a:lnTo>
                <a:lnTo>
                  <a:pt x="332765" y="56535"/>
                </a:lnTo>
                <a:lnTo>
                  <a:pt x="357697" y="51962"/>
                </a:lnTo>
                <a:lnTo>
                  <a:pt x="385431" y="46531"/>
                </a:lnTo>
                <a:lnTo>
                  <a:pt x="415032" y="40530"/>
                </a:lnTo>
                <a:lnTo>
                  <a:pt x="474236" y="2852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269" name="SMARTInkShape-2560"/>
          <p:cNvSpPr/>
          <p:nvPr/>
        </p:nvSpPr>
        <p:spPr bwMode="auto">
          <a:xfrm>
            <a:off x="8479631" y="3400451"/>
            <a:ext cx="42864" cy="14263"/>
          </a:xfrm>
          <a:custGeom>
            <a:avLst/>
            <a:gdLst/>
            <a:ahLst/>
            <a:cxnLst/>
            <a:rect l="0" t="0" r="0" b="0"/>
            <a:pathLst>
              <a:path w="42864" h="14263">
                <a:moveTo>
                  <a:pt x="0" y="14262"/>
                </a:moveTo>
                <a:lnTo>
                  <a:pt x="0" y="3351"/>
                </a:lnTo>
                <a:lnTo>
                  <a:pt x="794" y="2226"/>
                </a:lnTo>
                <a:lnTo>
                  <a:pt x="2117" y="1475"/>
                </a:lnTo>
                <a:lnTo>
                  <a:pt x="9943" y="270"/>
                </a:lnTo>
                <a:lnTo>
                  <a:pt x="23849" y="0"/>
                </a:lnTo>
                <a:lnTo>
                  <a:pt x="28592" y="2102"/>
                </a:lnTo>
                <a:lnTo>
                  <a:pt x="30967" y="3774"/>
                </a:lnTo>
                <a:lnTo>
                  <a:pt x="33608" y="7748"/>
                </a:lnTo>
                <a:lnTo>
                  <a:pt x="34311" y="9919"/>
                </a:lnTo>
                <a:lnTo>
                  <a:pt x="35574" y="11367"/>
                </a:lnTo>
                <a:lnTo>
                  <a:pt x="42863" y="142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274" name="SMARTInkShape-Group604"/>
          <p:cNvGrpSpPr/>
          <p:nvPr/>
        </p:nvGrpSpPr>
        <p:grpSpPr>
          <a:xfrm>
            <a:off x="4522987" y="3029582"/>
            <a:ext cx="4399448" cy="527981"/>
            <a:chOff x="4522987" y="3029582"/>
            <a:chExt cx="4399448" cy="527981"/>
          </a:xfrm>
        </p:grpSpPr>
        <p:sp>
          <p:nvSpPr>
            <p:cNvPr id="2516270" name="SMARTInkShape-2561"/>
            <p:cNvSpPr/>
            <p:nvPr/>
          </p:nvSpPr>
          <p:spPr bwMode="auto">
            <a:xfrm>
              <a:off x="4850606" y="3457575"/>
              <a:ext cx="84439" cy="28576"/>
            </a:xfrm>
            <a:custGeom>
              <a:avLst/>
              <a:gdLst/>
              <a:ahLst/>
              <a:cxnLst/>
              <a:rect l="0" t="0" r="0" b="0"/>
              <a:pathLst>
                <a:path w="84439" h="28576">
                  <a:moveTo>
                    <a:pt x="71438" y="0"/>
                  </a:moveTo>
                  <a:lnTo>
                    <a:pt x="81381" y="0"/>
                  </a:lnTo>
                  <a:lnTo>
                    <a:pt x="82829" y="794"/>
                  </a:lnTo>
                  <a:lnTo>
                    <a:pt x="83794" y="2117"/>
                  </a:lnTo>
                  <a:lnTo>
                    <a:pt x="84438" y="3792"/>
                  </a:lnTo>
                  <a:lnTo>
                    <a:pt x="84073" y="4909"/>
                  </a:lnTo>
                  <a:lnTo>
                    <a:pt x="83036" y="5654"/>
                  </a:lnTo>
                  <a:lnTo>
                    <a:pt x="48682" y="18477"/>
                  </a:lnTo>
                  <a:lnTo>
                    <a:pt x="14113" y="24835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71" name="SMARTInkShape-2562"/>
            <p:cNvSpPr/>
            <p:nvPr/>
          </p:nvSpPr>
          <p:spPr bwMode="auto">
            <a:xfrm>
              <a:off x="4522987" y="3500438"/>
              <a:ext cx="4399448" cy="57125"/>
            </a:xfrm>
            <a:custGeom>
              <a:avLst/>
              <a:gdLst/>
              <a:ahLst/>
              <a:cxnLst/>
              <a:rect l="0" t="0" r="0" b="0"/>
              <a:pathLst>
                <a:path w="4399448" h="57125">
                  <a:moveTo>
                    <a:pt x="6151" y="50006"/>
                  </a:moveTo>
                  <a:lnTo>
                    <a:pt x="2358" y="50006"/>
                  </a:lnTo>
                  <a:lnTo>
                    <a:pt x="1241" y="49212"/>
                  </a:lnTo>
                  <a:lnTo>
                    <a:pt x="496" y="47889"/>
                  </a:lnTo>
                  <a:lnTo>
                    <a:pt x="0" y="46214"/>
                  </a:lnTo>
                  <a:lnTo>
                    <a:pt x="462" y="45096"/>
                  </a:lnTo>
                  <a:lnTo>
                    <a:pt x="1565" y="44351"/>
                  </a:lnTo>
                  <a:lnTo>
                    <a:pt x="5245" y="43156"/>
                  </a:lnTo>
                  <a:lnTo>
                    <a:pt x="5748" y="40876"/>
                  </a:lnTo>
                  <a:lnTo>
                    <a:pt x="5882" y="39157"/>
                  </a:lnTo>
                  <a:lnTo>
                    <a:pt x="8148" y="35130"/>
                  </a:lnTo>
                  <a:lnTo>
                    <a:pt x="13205" y="28688"/>
                  </a:lnTo>
                  <a:lnTo>
                    <a:pt x="7136" y="28585"/>
                  </a:lnTo>
                  <a:lnTo>
                    <a:pt x="6807" y="29375"/>
                  </a:lnTo>
                  <a:lnTo>
                    <a:pt x="6158" y="41782"/>
                  </a:lnTo>
                  <a:lnTo>
                    <a:pt x="16792" y="53476"/>
                  </a:lnTo>
                  <a:lnTo>
                    <a:pt x="23051" y="55517"/>
                  </a:lnTo>
                  <a:lnTo>
                    <a:pt x="54524" y="57086"/>
                  </a:lnTo>
                  <a:lnTo>
                    <a:pt x="88244" y="56350"/>
                  </a:lnTo>
                  <a:lnTo>
                    <a:pt x="119498" y="51494"/>
                  </a:lnTo>
                  <a:lnTo>
                    <a:pt x="152630" y="50300"/>
                  </a:lnTo>
                  <a:lnTo>
                    <a:pt x="185633" y="50858"/>
                  </a:lnTo>
                  <a:lnTo>
                    <a:pt x="216581" y="54933"/>
                  </a:lnTo>
                  <a:lnTo>
                    <a:pt x="247006" y="56493"/>
                  </a:lnTo>
                  <a:lnTo>
                    <a:pt x="280010" y="56955"/>
                  </a:lnTo>
                  <a:lnTo>
                    <a:pt x="311837" y="57092"/>
                  </a:lnTo>
                  <a:lnTo>
                    <a:pt x="337274" y="57124"/>
                  </a:lnTo>
                  <a:lnTo>
                    <a:pt x="362337" y="55021"/>
                  </a:lnTo>
                  <a:lnTo>
                    <a:pt x="387499" y="52235"/>
                  </a:lnTo>
                  <a:lnTo>
                    <a:pt x="414557" y="50996"/>
                  </a:lnTo>
                  <a:lnTo>
                    <a:pt x="442458" y="48329"/>
                  </a:lnTo>
                  <a:lnTo>
                    <a:pt x="471528" y="45292"/>
                  </a:lnTo>
                  <a:lnTo>
                    <a:pt x="502968" y="43942"/>
                  </a:lnTo>
                  <a:lnTo>
                    <a:pt x="535462" y="41225"/>
                  </a:lnTo>
                  <a:lnTo>
                    <a:pt x="569219" y="37372"/>
                  </a:lnTo>
                  <a:lnTo>
                    <a:pt x="587111" y="35233"/>
                  </a:lnTo>
                  <a:lnTo>
                    <a:pt x="605388" y="33014"/>
                  </a:lnTo>
                  <a:lnTo>
                    <a:pt x="623924" y="31534"/>
                  </a:lnTo>
                  <a:lnTo>
                    <a:pt x="642631" y="30548"/>
                  </a:lnTo>
                  <a:lnTo>
                    <a:pt x="661452" y="29890"/>
                  </a:lnTo>
                  <a:lnTo>
                    <a:pt x="680350" y="28657"/>
                  </a:lnTo>
                  <a:lnTo>
                    <a:pt x="699298" y="27042"/>
                  </a:lnTo>
                  <a:lnTo>
                    <a:pt x="718280" y="25172"/>
                  </a:lnTo>
                  <a:lnTo>
                    <a:pt x="737285" y="23925"/>
                  </a:lnTo>
                  <a:lnTo>
                    <a:pt x="756305" y="23093"/>
                  </a:lnTo>
                  <a:lnTo>
                    <a:pt x="775335" y="22539"/>
                  </a:lnTo>
                  <a:lnTo>
                    <a:pt x="794371" y="21376"/>
                  </a:lnTo>
                  <a:lnTo>
                    <a:pt x="813412" y="19807"/>
                  </a:lnTo>
                  <a:lnTo>
                    <a:pt x="832456" y="17967"/>
                  </a:lnTo>
                  <a:lnTo>
                    <a:pt x="852296" y="16740"/>
                  </a:lnTo>
                  <a:lnTo>
                    <a:pt x="872666" y="15923"/>
                  </a:lnTo>
                  <a:lnTo>
                    <a:pt x="893390" y="15377"/>
                  </a:lnTo>
                  <a:lnTo>
                    <a:pt x="914350" y="14220"/>
                  </a:lnTo>
                  <a:lnTo>
                    <a:pt x="935467" y="12655"/>
                  </a:lnTo>
                  <a:lnTo>
                    <a:pt x="956689" y="10818"/>
                  </a:lnTo>
                  <a:lnTo>
                    <a:pt x="977186" y="9593"/>
                  </a:lnTo>
                  <a:lnTo>
                    <a:pt x="997201" y="8776"/>
                  </a:lnTo>
                  <a:lnTo>
                    <a:pt x="1016895" y="8232"/>
                  </a:lnTo>
                  <a:lnTo>
                    <a:pt x="1037167" y="7075"/>
                  </a:lnTo>
                  <a:lnTo>
                    <a:pt x="1057827" y="5510"/>
                  </a:lnTo>
                  <a:lnTo>
                    <a:pt x="1078742" y="3673"/>
                  </a:lnTo>
                  <a:lnTo>
                    <a:pt x="1099831" y="2449"/>
                  </a:lnTo>
                  <a:lnTo>
                    <a:pt x="1121033" y="1632"/>
                  </a:lnTo>
                  <a:lnTo>
                    <a:pt x="1142312" y="1088"/>
                  </a:lnTo>
                  <a:lnTo>
                    <a:pt x="1162848" y="725"/>
                  </a:lnTo>
                  <a:lnTo>
                    <a:pt x="1182889" y="483"/>
                  </a:lnTo>
                  <a:lnTo>
                    <a:pt x="1202598" y="322"/>
                  </a:lnTo>
                  <a:lnTo>
                    <a:pt x="1222089" y="215"/>
                  </a:lnTo>
                  <a:lnTo>
                    <a:pt x="1241432" y="143"/>
                  </a:lnTo>
                  <a:lnTo>
                    <a:pt x="1260678" y="95"/>
                  </a:lnTo>
                  <a:lnTo>
                    <a:pt x="1279858" y="857"/>
                  </a:lnTo>
                  <a:lnTo>
                    <a:pt x="1298996" y="2159"/>
                  </a:lnTo>
                  <a:lnTo>
                    <a:pt x="1318103" y="3820"/>
                  </a:lnTo>
                  <a:lnTo>
                    <a:pt x="1337985" y="4928"/>
                  </a:lnTo>
                  <a:lnTo>
                    <a:pt x="1358384" y="5666"/>
                  </a:lnTo>
                  <a:lnTo>
                    <a:pt x="1379127" y="6158"/>
                  </a:lnTo>
                  <a:lnTo>
                    <a:pt x="1399306" y="6487"/>
                  </a:lnTo>
                  <a:lnTo>
                    <a:pt x="1419108" y="6706"/>
                  </a:lnTo>
                  <a:lnTo>
                    <a:pt x="1438660" y="6851"/>
                  </a:lnTo>
                  <a:lnTo>
                    <a:pt x="1459632" y="7742"/>
                  </a:lnTo>
                  <a:lnTo>
                    <a:pt x="1481550" y="9130"/>
                  </a:lnTo>
                  <a:lnTo>
                    <a:pt x="1504100" y="10849"/>
                  </a:lnTo>
                  <a:lnTo>
                    <a:pt x="1527071" y="11995"/>
                  </a:lnTo>
                  <a:lnTo>
                    <a:pt x="1550323" y="12759"/>
                  </a:lnTo>
                  <a:lnTo>
                    <a:pt x="1573761" y="13268"/>
                  </a:lnTo>
                  <a:lnTo>
                    <a:pt x="1596530" y="13608"/>
                  </a:lnTo>
                  <a:lnTo>
                    <a:pt x="1618854" y="13834"/>
                  </a:lnTo>
                  <a:lnTo>
                    <a:pt x="1640880" y="13985"/>
                  </a:lnTo>
                  <a:lnTo>
                    <a:pt x="1663501" y="14086"/>
                  </a:lnTo>
                  <a:lnTo>
                    <a:pt x="1686519" y="14153"/>
                  </a:lnTo>
                  <a:lnTo>
                    <a:pt x="1709803" y="14197"/>
                  </a:lnTo>
                  <a:lnTo>
                    <a:pt x="1734056" y="14227"/>
                  </a:lnTo>
                  <a:lnTo>
                    <a:pt x="1758956" y="14247"/>
                  </a:lnTo>
                  <a:lnTo>
                    <a:pt x="1784288" y="14260"/>
                  </a:lnTo>
                  <a:lnTo>
                    <a:pt x="1808319" y="14269"/>
                  </a:lnTo>
                  <a:lnTo>
                    <a:pt x="1831484" y="14275"/>
                  </a:lnTo>
                  <a:lnTo>
                    <a:pt x="1854070" y="14279"/>
                  </a:lnTo>
                  <a:lnTo>
                    <a:pt x="1877066" y="15075"/>
                  </a:lnTo>
                  <a:lnTo>
                    <a:pt x="1900334" y="16400"/>
                  </a:lnTo>
                  <a:lnTo>
                    <a:pt x="1923783" y="18077"/>
                  </a:lnTo>
                  <a:lnTo>
                    <a:pt x="1947354" y="19989"/>
                  </a:lnTo>
                  <a:lnTo>
                    <a:pt x="1971004" y="22057"/>
                  </a:lnTo>
                  <a:lnTo>
                    <a:pt x="1994710" y="24229"/>
                  </a:lnTo>
                  <a:lnTo>
                    <a:pt x="2018450" y="26472"/>
                  </a:lnTo>
                  <a:lnTo>
                    <a:pt x="2042215" y="28760"/>
                  </a:lnTo>
                  <a:lnTo>
                    <a:pt x="2065995" y="31080"/>
                  </a:lnTo>
                  <a:lnTo>
                    <a:pt x="2089787" y="32626"/>
                  </a:lnTo>
                  <a:lnTo>
                    <a:pt x="2113585" y="33657"/>
                  </a:lnTo>
                  <a:lnTo>
                    <a:pt x="2137388" y="34344"/>
                  </a:lnTo>
                  <a:lnTo>
                    <a:pt x="2161194" y="35596"/>
                  </a:lnTo>
                  <a:lnTo>
                    <a:pt x="2185003" y="37224"/>
                  </a:lnTo>
                  <a:lnTo>
                    <a:pt x="2208813" y="39103"/>
                  </a:lnTo>
                  <a:lnTo>
                    <a:pt x="2232623" y="40356"/>
                  </a:lnTo>
                  <a:lnTo>
                    <a:pt x="2256434" y="41192"/>
                  </a:lnTo>
                  <a:lnTo>
                    <a:pt x="2280246" y="41749"/>
                  </a:lnTo>
                  <a:lnTo>
                    <a:pt x="2304851" y="42119"/>
                  </a:lnTo>
                  <a:lnTo>
                    <a:pt x="2329987" y="42367"/>
                  </a:lnTo>
                  <a:lnTo>
                    <a:pt x="2355475" y="42532"/>
                  </a:lnTo>
                  <a:lnTo>
                    <a:pt x="2380404" y="42642"/>
                  </a:lnTo>
                  <a:lnTo>
                    <a:pt x="2404961" y="42715"/>
                  </a:lnTo>
                  <a:lnTo>
                    <a:pt x="2429270" y="42764"/>
                  </a:lnTo>
                  <a:lnTo>
                    <a:pt x="2455001" y="42797"/>
                  </a:lnTo>
                  <a:lnTo>
                    <a:pt x="2481680" y="42819"/>
                  </a:lnTo>
                  <a:lnTo>
                    <a:pt x="2508991" y="42833"/>
                  </a:lnTo>
                  <a:lnTo>
                    <a:pt x="2535929" y="42843"/>
                  </a:lnTo>
                  <a:lnTo>
                    <a:pt x="2562620" y="42849"/>
                  </a:lnTo>
                  <a:lnTo>
                    <a:pt x="2589145" y="42853"/>
                  </a:lnTo>
                  <a:lnTo>
                    <a:pt x="2615559" y="42856"/>
                  </a:lnTo>
                  <a:lnTo>
                    <a:pt x="2641900" y="42858"/>
                  </a:lnTo>
                  <a:lnTo>
                    <a:pt x="2668191" y="42859"/>
                  </a:lnTo>
                  <a:lnTo>
                    <a:pt x="2694451" y="42860"/>
                  </a:lnTo>
                  <a:lnTo>
                    <a:pt x="2720688" y="42861"/>
                  </a:lnTo>
                  <a:lnTo>
                    <a:pt x="2746911" y="42861"/>
                  </a:lnTo>
                  <a:lnTo>
                    <a:pt x="2773124" y="43655"/>
                  </a:lnTo>
                  <a:lnTo>
                    <a:pt x="2799331" y="44978"/>
                  </a:lnTo>
                  <a:lnTo>
                    <a:pt x="2825533" y="46654"/>
                  </a:lnTo>
                  <a:lnTo>
                    <a:pt x="2852527" y="47771"/>
                  </a:lnTo>
                  <a:lnTo>
                    <a:pt x="2880047" y="48516"/>
                  </a:lnTo>
                  <a:lnTo>
                    <a:pt x="2907919" y="49012"/>
                  </a:lnTo>
                  <a:lnTo>
                    <a:pt x="2935231" y="49344"/>
                  </a:lnTo>
                  <a:lnTo>
                    <a:pt x="2962172" y="49564"/>
                  </a:lnTo>
                  <a:lnTo>
                    <a:pt x="2988863" y="49712"/>
                  </a:lnTo>
                  <a:lnTo>
                    <a:pt x="3015388" y="49810"/>
                  </a:lnTo>
                  <a:lnTo>
                    <a:pt x="3041802" y="49875"/>
                  </a:lnTo>
                  <a:lnTo>
                    <a:pt x="3068143" y="49919"/>
                  </a:lnTo>
                  <a:lnTo>
                    <a:pt x="3095229" y="49154"/>
                  </a:lnTo>
                  <a:lnTo>
                    <a:pt x="3122811" y="47850"/>
                  </a:lnTo>
                  <a:lnTo>
                    <a:pt x="3150724" y="46188"/>
                  </a:lnTo>
                  <a:lnTo>
                    <a:pt x="3178065" y="45079"/>
                  </a:lnTo>
                  <a:lnTo>
                    <a:pt x="3205022" y="44340"/>
                  </a:lnTo>
                  <a:lnTo>
                    <a:pt x="3231725" y="43847"/>
                  </a:lnTo>
                  <a:lnTo>
                    <a:pt x="3258258" y="42725"/>
                  </a:lnTo>
                  <a:lnTo>
                    <a:pt x="3284679" y="41183"/>
                  </a:lnTo>
                  <a:lnTo>
                    <a:pt x="3311024" y="39361"/>
                  </a:lnTo>
                  <a:lnTo>
                    <a:pt x="3337318" y="38147"/>
                  </a:lnTo>
                  <a:lnTo>
                    <a:pt x="3363579" y="37338"/>
                  </a:lnTo>
                  <a:lnTo>
                    <a:pt x="3389817" y="36798"/>
                  </a:lnTo>
                  <a:lnTo>
                    <a:pt x="3416041" y="35644"/>
                  </a:lnTo>
                  <a:lnTo>
                    <a:pt x="3442255" y="34082"/>
                  </a:lnTo>
                  <a:lnTo>
                    <a:pt x="3468462" y="32246"/>
                  </a:lnTo>
                  <a:lnTo>
                    <a:pt x="3494665" y="31022"/>
                  </a:lnTo>
                  <a:lnTo>
                    <a:pt x="3520864" y="30206"/>
                  </a:lnTo>
                  <a:lnTo>
                    <a:pt x="3547061" y="29662"/>
                  </a:lnTo>
                  <a:lnTo>
                    <a:pt x="3573258" y="28506"/>
                  </a:lnTo>
                  <a:lnTo>
                    <a:pt x="3599454" y="26941"/>
                  </a:lnTo>
                  <a:lnTo>
                    <a:pt x="3625648" y="25104"/>
                  </a:lnTo>
                  <a:lnTo>
                    <a:pt x="3651843" y="23086"/>
                  </a:lnTo>
                  <a:lnTo>
                    <a:pt x="3678037" y="20947"/>
                  </a:lnTo>
                  <a:lnTo>
                    <a:pt x="3704231" y="18727"/>
                  </a:lnTo>
                  <a:lnTo>
                    <a:pt x="3730425" y="17247"/>
                  </a:lnTo>
                  <a:lnTo>
                    <a:pt x="3756619" y="16260"/>
                  </a:lnTo>
                  <a:lnTo>
                    <a:pt x="3782813" y="15602"/>
                  </a:lnTo>
                  <a:lnTo>
                    <a:pt x="3807419" y="14370"/>
                  </a:lnTo>
                  <a:lnTo>
                    <a:pt x="3830967" y="12755"/>
                  </a:lnTo>
                  <a:lnTo>
                    <a:pt x="3853810" y="10884"/>
                  </a:lnTo>
                  <a:lnTo>
                    <a:pt x="3876975" y="9637"/>
                  </a:lnTo>
                  <a:lnTo>
                    <a:pt x="3900357" y="8806"/>
                  </a:lnTo>
                  <a:lnTo>
                    <a:pt x="3923882" y="8252"/>
                  </a:lnTo>
                  <a:lnTo>
                    <a:pt x="3946708" y="7089"/>
                  </a:lnTo>
                  <a:lnTo>
                    <a:pt x="3969071" y="5519"/>
                  </a:lnTo>
                  <a:lnTo>
                    <a:pt x="3991123" y="3680"/>
                  </a:lnTo>
                  <a:lnTo>
                    <a:pt x="4012173" y="3247"/>
                  </a:lnTo>
                  <a:lnTo>
                    <a:pt x="4032557" y="3752"/>
                  </a:lnTo>
                  <a:lnTo>
                    <a:pt x="4052497" y="4882"/>
                  </a:lnTo>
                  <a:lnTo>
                    <a:pt x="4072140" y="4842"/>
                  </a:lnTo>
                  <a:lnTo>
                    <a:pt x="4091585" y="4022"/>
                  </a:lnTo>
                  <a:lnTo>
                    <a:pt x="4110898" y="2681"/>
                  </a:lnTo>
                  <a:lnTo>
                    <a:pt x="4145058" y="1191"/>
                  </a:lnTo>
                  <a:lnTo>
                    <a:pt x="4174527" y="529"/>
                  </a:lnTo>
                  <a:lnTo>
                    <a:pt x="4208175" y="156"/>
                  </a:lnTo>
                  <a:lnTo>
                    <a:pt x="4241279" y="31"/>
                  </a:lnTo>
                  <a:lnTo>
                    <a:pt x="4274541" y="6"/>
                  </a:lnTo>
                  <a:lnTo>
                    <a:pt x="4302278" y="1"/>
                  </a:lnTo>
                  <a:lnTo>
                    <a:pt x="4334392" y="0"/>
                  </a:lnTo>
                  <a:lnTo>
                    <a:pt x="4361549" y="2116"/>
                  </a:lnTo>
                  <a:lnTo>
                    <a:pt x="4389457" y="6849"/>
                  </a:lnTo>
                  <a:lnTo>
                    <a:pt x="4399447" y="7141"/>
                  </a:lnTo>
                  <a:lnTo>
                    <a:pt x="4395731" y="7142"/>
                  </a:lnTo>
                  <a:lnTo>
                    <a:pt x="4391771" y="9259"/>
                  </a:lnTo>
                  <a:lnTo>
                    <a:pt x="4389604" y="10935"/>
                  </a:lnTo>
                  <a:lnTo>
                    <a:pt x="4388159" y="11259"/>
                  </a:lnTo>
                  <a:lnTo>
                    <a:pt x="4387195" y="10681"/>
                  </a:lnTo>
                  <a:lnTo>
                    <a:pt x="4385269" y="7143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72" name="SMARTInkShape-2563"/>
            <p:cNvSpPr/>
            <p:nvPr/>
          </p:nvSpPr>
          <p:spPr bwMode="auto">
            <a:xfrm>
              <a:off x="8679656" y="3150394"/>
              <a:ext cx="35720" cy="42863"/>
            </a:xfrm>
            <a:custGeom>
              <a:avLst/>
              <a:gdLst/>
              <a:ahLst/>
              <a:cxnLst/>
              <a:rect l="0" t="0" r="0" b="0"/>
              <a:pathLst>
                <a:path w="35720" h="42863">
                  <a:moveTo>
                    <a:pt x="0" y="42862"/>
                  </a:moveTo>
                  <a:lnTo>
                    <a:pt x="3793" y="42862"/>
                  </a:lnTo>
                  <a:lnTo>
                    <a:pt x="7771" y="40746"/>
                  </a:lnTo>
                  <a:lnTo>
                    <a:pt x="27642" y="22277"/>
                  </a:lnTo>
                  <a:lnTo>
                    <a:pt x="32129" y="15722"/>
                  </a:lnTo>
                  <a:lnTo>
                    <a:pt x="34655" y="7569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73" name="SMARTInkShape-2564"/>
            <p:cNvSpPr/>
            <p:nvPr/>
          </p:nvSpPr>
          <p:spPr bwMode="auto">
            <a:xfrm>
              <a:off x="8145909" y="3029582"/>
              <a:ext cx="624498" cy="468990"/>
            </a:xfrm>
            <a:custGeom>
              <a:avLst/>
              <a:gdLst/>
              <a:ahLst/>
              <a:cxnLst/>
              <a:rect l="0" t="0" r="0" b="0"/>
              <a:pathLst>
                <a:path w="624498" h="468990">
                  <a:moveTo>
                    <a:pt x="555179" y="99381"/>
                  </a:moveTo>
                  <a:lnTo>
                    <a:pt x="532934" y="79253"/>
                  </a:lnTo>
                  <a:lnTo>
                    <a:pt x="497330" y="56005"/>
                  </a:lnTo>
                  <a:lnTo>
                    <a:pt x="461731" y="37367"/>
                  </a:lnTo>
                  <a:lnTo>
                    <a:pt x="431887" y="26943"/>
                  </a:lnTo>
                  <a:lnTo>
                    <a:pt x="408308" y="21413"/>
                  </a:lnTo>
                  <a:lnTo>
                    <a:pt x="382746" y="16310"/>
                  </a:lnTo>
                  <a:lnTo>
                    <a:pt x="358156" y="11396"/>
                  </a:lnTo>
                  <a:lnTo>
                    <a:pt x="331882" y="6566"/>
                  </a:lnTo>
                  <a:lnTo>
                    <a:pt x="304329" y="2567"/>
                  </a:lnTo>
                  <a:lnTo>
                    <a:pt x="276209" y="790"/>
                  </a:lnTo>
                  <a:lnTo>
                    <a:pt x="249952" y="0"/>
                  </a:lnTo>
                  <a:lnTo>
                    <a:pt x="225054" y="443"/>
                  </a:lnTo>
                  <a:lnTo>
                    <a:pt x="189517" y="5154"/>
                  </a:lnTo>
                  <a:lnTo>
                    <a:pt x="158527" y="11578"/>
                  </a:lnTo>
                  <a:lnTo>
                    <a:pt x="130030" y="19302"/>
                  </a:lnTo>
                  <a:lnTo>
                    <a:pt x="96548" y="35732"/>
                  </a:lnTo>
                  <a:lnTo>
                    <a:pt x="79880" y="45692"/>
                  </a:lnTo>
                  <a:lnTo>
                    <a:pt x="47314" y="78405"/>
                  </a:lnTo>
                  <a:lnTo>
                    <a:pt x="24971" y="112318"/>
                  </a:lnTo>
                  <a:lnTo>
                    <a:pt x="10906" y="140167"/>
                  </a:lnTo>
                  <a:lnTo>
                    <a:pt x="2153" y="169321"/>
                  </a:lnTo>
                  <a:lnTo>
                    <a:pt x="0" y="201948"/>
                  </a:lnTo>
                  <a:lnTo>
                    <a:pt x="4831" y="232076"/>
                  </a:lnTo>
                  <a:lnTo>
                    <a:pt x="15963" y="261112"/>
                  </a:lnTo>
                  <a:lnTo>
                    <a:pt x="29316" y="289029"/>
                  </a:lnTo>
                  <a:lnTo>
                    <a:pt x="50167" y="322315"/>
                  </a:lnTo>
                  <a:lnTo>
                    <a:pt x="80773" y="355436"/>
                  </a:lnTo>
                  <a:lnTo>
                    <a:pt x="111690" y="384910"/>
                  </a:lnTo>
                  <a:lnTo>
                    <a:pt x="144960" y="413662"/>
                  </a:lnTo>
                  <a:lnTo>
                    <a:pt x="175664" y="433007"/>
                  </a:lnTo>
                  <a:lnTo>
                    <a:pt x="206986" y="448793"/>
                  </a:lnTo>
                  <a:lnTo>
                    <a:pt x="241402" y="461408"/>
                  </a:lnTo>
                  <a:lnTo>
                    <a:pt x="265704" y="466657"/>
                  </a:lnTo>
                  <a:lnTo>
                    <a:pt x="292379" y="468989"/>
                  </a:lnTo>
                  <a:lnTo>
                    <a:pt x="320110" y="467910"/>
                  </a:lnTo>
                  <a:lnTo>
                    <a:pt x="349103" y="464784"/>
                  </a:lnTo>
                  <a:lnTo>
                    <a:pt x="380511" y="460748"/>
                  </a:lnTo>
                  <a:lnTo>
                    <a:pt x="410873" y="454193"/>
                  </a:lnTo>
                  <a:lnTo>
                    <a:pt x="441037" y="445987"/>
                  </a:lnTo>
                  <a:lnTo>
                    <a:pt x="472963" y="437049"/>
                  </a:lnTo>
                  <a:lnTo>
                    <a:pt x="501441" y="425668"/>
                  </a:lnTo>
                  <a:lnTo>
                    <a:pt x="527326" y="412672"/>
                  </a:lnTo>
                  <a:lnTo>
                    <a:pt x="552060" y="398959"/>
                  </a:lnTo>
                  <a:lnTo>
                    <a:pt x="584505" y="374058"/>
                  </a:lnTo>
                  <a:lnTo>
                    <a:pt x="606642" y="346572"/>
                  </a:lnTo>
                  <a:lnTo>
                    <a:pt x="619463" y="314527"/>
                  </a:lnTo>
                  <a:lnTo>
                    <a:pt x="624497" y="283689"/>
                  </a:lnTo>
                  <a:lnTo>
                    <a:pt x="622195" y="250651"/>
                  </a:lnTo>
                  <a:lnTo>
                    <a:pt x="612694" y="215727"/>
                  </a:lnTo>
                  <a:lnTo>
                    <a:pt x="599825" y="184036"/>
                  </a:lnTo>
                  <a:lnTo>
                    <a:pt x="582165" y="158330"/>
                  </a:lnTo>
                  <a:lnTo>
                    <a:pt x="554267" y="135633"/>
                  </a:lnTo>
                  <a:lnTo>
                    <a:pt x="530167" y="123165"/>
                  </a:lnTo>
                  <a:lnTo>
                    <a:pt x="502787" y="113127"/>
                  </a:lnTo>
                  <a:lnTo>
                    <a:pt x="472098" y="106019"/>
                  </a:lnTo>
                  <a:lnTo>
                    <a:pt x="437821" y="102331"/>
                  </a:lnTo>
                  <a:lnTo>
                    <a:pt x="419790" y="101347"/>
                  </a:lnTo>
                  <a:lnTo>
                    <a:pt x="401419" y="101486"/>
                  </a:lnTo>
                  <a:lnTo>
                    <a:pt x="382822" y="102371"/>
                  </a:lnTo>
                  <a:lnTo>
                    <a:pt x="364075" y="103756"/>
                  </a:lnTo>
                  <a:lnTo>
                    <a:pt x="345225" y="105472"/>
                  </a:lnTo>
                  <a:lnTo>
                    <a:pt x="326310" y="107411"/>
                  </a:lnTo>
                  <a:lnTo>
                    <a:pt x="307349" y="109497"/>
                  </a:lnTo>
                  <a:lnTo>
                    <a:pt x="273583" y="113931"/>
                  </a:lnTo>
                  <a:lnTo>
                    <a:pt x="242700" y="118547"/>
                  </a:lnTo>
                  <a:lnTo>
                    <a:pt x="213099" y="123245"/>
                  </a:lnTo>
                  <a:lnTo>
                    <a:pt x="186185" y="130095"/>
                  </a:lnTo>
                  <a:lnTo>
                    <a:pt x="150837" y="144994"/>
                  </a:lnTo>
                  <a:lnTo>
                    <a:pt x="131790" y="158547"/>
                  </a:lnTo>
                  <a:lnTo>
                    <a:pt x="118032" y="175154"/>
                  </a:lnTo>
                  <a:lnTo>
                    <a:pt x="105156" y="206146"/>
                  </a:lnTo>
                  <a:lnTo>
                    <a:pt x="103285" y="230969"/>
                  </a:lnTo>
                  <a:lnTo>
                    <a:pt x="105893" y="255496"/>
                  </a:lnTo>
                  <a:lnTo>
                    <a:pt x="119410" y="29226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79" name="SMARTInkShape-Group605"/>
          <p:cNvGrpSpPr/>
          <p:nvPr/>
        </p:nvGrpSpPr>
        <p:grpSpPr>
          <a:xfrm>
            <a:off x="5436394" y="1679803"/>
            <a:ext cx="778456" cy="348590"/>
            <a:chOff x="5436394" y="1679803"/>
            <a:chExt cx="778456" cy="348590"/>
          </a:xfrm>
        </p:grpSpPr>
        <p:sp>
          <p:nvSpPr>
            <p:cNvPr id="2516275" name="SMARTInkShape-2565"/>
            <p:cNvSpPr/>
            <p:nvPr/>
          </p:nvSpPr>
          <p:spPr bwMode="auto">
            <a:xfrm>
              <a:off x="5437715" y="1707356"/>
              <a:ext cx="34399" cy="254674"/>
            </a:xfrm>
            <a:custGeom>
              <a:avLst/>
              <a:gdLst/>
              <a:ahLst/>
              <a:cxnLst/>
              <a:rect l="0" t="0" r="0" b="0"/>
              <a:pathLst>
                <a:path w="34399" h="254674">
                  <a:moveTo>
                    <a:pt x="27254" y="0"/>
                  </a:moveTo>
                  <a:lnTo>
                    <a:pt x="17311" y="27471"/>
                  </a:lnTo>
                  <a:lnTo>
                    <a:pt x="14253" y="57264"/>
                  </a:lnTo>
                  <a:lnTo>
                    <a:pt x="9556" y="91227"/>
                  </a:lnTo>
                  <a:lnTo>
                    <a:pt x="5365" y="116745"/>
                  </a:lnTo>
                  <a:lnTo>
                    <a:pt x="1650" y="143168"/>
                  </a:lnTo>
                  <a:lnTo>
                    <a:pt x="0" y="168141"/>
                  </a:lnTo>
                  <a:lnTo>
                    <a:pt x="1382" y="192469"/>
                  </a:lnTo>
                  <a:lnTo>
                    <a:pt x="6624" y="224245"/>
                  </a:lnTo>
                  <a:lnTo>
                    <a:pt x="13203" y="244508"/>
                  </a:lnTo>
                  <a:lnTo>
                    <a:pt x="17834" y="251545"/>
                  </a:lnTo>
                  <a:lnTo>
                    <a:pt x="22538" y="254673"/>
                  </a:lnTo>
                  <a:lnTo>
                    <a:pt x="24110" y="253919"/>
                  </a:lnTo>
                  <a:lnTo>
                    <a:pt x="25158" y="251830"/>
                  </a:lnTo>
                  <a:lnTo>
                    <a:pt x="32724" y="216127"/>
                  </a:lnTo>
                  <a:lnTo>
                    <a:pt x="34398" y="18573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76" name="SMARTInkShape-2566"/>
            <p:cNvSpPr/>
            <p:nvPr/>
          </p:nvSpPr>
          <p:spPr bwMode="auto">
            <a:xfrm>
              <a:off x="5436394" y="1679803"/>
              <a:ext cx="778456" cy="348590"/>
            </a:xfrm>
            <a:custGeom>
              <a:avLst/>
              <a:gdLst/>
              <a:ahLst/>
              <a:cxnLst/>
              <a:rect l="0" t="0" r="0" b="0"/>
              <a:pathLst>
                <a:path w="778456" h="348590">
                  <a:moveTo>
                    <a:pt x="0" y="48985"/>
                  </a:moveTo>
                  <a:lnTo>
                    <a:pt x="0" y="45192"/>
                  </a:lnTo>
                  <a:lnTo>
                    <a:pt x="1587" y="44075"/>
                  </a:lnTo>
                  <a:lnTo>
                    <a:pt x="31063" y="36317"/>
                  </a:lnTo>
                  <a:lnTo>
                    <a:pt x="65226" y="31225"/>
                  </a:lnTo>
                  <a:lnTo>
                    <a:pt x="91431" y="27068"/>
                  </a:lnTo>
                  <a:lnTo>
                    <a:pt x="120805" y="22575"/>
                  </a:lnTo>
                  <a:lnTo>
                    <a:pt x="149735" y="17933"/>
                  </a:lnTo>
                  <a:lnTo>
                    <a:pt x="182701" y="15340"/>
                  </a:lnTo>
                  <a:lnTo>
                    <a:pt x="217725" y="13394"/>
                  </a:lnTo>
                  <a:lnTo>
                    <a:pt x="251812" y="9883"/>
                  </a:lnTo>
                  <a:lnTo>
                    <a:pt x="285483" y="7794"/>
                  </a:lnTo>
                  <a:lnTo>
                    <a:pt x="318969" y="6865"/>
                  </a:lnTo>
                  <a:lnTo>
                    <a:pt x="352372" y="6452"/>
                  </a:lnTo>
                  <a:lnTo>
                    <a:pt x="383622" y="4152"/>
                  </a:lnTo>
                  <a:lnTo>
                    <a:pt x="413386" y="1278"/>
                  </a:lnTo>
                  <a:lnTo>
                    <a:pt x="442490" y="0"/>
                  </a:lnTo>
                  <a:lnTo>
                    <a:pt x="469183" y="1549"/>
                  </a:lnTo>
                  <a:lnTo>
                    <a:pt x="504407" y="4767"/>
                  </a:lnTo>
                  <a:lnTo>
                    <a:pt x="534952" y="5720"/>
                  </a:lnTo>
                  <a:lnTo>
                    <a:pt x="564110" y="6003"/>
                  </a:lnTo>
                  <a:lnTo>
                    <a:pt x="598615" y="6098"/>
                  </a:lnTo>
                  <a:lnTo>
                    <a:pt x="627568" y="11821"/>
                  </a:lnTo>
                  <a:lnTo>
                    <a:pt x="647280" y="20594"/>
                  </a:lnTo>
                  <a:lnTo>
                    <a:pt x="653599" y="26048"/>
                  </a:lnTo>
                  <a:lnTo>
                    <a:pt x="666586" y="47032"/>
                  </a:lnTo>
                  <a:lnTo>
                    <a:pt x="670539" y="70648"/>
                  </a:lnTo>
                  <a:lnTo>
                    <a:pt x="671427" y="106093"/>
                  </a:lnTo>
                  <a:lnTo>
                    <a:pt x="672298" y="137672"/>
                  </a:lnTo>
                  <a:lnTo>
                    <a:pt x="681398" y="165986"/>
                  </a:lnTo>
                  <a:lnTo>
                    <a:pt x="698248" y="198126"/>
                  </a:lnTo>
                  <a:lnTo>
                    <a:pt x="716863" y="232314"/>
                  </a:lnTo>
                  <a:lnTo>
                    <a:pt x="735828" y="262821"/>
                  </a:lnTo>
                  <a:lnTo>
                    <a:pt x="753918" y="298159"/>
                  </a:lnTo>
                  <a:lnTo>
                    <a:pt x="762515" y="313932"/>
                  </a:lnTo>
                  <a:lnTo>
                    <a:pt x="775007" y="326774"/>
                  </a:lnTo>
                  <a:lnTo>
                    <a:pt x="777584" y="334492"/>
                  </a:lnTo>
                  <a:lnTo>
                    <a:pt x="778186" y="337802"/>
                  </a:lnTo>
                  <a:lnTo>
                    <a:pt x="778347" y="337573"/>
                  </a:lnTo>
                  <a:lnTo>
                    <a:pt x="778455" y="336627"/>
                  </a:lnTo>
                  <a:lnTo>
                    <a:pt x="776938" y="335996"/>
                  </a:lnTo>
                  <a:lnTo>
                    <a:pt x="741942" y="327037"/>
                  </a:lnTo>
                  <a:lnTo>
                    <a:pt x="719104" y="322400"/>
                  </a:lnTo>
                  <a:lnTo>
                    <a:pt x="687994" y="321026"/>
                  </a:lnTo>
                  <a:lnTo>
                    <a:pt x="661375" y="320704"/>
                  </a:lnTo>
                  <a:lnTo>
                    <a:pt x="631023" y="320561"/>
                  </a:lnTo>
                  <a:lnTo>
                    <a:pt x="596897" y="324731"/>
                  </a:lnTo>
                  <a:lnTo>
                    <a:pt x="578905" y="328066"/>
                  </a:lnTo>
                  <a:lnTo>
                    <a:pt x="558181" y="331082"/>
                  </a:lnTo>
                  <a:lnTo>
                    <a:pt x="535633" y="333887"/>
                  </a:lnTo>
                  <a:lnTo>
                    <a:pt x="511870" y="336551"/>
                  </a:lnTo>
                  <a:lnTo>
                    <a:pt x="487296" y="339120"/>
                  </a:lnTo>
                  <a:lnTo>
                    <a:pt x="462182" y="341627"/>
                  </a:lnTo>
                  <a:lnTo>
                    <a:pt x="436709" y="344092"/>
                  </a:lnTo>
                  <a:lnTo>
                    <a:pt x="410202" y="345735"/>
                  </a:lnTo>
                  <a:lnTo>
                    <a:pt x="383005" y="346831"/>
                  </a:lnTo>
                  <a:lnTo>
                    <a:pt x="355349" y="347561"/>
                  </a:lnTo>
                  <a:lnTo>
                    <a:pt x="328181" y="348048"/>
                  </a:lnTo>
                  <a:lnTo>
                    <a:pt x="301337" y="348373"/>
                  </a:lnTo>
                  <a:lnTo>
                    <a:pt x="274710" y="348589"/>
                  </a:lnTo>
                  <a:lnTo>
                    <a:pt x="250609" y="347940"/>
                  </a:lnTo>
                  <a:lnTo>
                    <a:pt x="228191" y="346713"/>
                  </a:lnTo>
                  <a:lnTo>
                    <a:pt x="206896" y="345102"/>
                  </a:lnTo>
                  <a:lnTo>
                    <a:pt x="187937" y="343233"/>
                  </a:lnTo>
                  <a:lnTo>
                    <a:pt x="154171" y="339041"/>
                  </a:lnTo>
                  <a:lnTo>
                    <a:pt x="119763" y="336011"/>
                  </a:lnTo>
                  <a:lnTo>
                    <a:pt x="113973" y="334791"/>
                  </a:lnTo>
                  <a:lnTo>
                    <a:pt x="110908" y="333185"/>
                  </a:lnTo>
                  <a:lnTo>
                    <a:pt x="107156" y="32759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77" name="SMARTInkShape-2567"/>
            <p:cNvSpPr/>
            <p:nvPr/>
          </p:nvSpPr>
          <p:spPr bwMode="auto">
            <a:xfrm>
              <a:off x="5729288" y="1703241"/>
              <a:ext cx="57151" cy="318441"/>
            </a:xfrm>
            <a:custGeom>
              <a:avLst/>
              <a:gdLst/>
              <a:ahLst/>
              <a:cxnLst/>
              <a:rect l="0" t="0" r="0" b="0"/>
              <a:pathLst>
                <a:path w="57151" h="318441">
                  <a:moveTo>
                    <a:pt x="0" y="4115"/>
                  </a:moveTo>
                  <a:lnTo>
                    <a:pt x="0" y="323"/>
                  </a:lnTo>
                  <a:lnTo>
                    <a:pt x="793" y="0"/>
                  </a:lnTo>
                  <a:lnTo>
                    <a:pt x="3792" y="1757"/>
                  </a:lnTo>
                  <a:lnTo>
                    <a:pt x="4115" y="3337"/>
                  </a:lnTo>
                  <a:lnTo>
                    <a:pt x="1047" y="17926"/>
                  </a:lnTo>
                  <a:lnTo>
                    <a:pt x="2426" y="43926"/>
                  </a:lnTo>
                  <a:lnTo>
                    <a:pt x="7863" y="78882"/>
                  </a:lnTo>
                  <a:lnTo>
                    <a:pt x="12225" y="105607"/>
                  </a:lnTo>
                  <a:lnTo>
                    <a:pt x="16810" y="133360"/>
                  </a:lnTo>
                  <a:lnTo>
                    <a:pt x="21494" y="163687"/>
                  </a:lnTo>
                  <a:lnTo>
                    <a:pt x="27015" y="194892"/>
                  </a:lnTo>
                  <a:lnTo>
                    <a:pt x="34761" y="224636"/>
                  </a:lnTo>
                  <a:lnTo>
                    <a:pt x="39261" y="251614"/>
                  </a:lnTo>
                  <a:lnTo>
                    <a:pt x="43912" y="284882"/>
                  </a:lnTo>
                  <a:lnTo>
                    <a:pt x="54113" y="316843"/>
                  </a:lnTo>
                  <a:lnTo>
                    <a:pt x="55125" y="318169"/>
                  </a:lnTo>
                  <a:lnTo>
                    <a:pt x="57150" y="31844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78" name="SMARTInkShape-2568"/>
            <p:cNvSpPr/>
            <p:nvPr/>
          </p:nvSpPr>
          <p:spPr bwMode="auto">
            <a:xfrm>
              <a:off x="5514975" y="1814833"/>
              <a:ext cx="200026" cy="112031"/>
            </a:xfrm>
            <a:custGeom>
              <a:avLst/>
              <a:gdLst/>
              <a:ahLst/>
              <a:cxnLst/>
              <a:rect l="0" t="0" r="0" b="0"/>
              <a:pathLst>
                <a:path w="200026" h="112031">
                  <a:moveTo>
                    <a:pt x="0" y="13967"/>
                  </a:moveTo>
                  <a:lnTo>
                    <a:pt x="6850" y="13967"/>
                  </a:lnTo>
                  <a:lnTo>
                    <a:pt x="287" y="13967"/>
                  </a:lnTo>
                  <a:lnTo>
                    <a:pt x="3877" y="13967"/>
                  </a:lnTo>
                  <a:lnTo>
                    <a:pt x="38870" y="2110"/>
                  </a:lnTo>
                  <a:lnTo>
                    <a:pt x="62014" y="0"/>
                  </a:lnTo>
                  <a:lnTo>
                    <a:pt x="65155" y="1480"/>
                  </a:lnTo>
                  <a:lnTo>
                    <a:pt x="67249" y="4055"/>
                  </a:lnTo>
                  <a:lnTo>
                    <a:pt x="68645" y="7359"/>
                  </a:lnTo>
                  <a:lnTo>
                    <a:pt x="68080" y="15263"/>
                  </a:lnTo>
                  <a:lnTo>
                    <a:pt x="61182" y="30755"/>
                  </a:lnTo>
                  <a:lnTo>
                    <a:pt x="40071" y="64303"/>
                  </a:lnTo>
                  <a:lnTo>
                    <a:pt x="20407" y="95943"/>
                  </a:lnTo>
                  <a:lnTo>
                    <a:pt x="16101" y="107400"/>
                  </a:lnTo>
                  <a:lnTo>
                    <a:pt x="16290" y="109594"/>
                  </a:lnTo>
                  <a:lnTo>
                    <a:pt x="17210" y="111055"/>
                  </a:lnTo>
                  <a:lnTo>
                    <a:pt x="18617" y="112030"/>
                  </a:lnTo>
                  <a:lnTo>
                    <a:pt x="48607" y="105952"/>
                  </a:lnTo>
                  <a:lnTo>
                    <a:pt x="82400" y="99430"/>
                  </a:lnTo>
                  <a:lnTo>
                    <a:pt x="108853" y="94813"/>
                  </a:lnTo>
                  <a:lnTo>
                    <a:pt x="136485" y="90115"/>
                  </a:lnTo>
                  <a:lnTo>
                    <a:pt x="162525" y="85381"/>
                  </a:lnTo>
                  <a:lnTo>
                    <a:pt x="200025" y="78261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90" name="SMARTInkShape-Group606"/>
          <p:cNvGrpSpPr/>
          <p:nvPr/>
        </p:nvGrpSpPr>
        <p:grpSpPr>
          <a:xfrm>
            <a:off x="4593431" y="1675124"/>
            <a:ext cx="798596" cy="309173"/>
            <a:chOff x="4593431" y="1675124"/>
            <a:chExt cx="798596" cy="309173"/>
          </a:xfrm>
        </p:grpSpPr>
        <p:sp>
          <p:nvSpPr>
            <p:cNvPr id="2516280" name="SMARTInkShape-2569"/>
            <p:cNvSpPr/>
            <p:nvPr/>
          </p:nvSpPr>
          <p:spPr bwMode="auto">
            <a:xfrm>
              <a:off x="4614863" y="1828800"/>
              <a:ext cx="157163" cy="155497"/>
            </a:xfrm>
            <a:custGeom>
              <a:avLst/>
              <a:gdLst/>
              <a:ahLst/>
              <a:cxnLst/>
              <a:rect l="0" t="0" r="0" b="0"/>
              <a:pathLst>
                <a:path w="157163" h="155497">
                  <a:moveTo>
                    <a:pt x="0" y="0"/>
                  </a:moveTo>
                  <a:lnTo>
                    <a:pt x="3792" y="0"/>
                  </a:lnTo>
                  <a:lnTo>
                    <a:pt x="4909" y="1588"/>
                  </a:lnTo>
                  <a:lnTo>
                    <a:pt x="6702" y="15542"/>
                  </a:lnTo>
                  <a:lnTo>
                    <a:pt x="4988" y="50744"/>
                  </a:lnTo>
                  <a:lnTo>
                    <a:pt x="985" y="82519"/>
                  </a:lnTo>
                  <a:lnTo>
                    <a:pt x="988" y="113667"/>
                  </a:lnTo>
                  <a:lnTo>
                    <a:pt x="5760" y="133956"/>
                  </a:lnTo>
                  <a:lnTo>
                    <a:pt x="9968" y="142351"/>
                  </a:lnTo>
                  <a:lnTo>
                    <a:pt x="20592" y="151539"/>
                  </a:lnTo>
                  <a:lnTo>
                    <a:pt x="29260" y="154663"/>
                  </a:lnTo>
                  <a:lnTo>
                    <a:pt x="33794" y="155496"/>
                  </a:lnTo>
                  <a:lnTo>
                    <a:pt x="63090" y="146221"/>
                  </a:lnTo>
                  <a:lnTo>
                    <a:pt x="92631" y="133805"/>
                  </a:lnTo>
                  <a:lnTo>
                    <a:pt x="127762" y="111665"/>
                  </a:lnTo>
                  <a:lnTo>
                    <a:pt x="157162" y="8572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1" name="SMARTInkShape-2570"/>
            <p:cNvSpPr/>
            <p:nvPr/>
          </p:nvSpPr>
          <p:spPr bwMode="auto">
            <a:xfrm>
              <a:off x="4593431" y="1843088"/>
              <a:ext cx="128589" cy="71438"/>
            </a:xfrm>
            <a:custGeom>
              <a:avLst/>
              <a:gdLst/>
              <a:ahLst/>
              <a:cxnLst/>
              <a:rect l="0" t="0" r="0" b="0"/>
              <a:pathLst>
                <a:path w="128589" h="71438">
                  <a:moveTo>
                    <a:pt x="0" y="71437"/>
                  </a:moveTo>
                  <a:lnTo>
                    <a:pt x="3792" y="71437"/>
                  </a:lnTo>
                  <a:lnTo>
                    <a:pt x="18682" y="64940"/>
                  </a:lnTo>
                  <a:lnTo>
                    <a:pt x="50585" y="48494"/>
                  </a:lnTo>
                  <a:lnTo>
                    <a:pt x="85802" y="28062"/>
                  </a:lnTo>
                  <a:lnTo>
                    <a:pt x="118707" y="7725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2" name="SMARTInkShape-2571"/>
            <p:cNvSpPr/>
            <p:nvPr/>
          </p:nvSpPr>
          <p:spPr bwMode="auto">
            <a:xfrm>
              <a:off x="4622006" y="1728788"/>
              <a:ext cx="178595" cy="64294"/>
            </a:xfrm>
            <a:custGeom>
              <a:avLst/>
              <a:gdLst/>
              <a:ahLst/>
              <a:cxnLst/>
              <a:rect l="0" t="0" r="0" b="0"/>
              <a:pathLst>
                <a:path w="178595" h="64294">
                  <a:moveTo>
                    <a:pt x="0" y="64293"/>
                  </a:moveTo>
                  <a:lnTo>
                    <a:pt x="3792" y="64293"/>
                  </a:lnTo>
                  <a:lnTo>
                    <a:pt x="7771" y="62177"/>
                  </a:lnTo>
                  <a:lnTo>
                    <a:pt x="20585" y="54350"/>
                  </a:lnTo>
                  <a:lnTo>
                    <a:pt x="50836" y="42807"/>
                  </a:lnTo>
                  <a:lnTo>
                    <a:pt x="82538" y="33326"/>
                  </a:lnTo>
                  <a:lnTo>
                    <a:pt x="110004" y="22398"/>
                  </a:lnTo>
                  <a:lnTo>
                    <a:pt x="138251" y="12898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3" name="SMARTInkShape-2572"/>
            <p:cNvSpPr/>
            <p:nvPr/>
          </p:nvSpPr>
          <p:spPr bwMode="auto">
            <a:xfrm>
              <a:off x="4850696" y="1914525"/>
              <a:ext cx="14199" cy="14289"/>
            </a:xfrm>
            <a:custGeom>
              <a:avLst/>
              <a:gdLst/>
              <a:ahLst/>
              <a:cxnLst/>
              <a:rect l="0" t="0" r="0" b="0"/>
              <a:pathLst>
                <a:path w="14199" h="14289">
                  <a:moveTo>
                    <a:pt x="14198" y="0"/>
                  </a:moveTo>
                  <a:lnTo>
                    <a:pt x="7348" y="6850"/>
                  </a:lnTo>
                  <a:lnTo>
                    <a:pt x="3349" y="7057"/>
                  </a:lnTo>
                  <a:lnTo>
                    <a:pt x="2202" y="7879"/>
                  </a:lnTo>
                  <a:lnTo>
                    <a:pt x="1438" y="9222"/>
                  </a:lnTo>
                  <a:lnTo>
                    <a:pt x="0" y="13991"/>
                  </a:lnTo>
                  <a:lnTo>
                    <a:pt x="7054" y="14288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4" name="SMARTInkShape-2573"/>
            <p:cNvSpPr/>
            <p:nvPr/>
          </p:nvSpPr>
          <p:spPr bwMode="auto">
            <a:xfrm>
              <a:off x="4900653" y="1685925"/>
              <a:ext cx="149979" cy="231142"/>
            </a:xfrm>
            <a:custGeom>
              <a:avLst/>
              <a:gdLst/>
              <a:ahLst/>
              <a:cxnLst/>
              <a:rect l="0" t="0" r="0" b="0"/>
              <a:pathLst>
                <a:path w="149979" h="231142">
                  <a:moveTo>
                    <a:pt x="21391" y="50006"/>
                  </a:moveTo>
                  <a:lnTo>
                    <a:pt x="21391" y="80741"/>
                  </a:lnTo>
                  <a:lnTo>
                    <a:pt x="21391" y="112492"/>
                  </a:lnTo>
                  <a:lnTo>
                    <a:pt x="19274" y="144635"/>
                  </a:lnTo>
                  <a:lnTo>
                    <a:pt x="15736" y="171971"/>
                  </a:lnTo>
                  <a:lnTo>
                    <a:pt x="14541" y="205860"/>
                  </a:lnTo>
                  <a:lnTo>
                    <a:pt x="14264" y="231141"/>
                  </a:lnTo>
                  <a:lnTo>
                    <a:pt x="8593" y="198650"/>
                  </a:lnTo>
                  <a:lnTo>
                    <a:pt x="7397" y="167386"/>
                  </a:lnTo>
                  <a:lnTo>
                    <a:pt x="3398" y="139995"/>
                  </a:lnTo>
                  <a:lnTo>
                    <a:pt x="978" y="111771"/>
                  </a:lnTo>
                  <a:lnTo>
                    <a:pt x="261" y="83300"/>
                  </a:lnTo>
                  <a:lnTo>
                    <a:pt x="0" y="51255"/>
                  </a:lnTo>
                  <a:lnTo>
                    <a:pt x="771" y="41830"/>
                  </a:lnTo>
                  <a:lnTo>
                    <a:pt x="3760" y="34995"/>
                  </a:lnTo>
                  <a:lnTo>
                    <a:pt x="9905" y="26685"/>
                  </a:lnTo>
                  <a:lnTo>
                    <a:pt x="16550" y="23766"/>
                  </a:lnTo>
                  <a:lnTo>
                    <a:pt x="47257" y="21636"/>
                  </a:lnTo>
                  <a:lnTo>
                    <a:pt x="81798" y="17680"/>
                  </a:lnTo>
                  <a:lnTo>
                    <a:pt x="109757" y="11500"/>
                  </a:lnTo>
                  <a:lnTo>
                    <a:pt x="149978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5" name="SMARTInkShape-2574"/>
            <p:cNvSpPr/>
            <p:nvPr/>
          </p:nvSpPr>
          <p:spPr bwMode="auto">
            <a:xfrm>
              <a:off x="4857750" y="1764506"/>
              <a:ext cx="192882" cy="78583"/>
            </a:xfrm>
            <a:custGeom>
              <a:avLst/>
              <a:gdLst/>
              <a:ahLst/>
              <a:cxnLst/>
              <a:rect l="0" t="0" r="0" b="0"/>
              <a:pathLst>
                <a:path w="192882" h="78583">
                  <a:moveTo>
                    <a:pt x="0" y="78582"/>
                  </a:moveTo>
                  <a:lnTo>
                    <a:pt x="3792" y="78582"/>
                  </a:lnTo>
                  <a:lnTo>
                    <a:pt x="7771" y="76465"/>
                  </a:lnTo>
                  <a:lnTo>
                    <a:pt x="9943" y="74789"/>
                  </a:lnTo>
                  <a:lnTo>
                    <a:pt x="16590" y="72927"/>
                  </a:lnTo>
                  <a:lnTo>
                    <a:pt x="44900" y="65931"/>
                  </a:lnTo>
                  <a:lnTo>
                    <a:pt x="79454" y="57003"/>
                  </a:lnTo>
                  <a:lnTo>
                    <a:pt x="107415" y="47846"/>
                  </a:lnTo>
                  <a:lnTo>
                    <a:pt x="135808" y="37196"/>
                  </a:lnTo>
                  <a:lnTo>
                    <a:pt x="153228" y="30819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6" name="SMARTInkShape-2575"/>
            <p:cNvSpPr/>
            <p:nvPr/>
          </p:nvSpPr>
          <p:spPr bwMode="auto">
            <a:xfrm>
              <a:off x="4965448" y="1675124"/>
              <a:ext cx="242275" cy="277164"/>
            </a:xfrm>
            <a:custGeom>
              <a:avLst/>
              <a:gdLst/>
              <a:ahLst/>
              <a:cxnLst/>
              <a:rect l="0" t="0" r="0" b="0"/>
              <a:pathLst>
                <a:path w="242275" h="277164">
                  <a:moveTo>
                    <a:pt x="99471" y="89382"/>
                  </a:moveTo>
                  <a:lnTo>
                    <a:pt x="89528" y="89382"/>
                  </a:lnTo>
                  <a:lnTo>
                    <a:pt x="84998" y="91499"/>
                  </a:lnTo>
                  <a:lnTo>
                    <a:pt x="58560" y="116118"/>
                  </a:lnTo>
                  <a:lnTo>
                    <a:pt x="39855" y="146140"/>
                  </a:lnTo>
                  <a:lnTo>
                    <a:pt x="25627" y="173315"/>
                  </a:lnTo>
                  <a:lnTo>
                    <a:pt x="12151" y="201476"/>
                  </a:lnTo>
                  <a:lnTo>
                    <a:pt x="3572" y="229134"/>
                  </a:lnTo>
                  <a:lnTo>
                    <a:pt x="0" y="263772"/>
                  </a:lnTo>
                  <a:lnTo>
                    <a:pt x="1815" y="272193"/>
                  </a:lnTo>
                  <a:lnTo>
                    <a:pt x="3411" y="275550"/>
                  </a:lnTo>
                  <a:lnTo>
                    <a:pt x="6062" y="276994"/>
                  </a:lnTo>
                  <a:lnTo>
                    <a:pt x="9417" y="277163"/>
                  </a:lnTo>
                  <a:lnTo>
                    <a:pt x="26208" y="271731"/>
                  </a:lnTo>
                  <a:lnTo>
                    <a:pt x="40105" y="257712"/>
                  </a:lnTo>
                  <a:lnTo>
                    <a:pt x="63932" y="225937"/>
                  </a:lnTo>
                  <a:lnTo>
                    <a:pt x="78975" y="197665"/>
                  </a:lnTo>
                  <a:lnTo>
                    <a:pt x="89605" y="165299"/>
                  </a:lnTo>
                  <a:lnTo>
                    <a:pt x="100870" y="136041"/>
                  </a:lnTo>
                  <a:lnTo>
                    <a:pt x="109650" y="100818"/>
                  </a:lnTo>
                  <a:lnTo>
                    <a:pt x="112541" y="92771"/>
                  </a:lnTo>
                  <a:lnTo>
                    <a:pt x="91467" y="128349"/>
                  </a:lnTo>
                  <a:lnTo>
                    <a:pt x="73107" y="163842"/>
                  </a:lnTo>
                  <a:lnTo>
                    <a:pt x="66524" y="188174"/>
                  </a:lnTo>
                  <a:lnTo>
                    <a:pt x="65093" y="221844"/>
                  </a:lnTo>
                  <a:lnTo>
                    <a:pt x="69618" y="239314"/>
                  </a:lnTo>
                  <a:lnTo>
                    <a:pt x="73767" y="246771"/>
                  </a:lnTo>
                  <a:lnTo>
                    <a:pt x="76778" y="249077"/>
                  </a:lnTo>
                  <a:lnTo>
                    <a:pt x="84358" y="251639"/>
                  </a:lnTo>
                  <a:lnTo>
                    <a:pt x="95135" y="248544"/>
                  </a:lnTo>
                  <a:lnTo>
                    <a:pt x="112474" y="237877"/>
                  </a:lnTo>
                  <a:lnTo>
                    <a:pt x="142311" y="208891"/>
                  </a:lnTo>
                  <a:lnTo>
                    <a:pt x="158290" y="182560"/>
                  </a:lnTo>
                  <a:lnTo>
                    <a:pt x="172285" y="149975"/>
                  </a:lnTo>
                  <a:lnTo>
                    <a:pt x="181811" y="115185"/>
                  </a:lnTo>
                  <a:lnTo>
                    <a:pt x="189661" y="79741"/>
                  </a:lnTo>
                  <a:lnTo>
                    <a:pt x="196220" y="45692"/>
                  </a:lnTo>
                  <a:lnTo>
                    <a:pt x="198838" y="14165"/>
                  </a:lnTo>
                  <a:lnTo>
                    <a:pt x="198403" y="4359"/>
                  </a:lnTo>
                  <a:lnTo>
                    <a:pt x="197176" y="1744"/>
                  </a:lnTo>
                  <a:lnTo>
                    <a:pt x="195564" y="0"/>
                  </a:lnTo>
                  <a:lnTo>
                    <a:pt x="192901" y="425"/>
                  </a:lnTo>
                  <a:lnTo>
                    <a:pt x="185710" y="5131"/>
                  </a:lnTo>
                  <a:lnTo>
                    <a:pt x="172736" y="20498"/>
                  </a:lnTo>
                  <a:lnTo>
                    <a:pt x="158838" y="47717"/>
                  </a:lnTo>
                  <a:lnTo>
                    <a:pt x="144666" y="80918"/>
                  </a:lnTo>
                  <a:lnTo>
                    <a:pt x="134205" y="115890"/>
                  </a:lnTo>
                  <a:lnTo>
                    <a:pt x="129870" y="151388"/>
                  </a:lnTo>
                  <a:lnTo>
                    <a:pt x="128586" y="183249"/>
                  </a:lnTo>
                  <a:lnTo>
                    <a:pt x="131998" y="209005"/>
                  </a:lnTo>
                  <a:lnTo>
                    <a:pt x="138037" y="224133"/>
                  </a:lnTo>
                  <a:lnTo>
                    <a:pt x="142540" y="228646"/>
                  </a:lnTo>
                  <a:lnTo>
                    <a:pt x="144852" y="229850"/>
                  </a:lnTo>
                  <a:lnTo>
                    <a:pt x="151655" y="229071"/>
                  </a:lnTo>
                  <a:lnTo>
                    <a:pt x="159970" y="225285"/>
                  </a:lnTo>
                  <a:lnTo>
                    <a:pt x="192571" y="195195"/>
                  </a:lnTo>
                  <a:lnTo>
                    <a:pt x="211230" y="167698"/>
                  </a:lnTo>
                  <a:lnTo>
                    <a:pt x="222278" y="148570"/>
                  </a:lnTo>
                  <a:lnTo>
                    <a:pt x="231373" y="134965"/>
                  </a:lnTo>
                  <a:lnTo>
                    <a:pt x="232649" y="131677"/>
                  </a:lnTo>
                  <a:lnTo>
                    <a:pt x="234294" y="130279"/>
                  </a:lnTo>
                  <a:lnTo>
                    <a:pt x="236184" y="130140"/>
                  </a:lnTo>
                  <a:lnTo>
                    <a:pt x="238238" y="130842"/>
                  </a:lnTo>
                  <a:lnTo>
                    <a:pt x="239607" y="132103"/>
                  </a:lnTo>
                  <a:lnTo>
                    <a:pt x="241128" y="135621"/>
                  </a:lnTo>
                  <a:lnTo>
                    <a:pt x="242274" y="168448"/>
                  </a:lnTo>
                  <a:lnTo>
                    <a:pt x="240215" y="191137"/>
                  </a:lnTo>
                  <a:lnTo>
                    <a:pt x="229345" y="225768"/>
                  </a:lnTo>
                  <a:lnTo>
                    <a:pt x="224647" y="234127"/>
                  </a:lnTo>
                  <a:lnTo>
                    <a:pt x="222609" y="235091"/>
                  </a:lnTo>
                  <a:lnTo>
                    <a:pt x="220457" y="234940"/>
                  </a:lnTo>
                  <a:lnTo>
                    <a:pt x="215949" y="232656"/>
                  </a:lnTo>
                  <a:lnTo>
                    <a:pt x="211299" y="228995"/>
                  </a:lnTo>
                  <a:lnTo>
                    <a:pt x="208704" y="224722"/>
                  </a:lnTo>
                  <a:lnTo>
                    <a:pt x="206756" y="220177"/>
                  </a:lnTo>
                  <a:lnTo>
                    <a:pt x="201991" y="213156"/>
                  </a:lnTo>
                  <a:lnTo>
                    <a:pt x="200598" y="208422"/>
                  </a:lnTo>
                  <a:lnTo>
                    <a:pt x="201020" y="206842"/>
                  </a:lnTo>
                  <a:lnTo>
                    <a:pt x="202095" y="205789"/>
                  </a:lnTo>
                  <a:lnTo>
                    <a:pt x="205407" y="204618"/>
                  </a:lnTo>
                  <a:lnTo>
                    <a:pt x="235202" y="203682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7" name="SMARTInkShape-2576"/>
            <p:cNvSpPr/>
            <p:nvPr/>
          </p:nvSpPr>
          <p:spPr bwMode="auto">
            <a:xfrm>
              <a:off x="5207881" y="1825236"/>
              <a:ext cx="70923" cy="117865"/>
            </a:xfrm>
            <a:custGeom>
              <a:avLst/>
              <a:gdLst/>
              <a:ahLst/>
              <a:cxnLst/>
              <a:rect l="0" t="0" r="0" b="0"/>
              <a:pathLst>
                <a:path w="70923" h="117865">
                  <a:moveTo>
                    <a:pt x="7057" y="60714"/>
                  </a:moveTo>
                  <a:lnTo>
                    <a:pt x="3264" y="60714"/>
                  </a:lnTo>
                  <a:lnTo>
                    <a:pt x="2147" y="61508"/>
                  </a:lnTo>
                  <a:lnTo>
                    <a:pt x="1402" y="62831"/>
                  </a:lnTo>
                  <a:lnTo>
                    <a:pt x="109" y="67990"/>
                  </a:lnTo>
                  <a:lnTo>
                    <a:pt x="0" y="71356"/>
                  </a:lnTo>
                  <a:lnTo>
                    <a:pt x="765" y="72571"/>
                  </a:lnTo>
                  <a:lnTo>
                    <a:pt x="2068" y="73381"/>
                  </a:lnTo>
                  <a:lnTo>
                    <a:pt x="6427" y="74281"/>
                  </a:lnTo>
                  <a:lnTo>
                    <a:pt x="13656" y="74681"/>
                  </a:lnTo>
                  <a:lnTo>
                    <a:pt x="26651" y="71114"/>
                  </a:lnTo>
                  <a:lnTo>
                    <a:pt x="50937" y="52050"/>
                  </a:lnTo>
                  <a:lnTo>
                    <a:pt x="66468" y="27034"/>
                  </a:lnTo>
                  <a:lnTo>
                    <a:pt x="70922" y="6356"/>
                  </a:lnTo>
                  <a:lnTo>
                    <a:pt x="69043" y="2688"/>
                  </a:lnTo>
                  <a:lnTo>
                    <a:pt x="67431" y="599"/>
                  </a:lnTo>
                  <a:lnTo>
                    <a:pt x="65562" y="0"/>
                  </a:lnTo>
                  <a:lnTo>
                    <a:pt x="63523" y="394"/>
                  </a:lnTo>
                  <a:lnTo>
                    <a:pt x="61369" y="1451"/>
                  </a:lnTo>
                  <a:lnTo>
                    <a:pt x="40220" y="28604"/>
                  </a:lnTo>
                  <a:lnTo>
                    <a:pt x="32317" y="47496"/>
                  </a:lnTo>
                  <a:lnTo>
                    <a:pt x="25200" y="82286"/>
                  </a:lnTo>
                  <a:lnTo>
                    <a:pt x="25175" y="94379"/>
                  </a:lnTo>
                  <a:lnTo>
                    <a:pt x="26279" y="99826"/>
                  </a:lnTo>
                  <a:lnTo>
                    <a:pt x="31739" y="107995"/>
                  </a:lnTo>
                  <a:lnTo>
                    <a:pt x="38665" y="113478"/>
                  </a:lnTo>
                  <a:lnTo>
                    <a:pt x="49919" y="117864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8" name="SMARTInkShape-2577"/>
            <p:cNvSpPr/>
            <p:nvPr/>
          </p:nvSpPr>
          <p:spPr bwMode="auto">
            <a:xfrm>
              <a:off x="5215930" y="1757363"/>
              <a:ext cx="156171" cy="21138"/>
            </a:xfrm>
            <a:custGeom>
              <a:avLst/>
              <a:gdLst/>
              <a:ahLst/>
              <a:cxnLst/>
              <a:rect l="0" t="0" r="0" b="0"/>
              <a:pathLst>
                <a:path w="156171" h="21138">
                  <a:moveTo>
                    <a:pt x="6151" y="14287"/>
                  </a:moveTo>
                  <a:lnTo>
                    <a:pt x="2359" y="14287"/>
                  </a:lnTo>
                  <a:lnTo>
                    <a:pt x="1241" y="15081"/>
                  </a:lnTo>
                  <a:lnTo>
                    <a:pt x="497" y="16404"/>
                  </a:lnTo>
                  <a:lnTo>
                    <a:pt x="0" y="18079"/>
                  </a:lnTo>
                  <a:lnTo>
                    <a:pt x="463" y="19197"/>
                  </a:lnTo>
                  <a:lnTo>
                    <a:pt x="1565" y="19941"/>
                  </a:lnTo>
                  <a:lnTo>
                    <a:pt x="5701" y="20769"/>
                  </a:lnTo>
                  <a:lnTo>
                    <a:pt x="12830" y="21137"/>
                  </a:lnTo>
                  <a:lnTo>
                    <a:pt x="43450" y="15254"/>
                  </a:lnTo>
                  <a:lnTo>
                    <a:pt x="76460" y="13684"/>
                  </a:lnTo>
                  <a:lnTo>
                    <a:pt x="104154" y="9434"/>
                  </a:lnTo>
                  <a:lnTo>
                    <a:pt x="137723" y="5479"/>
                  </a:lnTo>
                  <a:lnTo>
                    <a:pt x="15617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89" name="SMARTInkShape-2578"/>
            <p:cNvSpPr/>
            <p:nvPr/>
          </p:nvSpPr>
          <p:spPr bwMode="auto">
            <a:xfrm>
              <a:off x="5325122" y="1714500"/>
              <a:ext cx="66905" cy="102853"/>
            </a:xfrm>
            <a:custGeom>
              <a:avLst/>
              <a:gdLst/>
              <a:ahLst/>
              <a:cxnLst/>
              <a:rect l="0" t="0" r="0" b="0"/>
              <a:pathLst>
                <a:path w="66905" h="102853">
                  <a:moveTo>
                    <a:pt x="4116" y="0"/>
                  </a:moveTo>
                  <a:lnTo>
                    <a:pt x="323" y="3792"/>
                  </a:lnTo>
                  <a:lnTo>
                    <a:pt x="0" y="4910"/>
                  </a:lnTo>
                  <a:lnTo>
                    <a:pt x="578" y="5654"/>
                  </a:lnTo>
                  <a:lnTo>
                    <a:pt x="3417" y="6850"/>
                  </a:lnTo>
                  <a:lnTo>
                    <a:pt x="37606" y="7936"/>
                  </a:lnTo>
                  <a:lnTo>
                    <a:pt x="55426" y="13294"/>
                  </a:lnTo>
                  <a:lnTo>
                    <a:pt x="60786" y="18079"/>
                  </a:lnTo>
                  <a:lnTo>
                    <a:pt x="65021" y="25498"/>
                  </a:lnTo>
                  <a:lnTo>
                    <a:pt x="66904" y="34087"/>
                  </a:lnTo>
                  <a:lnTo>
                    <a:pt x="65818" y="38599"/>
                  </a:lnTo>
                  <a:lnTo>
                    <a:pt x="43951" y="71628"/>
                  </a:lnTo>
                  <a:lnTo>
                    <a:pt x="15490" y="102852"/>
                  </a:lnTo>
                  <a:lnTo>
                    <a:pt x="25547" y="928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295" name="SMARTInkShape-Group607"/>
          <p:cNvGrpSpPr/>
          <p:nvPr/>
        </p:nvGrpSpPr>
        <p:grpSpPr>
          <a:xfrm>
            <a:off x="6029325" y="1629768"/>
            <a:ext cx="642939" cy="302745"/>
            <a:chOff x="6029325" y="1629768"/>
            <a:chExt cx="642939" cy="302745"/>
          </a:xfrm>
        </p:grpSpPr>
        <p:sp>
          <p:nvSpPr>
            <p:cNvPr id="2516291" name="SMARTInkShape-2579"/>
            <p:cNvSpPr/>
            <p:nvPr/>
          </p:nvSpPr>
          <p:spPr bwMode="auto">
            <a:xfrm>
              <a:off x="6029325" y="1764506"/>
              <a:ext cx="257176" cy="27569"/>
            </a:xfrm>
            <a:custGeom>
              <a:avLst/>
              <a:gdLst/>
              <a:ahLst/>
              <a:cxnLst/>
              <a:rect l="0" t="0" r="0" b="0"/>
              <a:pathLst>
                <a:path w="257176" h="27569">
                  <a:moveTo>
                    <a:pt x="0" y="14288"/>
                  </a:moveTo>
                  <a:lnTo>
                    <a:pt x="0" y="20439"/>
                  </a:lnTo>
                  <a:lnTo>
                    <a:pt x="3792" y="24930"/>
                  </a:lnTo>
                  <a:lnTo>
                    <a:pt x="12005" y="26955"/>
                  </a:lnTo>
                  <a:lnTo>
                    <a:pt x="45090" y="27568"/>
                  </a:lnTo>
                  <a:lnTo>
                    <a:pt x="76684" y="23602"/>
                  </a:lnTo>
                  <a:lnTo>
                    <a:pt x="102344" y="22396"/>
                  </a:lnTo>
                  <a:lnTo>
                    <a:pt x="127507" y="19744"/>
                  </a:lnTo>
                  <a:lnTo>
                    <a:pt x="161870" y="15904"/>
                  </a:lnTo>
                  <a:lnTo>
                    <a:pt x="192159" y="14767"/>
                  </a:lnTo>
                  <a:lnTo>
                    <a:pt x="223254" y="14382"/>
                  </a:lnTo>
                  <a:lnTo>
                    <a:pt x="239628" y="10523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92" name="SMARTInkShape-2580"/>
            <p:cNvSpPr/>
            <p:nvPr/>
          </p:nvSpPr>
          <p:spPr bwMode="auto">
            <a:xfrm>
              <a:off x="6286500" y="1707356"/>
              <a:ext cx="131457" cy="130859"/>
            </a:xfrm>
            <a:custGeom>
              <a:avLst/>
              <a:gdLst/>
              <a:ahLst/>
              <a:cxnLst/>
              <a:rect l="0" t="0" r="0" b="0"/>
              <a:pathLst>
                <a:path w="131457" h="130859">
                  <a:moveTo>
                    <a:pt x="0" y="0"/>
                  </a:moveTo>
                  <a:lnTo>
                    <a:pt x="0" y="6850"/>
                  </a:lnTo>
                  <a:lnTo>
                    <a:pt x="3792" y="10849"/>
                  </a:lnTo>
                  <a:lnTo>
                    <a:pt x="17528" y="17061"/>
                  </a:lnTo>
                  <a:lnTo>
                    <a:pt x="39387" y="20568"/>
                  </a:lnTo>
                  <a:lnTo>
                    <a:pt x="70516" y="21261"/>
                  </a:lnTo>
                  <a:lnTo>
                    <a:pt x="101332" y="22203"/>
                  </a:lnTo>
                  <a:lnTo>
                    <a:pt x="115573" y="27128"/>
                  </a:lnTo>
                  <a:lnTo>
                    <a:pt x="130509" y="38223"/>
                  </a:lnTo>
                  <a:lnTo>
                    <a:pt x="131456" y="42151"/>
                  </a:lnTo>
                  <a:lnTo>
                    <a:pt x="130391" y="52865"/>
                  </a:lnTo>
                  <a:lnTo>
                    <a:pt x="121538" y="72285"/>
                  </a:lnTo>
                  <a:lnTo>
                    <a:pt x="105067" y="89328"/>
                  </a:lnTo>
                  <a:lnTo>
                    <a:pt x="74053" y="109309"/>
                  </a:lnTo>
                  <a:lnTo>
                    <a:pt x="48210" y="130802"/>
                  </a:lnTo>
                  <a:lnTo>
                    <a:pt x="48015" y="130858"/>
                  </a:lnTo>
                  <a:lnTo>
                    <a:pt x="92869" y="92869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93" name="SMARTInkShape-2581"/>
            <p:cNvSpPr/>
            <p:nvPr/>
          </p:nvSpPr>
          <p:spPr bwMode="auto">
            <a:xfrm>
              <a:off x="6523565" y="1629768"/>
              <a:ext cx="148699" cy="213321"/>
            </a:xfrm>
            <a:custGeom>
              <a:avLst/>
              <a:gdLst/>
              <a:ahLst/>
              <a:cxnLst/>
              <a:rect l="0" t="0" r="0" b="0"/>
              <a:pathLst>
                <a:path w="148699" h="213321">
                  <a:moveTo>
                    <a:pt x="27254" y="6151"/>
                  </a:moveTo>
                  <a:lnTo>
                    <a:pt x="23461" y="2358"/>
                  </a:lnTo>
                  <a:lnTo>
                    <a:pt x="19483" y="496"/>
                  </a:lnTo>
                  <a:lnTo>
                    <a:pt x="17311" y="0"/>
                  </a:lnTo>
                  <a:lnTo>
                    <a:pt x="15862" y="463"/>
                  </a:lnTo>
                  <a:lnTo>
                    <a:pt x="14897" y="1565"/>
                  </a:lnTo>
                  <a:lnTo>
                    <a:pt x="13031" y="4906"/>
                  </a:lnTo>
                  <a:lnTo>
                    <a:pt x="1650" y="18157"/>
                  </a:lnTo>
                  <a:lnTo>
                    <a:pt x="0" y="22864"/>
                  </a:lnTo>
                  <a:lnTo>
                    <a:pt x="1382" y="29718"/>
                  </a:lnTo>
                  <a:lnTo>
                    <a:pt x="15506" y="64837"/>
                  </a:lnTo>
                  <a:lnTo>
                    <a:pt x="35046" y="99222"/>
                  </a:lnTo>
                  <a:lnTo>
                    <a:pt x="59089" y="134765"/>
                  </a:lnTo>
                  <a:lnTo>
                    <a:pt x="88184" y="166668"/>
                  </a:lnTo>
                  <a:lnTo>
                    <a:pt x="123806" y="198886"/>
                  </a:lnTo>
                  <a:lnTo>
                    <a:pt x="148698" y="21332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94" name="SMARTInkShape-2582"/>
            <p:cNvSpPr/>
            <p:nvPr/>
          </p:nvSpPr>
          <p:spPr bwMode="auto">
            <a:xfrm>
              <a:off x="6502648" y="1778794"/>
              <a:ext cx="98178" cy="153719"/>
            </a:xfrm>
            <a:custGeom>
              <a:avLst/>
              <a:gdLst/>
              <a:ahLst/>
              <a:cxnLst/>
              <a:rect l="0" t="0" r="0" b="0"/>
              <a:pathLst>
                <a:path w="98178" h="153719">
                  <a:moveTo>
                    <a:pt x="98177" y="0"/>
                  </a:moveTo>
                  <a:lnTo>
                    <a:pt x="94384" y="0"/>
                  </a:lnTo>
                  <a:lnTo>
                    <a:pt x="93267" y="794"/>
                  </a:lnTo>
                  <a:lnTo>
                    <a:pt x="92522" y="2116"/>
                  </a:lnTo>
                  <a:lnTo>
                    <a:pt x="92026" y="3792"/>
                  </a:lnTo>
                  <a:lnTo>
                    <a:pt x="84733" y="12978"/>
                  </a:lnTo>
                  <a:lnTo>
                    <a:pt x="60531" y="41377"/>
                  </a:lnTo>
                  <a:lnTo>
                    <a:pt x="44249" y="67646"/>
                  </a:lnTo>
                  <a:lnTo>
                    <a:pt x="29370" y="99330"/>
                  </a:lnTo>
                  <a:lnTo>
                    <a:pt x="10914" y="133391"/>
                  </a:lnTo>
                  <a:lnTo>
                    <a:pt x="0" y="153718"/>
                  </a:lnTo>
                  <a:lnTo>
                    <a:pt x="5308" y="142875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296" name="SMARTInkShape-2583"/>
          <p:cNvSpPr/>
          <p:nvPr/>
        </p:nvSpPr>
        <p:spPr bwMode="auto">
          <a:xfrm>
            <a:off x="4893469" y="3471863"/>
            <a:ext cx="2364582" cy="48927"/>
          </a:xfrm>
          <a:custGeom>
            <a:avLst/>
            <a:gdLst/>
            <a:ahLst/>
            <a:cxnLst/>
            <a:rect l="0" t="0" r="0" b="0"/>
            <a:pathLst>
              <a:path w="2364582" h="48927">
                <a:moveTo>
                  <a:pt x="0" y="42862"/>
                </a:moveTo>
                <a:lnTo>
                  <a:pt x="29294" y="43656"/>
                </a:lnTo>
                <a:lnTo>
                  <a:pt x="57275" y="46978"/>
                </a:lnTo>
                <a:lnTo>
                  <a:pt x="81812" y="45220"/>
                </a:lnTo>
                <a:lnTo>
                  <a:pt x="108592" y="43910"/>
                </a:lnTo>
                <a:lnTo>
                  <a:pt x="137163" y="43328"/>
                </a:lnTo>
                <a:lnTo>
                  <a:pt x="168382" y="43069"/>
                </a:lnTo>
                <a:lnTo>
                  <a:pt x="202895" y="42954"/>
                </a:lnTo>
                <a:lnTo>
                  <a:pt x="220988" y="42923"/>
                </a:lnTo>
                <a:lnTo>
                  <a:pt x="239400" y="42903"/>
                </a:lnTo>
                <a:lnTo>
                  <a:pt x="258025" y="42889"/>
                </a:lnTo>
                <a:lnTo>
                  <a:pt x="276791" y="42880"/>
                </a:lnTo>
                <a:lnTo>
                  <a:pt x="295653" y="42874"/>
                </a:lnTo>
                <a:lnTo>
                  <a:pt x="314577" y="42870"/>
                </a:lnTo>
                <a:lnTo>
                  <a:pt x="333543" y="42867"/>
                </a:lnTo>
                <a:lnTo>
                  <a:pt x="352537" y="42865"/>
                </a:lnTo>
                <a:lnTo>
                  <a:pt x="371550" y="42864"/>
                </a:lnTo>
                <a:lnTo>
                  <a:pt x="390575" y="42864"/>
                </a:lnTo>
                <a:lnTo>
                  <a:pt x="411196" y="42069"/>
                </a:lnTo>
                <a:lnTo>
                  <a:pt x="432880" y="40746"/>
                </a:lnTo>
                <a:lnTo>
                  <a:pt x="455274" y="39070"/>
                </a:lnTo>
                <a:lnTo>
                  <a:pt x="478141" y="37953"/>
                </a:lnTo>
                <a:lnTo>
                  <a:pt x="501323" y="37208"/>
                </a:lnTo>
                <a:lnTo>
                  <a:pt x="524715" y="36712"/>
                </a:lnTo>
                <a:lnTo>
                  <a:pt x="548248" y="36380"/>
                </a:lnTo>
                <a:lnTo>
                  <a:pt x="571873" y="36160"/>
                </a:lnTo>
                <a:lnTo>
                  <a:pt x="595561" y="36012"/>
                </a:lnTo>
                <a:lnTo>
                  <a:pt x="620084" y="35914"/>
                </a:lnTo>
                <a:lnTo>
                  <a:pt x="645164" y="35849"/>
                </a:lnTo>
                <a:lnTo>
                  <a:pt x="670616" y="35805"/>
                </a:lnTo>
                <a:lnTo>
                  <a:pt x="696315" y="36570"/>
                </a:lnTo>
                <a:lnTo>
                  <a:pt x="722178" y="37874"/>
                </a:lnTo>
                <a:lnTo>
                  <a:pt x="748153" y="39536"/>
                </a:lnTo>
                <a:lnTo>
                  <a:pt x="774200" y="40645"/>
                </a:lnTo>
                <a:lnTo>
                  <a:pt x="800296" y="41384"/>
                </a:lnTo>
                <a:lnTo>
                  <a:pt x="826424" y="41877"/>
                </a:lnTo>
                <a:lnTo>
                  <a:pt x="853368" y="42999"/>
                </a:lnTo>
                <a:lnTo>
                  <a:pt x="880856" y="44541"/>
                </a:lnTo>
                <a:lnTo>
                  <a:pt x="908706" y="46363"/>
                </a:lnTo>
                <a:lnTo>
                  <a:pt x="936798" y="47577"/>
                </a:lnTo>
                <a:lnTo>
                  <a:pt x="965051" y="48386"/>
                </a:lnTo>
                <a:lnTo>
                  <a:pt x="993410" y="48926"/>
                </a:lnTo>
                <a:lnTo>
                  <a:pt x="1022636" y="48492"/>
                </a:lnTo>
                <a:lnTo>
                  <a:pt x="1052439" y="47409"/>
                </a:lnTo>
                <a:lnTo>
                  <a:pt x="1082626" y="45894"/>
                </a:lnTo>
                <a:lnTo>
                  <a:pt x="1113069" y="44883"/>
                </a:lnTo>
                <a:lnTo>
                  <a:pt x="1143683" y="44209"/>
                </a:lnTo>
                <a:lnTo>
                  <a:pt x="1174412" y="43760"/>
                </a:lnTo>
                <a:lnTo>
                  <a:pt x="1206804" y="42667"/>
                </a:lnTo>
                <a:lnTo>
                  <a:pt x="1240304" y="41145"/>
                </a:lnTo>
                <a:lnTo>
                  <a:pt x="1274544" y="39336"/>
                </a:lnTo>
                <a:lnTo>
                  <a:pt x="1310071" y="37336"/>
                </a:lnTo>
                <a:lnTo>
                  <a:pt x="1346456" y="35209"/>
                </a:lnTo>
                <a:lnTo>
                  <a:pt x="1383412" y="32998"/>
                </a:lnTo>
                <a:lnTo>
                  <a:pt x="1421543" y="30729"/>
                </a:lnTo>
                <a:lnTo>
                  <a:pt x="1460458" y="28424"/>
                </a:lnTo>
                <a:lnTo>
                  <a:pt x="1499895" y="26092"/>
                </a:lnTo>
                <a:lnTo>
                  <a:pt x="1540474" y="23745"/>
                </a:lnTo>
                <a:lnTo>
                  <a:pt x="1581814" y="21386"/>
                </a:lnTo>
                <a:lnTo>
                  <a:pt x="1623661" y="19020"/>
                </a:lnTo>
                <a:lnTo>
                  <a:pt x="1665847" y="16648"/>
                </a:lnTo>
                <a:lnTo>
                  <a:pt x="1708258" y="14274"/>
                </a:lnTo>
                <a:lnTo>
                  <a:pt x="1750820" y="11897"/>
                </a:lnTo>
                <a:lnTo>
                  <a:pt x="1793483" y="9519"/>
                </a:lnTo>
                <a:lnTo>
                  <a:pt x="1836211" y="7139"/>
                </a:lnTo>
                <a:lnTo>
                  <a:pt x="1878984" y="4759"/>
                </a:lnTo>
                <a:lnTo>
                  <a:pt x="1921787" y="3173"/>
                </a:lnTo>
                <a:lnTo>
                  <a:pt x="1964610" y="2115"/>
                </a:lnTo>
                <a:lnTo>
                  <a:pt x="2007446" y="1410"/>
                </a:lnTo>
                <a:lnTo>
                  <a:pt x="2051085" y="940"/>
                </a:lnTo>
                <a:lnTo>
                  <a:pt x="2095259" y="626"/>
                </a:lnTo>
                <a:lnTo>
                  <a:pt x="2139789" y="417"/>
                </a:lnTo>
                <a:lnTo>
                  <a:pt x="2184557" y="278"/>
                </a:lnTo>
                <a:lnTo>
                  <a:pt x="2229484" y="185"/>
                </a:lnTo>
                <a:lnTo>
                  <a:pt x="2274516" y="124"/>
                </a:lnTo>
                <a:lnTo>
                  <a:pt x="2304537" y="82"/>
                </a:lnTo>
                <a:lnTo>
                  <a:pt x="2364581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297" name="SMARTInkShape-2584"/>
          <p:cNvSpPr/>
          <p:nvPr/>
        </p:nvSpPr>
        <p:spPr bwMode="auto">
          <a:xfrm>
            <a:off x="7843838" y="3460603"/>
            <a:ext cx="921544" cy="18404"/>
          </a:xfrm>
          <a:custGeom>
            <a:avLst/>
            <a:gdLst/>
            <a:ahLst/>
            <a:cxnLst/>
            <a:rect l="0" t="0" r="0" b="0"/>
            <a:pathLst>
              <a:path w="921544" h="18404">
                <a:moveTo>
                  <a:pt x="0" y="4116"/>
                </a:moveTo>
                <a:lnTo>
                  <a:pt x="22754" y="4116"/>
                </a:lnTo>
                <a:lnTo>
                  <a:pt x="55091" y="4116"/>
                </a:lnTo>
                <a:lnTo>
                  <a:pt x="74827" y="4116"/>
                </a:lnTo>
                <a:lnTo>
                  <a:pt x="99097" y="4116"/>
                </a:lnTo>
                <a:lnTo>
                  <a:pt x="126389" y="4116"/>
                </a:lnTo>
                <a:lnTo>
                  <a:pt x="155697" y="4116"/>
                </a:lnTo>
                <a:lnTo>
                  <a:pt x="187935" y="3322"/>
                </a:lnTo>
                <a:lnTo>
                  <a:pt x="222128" y="1999"/>
                </a:lnTo>
                <a:lnTo>
                  <a:pt x="257623" y="324"/>
                </a:lnTo>
                <a:lnTo>
                  <a:pt x="293985" y="0"/>
                </a:lnTo>
                <a:lnTo>
                  <a:pt x="330928" y="578"/>
                </a:lnTo>
                <a:lnTo>
                  <a:pt x="368256" y="1757"/>
                </a:lnTo>
                <a:lnTo>
                  <a:pt x="405841" y="2543"/>
                </a:lnTo>
                <a:lnTo>
                  <a:pt x="443598" y="3068"/>
                </a:lnTo>
                <a:lnTo>
                  <a:pt x="481469" y="3417"/>
                </a:lnTo>
                <a:lnTo>
                  <a:pt x="519417" y="3650"/>
                </a:lnTo>
                <a:lnTo>
                  <a:pt x="557415" y="3805"/>
                </a:lnTo>
                <a:lnTo>
                  <a:pt x="595448" y="3909"/>
                </a:lnTo>
                <a:lnTo>
                  <a:pt x="630327" y="4772"/>
                </a:lnTo>
                <a:lnTo>
                  <a:pt x="663106" y="6140"/>
                </a:lnTo>
                <a:lnTo>
                  <a:pt x="694483" y="7847"/>
                </a:lnTo>
                <a:lnTo>
                  <a:pt x="721751" y="8984"/>
                </a:lnTo>
                <a:lnTo>
                  <a:pt x="746280" y="9743"/>
                </a:lnTo>
                <a:lnTo>
                  <a:pt x="768982" y="10249"/>
                </a:lnTo>
                <a:lnTo>
                  <a:pt x="790467" y="11379"/>
                </a:lnTo>
                <a:lnTo>
                  <a:pt x="811141" y="12927"/>
                </a:lnTo>
                <a:lnTo>
                  <a:pt x="831273" y="14752"/>
                </a:lnTo>
                <a:lnTo>
                  <a:pt x="850251" y="15969"/>
                </a:lnTo>
                <a:lnTo>
                  <a:pt x="868458" y="16780"/>
                </a:lnTo>
                <a:lnTo>
                  <a:pt x="897950" y="17682"/>
                </a:lnTo>
                <a:lnTo>
                  <a:pt x="921543" y="18403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6300" name="SMARTInkShape-Group610"/>
          <p:cNvGrpSpPr/>
          <p:nvPr/>
        </p:nvGrpSpPr>
        <p:grpSpPr>
          <a:xfrm>
            <a:off x="8629650" y="3507581"/>
            <a:ext cx="35720" cy="14289"/>
            <a:chOff x="8629650" y="3507581"/>
            <a:chExt cx="35720" cy="14289"/>
          </a:xfrm>
        </p:grpSpPr>
        <p:sp>
          <p:nvSpPr>
            <p:cNvPr id="2516298" name="SMARTInkShape-2585"/>
            <p:cNvSpPr/>
            <p:nvPr/>
          </p:nvSpPr>
          <p:spPr bwMode="auto">
            <a:xfrm>
              <a:off x="8629650" y="3521869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7144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299" name="SMARTInkShape-2586"/>
            <p:cNvSpPr/>
            <p:nvPr/>
          </p:nvSpPr>
          <p:spPr bwMode="auto">
            <a:xfrm>
              <a:off x="8629650" y="3507581"/>
              <a:ext cx="35720" cy="7145"/>
            </a:xfrm>
            <a:custGeom>
              <a:avLst/>
              <a:gdLst/>
              <a:ahLst/>
              <a:cxnLst/>
              <a:rect l="0" t="0" r="0" b="0"/>
              <a:pathLst>
                <a:path w="35720" h="7145">
                  <a:moveTo>
                    <a:pt x="0" y="7144"/>
                  </a:moveTo>
                  <a:lnTo>
                    <a:pt x="0" y="3352"/>
                  </a:lnTo>
                  <a:lnTo>
                    <a:pt x="794" y="2235"/>
                  </a:lnTo>
                  <a:lnTo>
                    <a:pt x="2117" y="1490"/>
                  </a:lnTo>
                  <a:lnTo>
                    <a:pt x="7141" y="1"/>
                  </a:ln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45419</TotalTime>
  <Pages>35</Pages>
  <Words>1769</Words>
  <Application>Microsoft Office PowerPoint</Application>
  <PresentationFormat>Letter Paper (8.5x11 in)</PresentationFormat>
  <Paragraphs>371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white212</vt:lpstr>
      <vt:lpstr>Lecture 16  Boolean Expressions and Control Flow</vt:lpstr>
      <vt:lpstr>Overview</vt:lpstr>
      <vt:lpstr>Pascal like declarations</vt:lpstr>
      <vt:lpstr>Hierarchical Symbol Tables</vt:lpstr>
      <vt:lpstr>Boolean Expression Grammar</vt:lpstr>
      <vt:lpstr>Numeric Encoding</vt:lpstr>
      <vt:lpstr>Numeric Encod. Extended to Comparisons</vt:lpstr>
      <vt:lpstr>Example: (x &lt; y) AND (y &lt; z) </vt:lpstr>
      <vt:lpstr>Positional Encoding</vt:lpstr>
      <vt:lpstr>Attributes for Booleans</vt:lpstr>
      <vt:lpstr>Example: (x &lt; y) AND (y &lt; z) </vt:lpstr>
      <vt:lpstr>Functions for Boolean Attributes</vt:lpstr>
      <vt:lpstr>/class/csce531-001/web/Examples/Booleans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Debugging Parsers written with Yacc</vt:lpstr>
      <vt:lpstr>Parsing Traces with yydebug=1</vt:lpstr>
      <vt:lpstr>PowerPoint Presentation</vt:lpstr>
      <vt:lpstr>Common Mistakes</vt:lpstr>
      <vt:lpstr>GDB - Essential Commands</vt:lpstr>
      <vt:lpstr>Example using gdb</vt:lpstr>
      <vt:lpstr>Example using gdb</vt:lpstr>
      <vt:lpstr>Getting in and out of GDB</vt:lpstr>
      <vt:lpstr>Backtrace(bt) To see the Activation Stack</vt:lpstr>
      <vt:lpstr>Printing values</vt:lpstr>
      <vt:lpstr>Project Two and Three</vt:lpstr>
      <vt:lpstr>Test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creator>Manton Matthews</dc:creator>
  <cp:lastModifiedBy>STUDIO</cp:lastModifiedBy>
  <cp:revision>261</cp:revision>
  <cp:lastPrinted>1998-08-31T18:34:23Z</cp:lastPrinted>
  <dcterms:created xsi:type="dcterms:W3CDTF">1998-08-11T09:19:24Z</dcterms:created>
  <dcterms:modified xsi:type="dcterms:W3CDTF">2018-03-27T20:11:50Z</dcterms:modified>
</cp:coreProperties>
</file>