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453" r:id="rId2"/>
    <p:sldId id="458" r:id="rId3"/>
    <p:sldId id="673" r:id="rId4"/>
    <p:sldId id="691" r:id="rId5"/>
    <p:sldId id="692" r:id="rId6"/>
    <p:sldId id="693" r:id="rId7"/>
    <p:sldId id="694" r:id="rId8"/>
    <p:sldId id="695" r:id="rId9"/>
    <p:sldId id="696" r:id="rId10"/>
    <p:sldId id="700" r:id="rId11"/>
    <p:sldId id="718" r:id="rId12"/>
    <p:sldId id="719" r:id="rId13"/>
    <p:sldId id="697" r:id="rId14"/>
    <p:sldId id="698" r:id="rId15"/>
    <p:sldId id="714" r:id="rId16"/>
    <p:sldId id="717" r:id="rId17"/>
    <p:sldId id="715" r:id="rId18"/>
    <p:sldId id="716" r:id="rId19"/>
    <p:sldId id="705" r:id="rId20"/>
    <p:sldId id="702" r:id="rId21"/>
    <p:sldId id="701" r:id="rId22"/>
    <p:sldId id="706" r:id="rId23"/>
    <p:sldId id="707" r:id="rId24"/>
    <p:sldId id="703" r:id="rId25"/>
    <p:sldId id="711" r:id="rId26"/>
    <p:sldId id="713" r:id="rId27"/>
    <p:sldId id="712" r:id="rId28"/>
    <p:sldId id="704" r:id="rId29"/>
    <p:sldId id="708" r:id="rId30"/>
    <p:sldId id="709" r:id="rId31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30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08614DCA-885B-460B-8301-55B743C65B1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082B88FE-B3FC-454C-9931-9C48ADA3508A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247482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575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85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179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7396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254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518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468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8890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79490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2885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36DE7656-3AD9-44E2-AC03-36D229A0E351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16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Boolean Expressions and 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Numeric Implementation of Booleans</a:t>
            </a:r>
          </a:p>
          <a:p>
            <a:pPr lvl="1"/>
            <a:r>
              <a:rPr lang="en-US" altLang="en-US"/>
              <a:t>Positional Encoding of Booleans</a:t>
            </a:r>
          </a:p>
          <a:p>
            <a:pPr lvl="1"/>
            <a:r>
              <a:rPr lang="en-US" altLang="en-US"/>
              <a:t>Short Circuit Evaluation</a:t>
            </a:r>
          </a:p>
          <a:p>
            <a:pPr lvl="1"/>
            <a:r>
              <a:rPr lang="en-US" altLang="en-US"/>
              <a:t>Debugging</a:t>
            </a:r>
          </a:p>
          <a:p>
            <a:pPr lvl="1"/>
            <a:r>
              <a:rPr lang="en-US" altLang="en-US"/>
              <a:t>No class Thursday, we will reschedule!</a:t>
            </a:r>
          </a:p>
          <a:p>
            <a:r>
              <a:rPr lang="en-US" altLang="en-US"/>
              <a:t>Readings: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27,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  <p:sp>
        <p:nvSpPr>
          <p:cNvPr id="2" name="SMARTInkShape-1732"/>
          <p:cNvSpPr/>
          <p:nvPr/>
        </p:nvSpPr>
        <p:spPr bwMode="auto">
          <a:xfrm>
            <a:off x="777297" y="6138250"/>
            <a:ext cx="1907982" cy="797913"/>
          </a:xfrm>
          <a:custGeom>
            <a:avLst/>
            <a:gdLst/>
            <a:ahLst/>
            <a:cxnLst/>
            <a:rect l="0" t="0" r="0" b="0"/>
            <a:pathLst>
              <a:path w="1907982" h="797913">
                <a:moveTo>
                  <a:pt x="1794453" y="219688"/>
                </a:moveTo>
                <a:lnTo>
                  <a:pt x="1790661" y="219688"/>
                </a:lnTo>
                <a:lnTo>
                  <a:pt x="1761548" y="207503"/>
                </a:lnTo>
                <a:lnTo>
                  <a:pt x="1730950" y="196084"/>
                </a:lnTo>
                <a:lnTo>
                  <a:pt x="1697948" y="182570"/>
                </a:lnTo>
                <a:lnTo>
                  <a:pt x="1666464" y="170942"/>
                </a:lnTo>
                <a:lnTo>
                  <a:pt x="1641525" y="162040"/>
                </a:lnTo>
                <a:lnTo>
                  <a:pt x="1614566" y="151997"/>
                </a:lnTo>
                <a:lnTo>
                  <a:pt x="1586709" y="139597"/>
                </a:lnTo>
                <a:lnTo>
                  <a:pt x="1556337" y="128264"/>
                </a:lnTo>
                <a:lnTo>
                  <a:pt x="1523524" y="117936"/>
                </a:lnTo>
                <a:lnTo>
                  <a:pt x="1505883" y="112960"/>
                </a:lnTo>
                <a:lnTo>
                  <a:pt x="1487773" y="108054"/>
                </a:lnTo>
                <a:lnTo>
                  <a:pt x="1468556" y="102403"/>
                </a:lnTo>
                <a:lnTo>
                  <a:pt x="1448601" y="96254"/>
                </a:lnTo>
                <a:lnTo>
                  <a:pt x="1428154" y="89773"/>
                </a:lnTo>
                <a:lnTo>
                  <a:pt x="1407378" y="83866"/>
                </a:lnTo>
                <a:lnTo>
                  <a:pt x="1386384" y="78340"/>
                </a:lnTo>
                <a:lnTo>
                  <a:pt x="1365245" y="73068"/>
                </a:lnTo>
                <a:lnTo>
                  <a:pt x="1343214" y="67966"/>
                </a:lnTo>
                <a:lnTo>
                  <a:pt x="1320590" y="62977"/>
                </a:lnTo>
                <a:lnTo>
                  <a:pt x="1297569" y="58064"/>
                </a:lnTo>
                <a:lnTo>
                  <a:pt x="1274285" y="52407"/>
                </a:lnTo>
                <a:lnTo>
                  <a:pt x="1250824" y="46255"/>
                </a:lnTo>
                <a:lnTo>
                  <a:pt x="1227246" y="39772"/>
                </a:lnTo>
                <a:lnTo>
                  <a:pt x="1202796" y="34656"/>
                </a:lnTo>
                <a:lnTo>
                  <a:pt x="1177765" y="30452"/>
                </a:lnTo>
                <a:lnTo>
                  <a:pt x="1152346" y="26856"/>
                </a:lnTo>
                <a:lnTo>
                  <a:pt x="1126670" y="22870"/>
                </a:lnTo>
                <a:lnTo>
                  <a:pt x="1100820" y="18626"/>
                </a:lnTo>
                <a:lnTo>
                  <a:pt x="1074856" y="14209"/>
                </a:lnTo>
                <a:lnTo>
                  <a:pt x="1048022" y="10471"/>
                </a:lnTo>
                <a:lnTo>
                  <a:pt x="1020607" y="7185"/>
                </a:lnTo>
                <a:lnTo>
                  <a:pt x="992806" y="4200"/>
                </a:lnTo>
                <a:lnTo>
                  <a:pt x="964746" y="2211"/>
                </a:lnTo>
                <a:lnTo>
                  <a:pt x="936515" y="884"/>
                </a:lnTo>
                <a:lnTo>
                  <a:pt x="908170" y="0"/>
                </a:lnTo>
                <a:lnTo>
                  <a:pt x="880541" y="204"/>
                </a:lnTo>
                <a:lnTo>
                  <a:pt x="853391" y="1134"/>
                </a:lnTo>
                <a:lnTo>
                  <a:pt x="826559" y="2547"/>
                </a:lnTo>
                <a:lnTo>
                  <a:pt x="798353" y="4284"/>
                </a:lnTo>
                <a:lnTo>
                  <a:pt x="769230" y="6235"/>
                </a:lnTo>
                <a:lnTo>
                  <a:pt x="739496" y="8329"/>
                </a:lnTo>
                <a:lnTo>
                  <a:pt x="710148" y="11313"/>
                </a:lnTo>
                <a:lnTo>
                  <a:pt x="681058" y="14890"/>
                </a:lnTo>
                <a:lnTo>
                  <a:pt x="652140" y="18863"/>
                </a:lnTo>
                <a:lnTo>
                  <a:pt x="623336" y="24685"/>
                </a:lnTo>
                <a:lnTo>
                  <a:pt x="594608" y="31742"/>
                </a:lnTo>
                <a:lnTo>
                  <a:pt x="565931" y="39622"/>
                </a:lnTo>
                <a:lnTo>
                  <a:pt x="538876" y="48050"/>
                </a:lnTo>
                <a:lnTo>
                  <a:pt x="512902" y="56844"/>
                </a:lnTo>
                <a:lnTo>
                  <a:pt x="487648" y="65881"/>
                </a:lnTo>
                <a:lnTo>
                  <a:pt x="462081" y="75081"/>
                </a:lnTo>
                <a:lnTo>
                  <a:pt x="436305" y="84390"/>
                </a:lnTo>
                <a:lnTo>
                  <a:pt x="410390" y="93770"/>
                </a:lnTo>
                <a:lnTo>
                  <a:pt x="385969" y="103198"/>
                </a:lnTo>
                <a:lnTo>
                  <a:pt x="362545" y="112660"/>
                </a:lnTo>
                <a:lnTo>
                  <a:pt x="339785" y="122142"/>
                </a:lnTo>
                <a:lnTo>
                  <a:pt x="317468" y="132432"/>
                </a:lnTo>
                <a:lnTo>
                  <a:pt x="295446" y="143261"/>
                </a:lnTo>
                <a:lnTo>
                  <a:pt x="273622" y="154449"/>
                </a:lnTo>
                <a:lnTo>
                  <a:pt x="253515" y="165083"/>
                </a:lnTo>
                <a:lnTo>
                  <a:pt x="234555" y="175347"/>
                </a:lnTo>
                <a:lnTo>
                  <a:pt x="199465" y="196011"/>
                </a:lnTo>
                <a:lnTo>
                  <a:pt x="167994" y="218426"/>
                </a:lnTo>
                <a:lnTo>
                  <a:pt x="138132" y="239499"/>
                </a:lnTo>
                <a:lnTo>
                  <a:pt x="109779" y="260242"/>
                </a:lnTo>
                <a:lnTo>
                  <a:pt x="83949" y="282691"/>
                </a:lnTo>
                <a:lnTo>
                  <a:pt x="61356" y="308014"/>
                </a:lnTo>
                <a:lnTo>
                  <a:pt x="41525" y="334349"/>
                </a:lnTo>
                <a:lnTo>
                  <a:pt x="24774" y="359284"/>
                </a:lnTo>
                <a:lnTo>
                  <a:pt x="13625" y="383595"/>
                </a:lnTo>
                <a:lnTo>
                  <a:pt x="6024" y="408423"/>
                </a:lnTo>
                <a:lnTo>
                  <a:pt x="0" y="435332"/>
                </a:lnTo>
                <a:lnTo>
                  <a:pt x="1027" y="461050"/>
                </a:lnTo>
                <a:lnTo>
                  <a:pt x="7568" y="484916"/>
                </a:lnTo>
                <a:lnTo>
                  <a:pt x="24639" y="516203"/>
                </a:lnTo>
                <a:lnTo>
                  <a:pt x="51741" y="550985"/>
                </a:lnTo>
                <a:lnTo>
                  <a:pt x="80025" y="577405"/>
                </a:lnTo>
                <a:lnTo>
                  <a:pt x="108990" y="598463"/>
                </a:lnTo>
                <a:lnTo>
                  <a:pt x="133340" y="614780"/>
                </a:lnTo>
                <a:lnTo>
                  <a:pt x="160830" y="632616"/>
                </a:lnTo>
                <a:lnTo>
                  <a:pt x="191569" y="651126"/>
                </a:lnTo>
                <a:lnTo>
                  <a:pt x="223752" y="669936"/>
                </a:lnTo>
                <a:lnTo>
                  <a:pt x="257370" y="688879"/>
                </a:lnTo>
                <a:lnTo>
                  <a:pt x="275225" y="698375"/>
                </a:lnTo>
                <a:lnTo>
                  <a:pt x="293478" y="707882"/>
                </a:lnTo>
                <a:lnTo>
                  <a:pt x="312790" y="717394"/>
                </a:lnTo>
                <a:lnTo>
                  <a:pt x="332809" y="726911"/>
                </a:lnTo>
                <a:lnTo>
                  <a:pt x="353299" y="736430"/>
                </a:lnTo>
                <a:lnTo>
                  <a:pt x="386648" y="749124"/>
                </a:lnTo>
                <a:lnTo>
                  <a:pt x="415493" y="757411"/>
                </a:lnTo>
                <a:lnTo>
                  <a:pt x="444188" y="763740"/>
                </a:lnTo>
                <a:lnTo>
                  <a:pt x="477050" y="769199"/>
                </a:lnTo>
                <a:lnTo>
                  <a:pt x="494703" y="771766"/>
                </a:lnTo>
                <a:lnTo>
                  <a:pt x="513615" y="774271"/>
                </a:lnTo>
                <a:lnTo>
                  <a:pt x="533368" y="776735"/>
                </a:lnTo>
                <a:lnTo>
                  <a:pt x="553679" y="779171"/>
                </a:lnTo>
                <a:lnTo>
                  <a:pt x="574364" y="781590"/>
                </a:lnTo>
                <a:lnTo>
                  <a:pt x="595298" y="783995"/>
                </a:lnTo>
                <a:lnTo>
                  <a:pt x="616398" y="786392"/>
                </a:lnTo>
                <a:lnTo>
                  <a:pt x="639195" y="788785"/>
                </a:lnTo>
                <a:lnTo>
                  <a:pt x="663125" y="791173"/>
                </a:lnTo>
                <a:lnTo>
                  <a:pt x="687809" y="793559"/>
                </a:lnTo>
                <a:lnTo>
                  <a:pt x="712997" y="795149"/>
                </a:lnTo>
                <a:lnTo>
                  <a:pt x="738520" y="796210"/>
                </a:lnTo>
                <a:lnTo>
                  <a:pt x="764266" y="796917"/>
                </a:lnTo>
                <a:lnTo>
                  <a:pt x="790956" y="797389"/>
                </a:lnTo>
                <a:lnTo>
                  <a:pt x="818273" y="797703"/>
                </a:lnTo>
                <a:lnTo>
                  <a:pt x="846010" y="797912"/>
                </a:lnTo>
                <a:lnTo>
                  <a:pt x="874027" y="797258"/>
                </a:lnTo>
                <a:lnTo>
                  <a:pt x="902229" y="796028"/>
                </a:lnTo>
                <a:lnTo>
                  <a:pt x="930556" y="794414"/>
                </a:lnTo>
                <a:lnTo>
                  <a:pt x="959759" y="792545"/>
                </a:lnTo>
                <a:lnTo>
                  <a:pt x="989547" y="790505"/>
                </a:lnTo>
                <a:lnTo>
                  <a:pt x="1019724" y="788352"/>
                </a:lnTo>
                <a:lnTo>
                  <a:pt x="1048573" y="785328"/>
                </a:lnTo>
                <a:lnTo>
                  <a:pt x="1076537" y="781725"/>
                </a:lnTo>
                <a:lnTo>
                  <a:pt x="1103911" y="777736"/>
                </a:lnTo>
                <a:lnTo>
                  <a:pt x="1144386" y="770313"/>
                </a:lnTo>
                <a:lnTo>
                  <a:pt x="1193594" y="760603"/>
                </a:lnTo>
                <a:lnTo>
                  <a:pt x="1248624" y="749366"/>
                </a:lnTo>
                <a:lnTo>
                  <a:pt x="1302773" y="735525"/>
                </a:lnTo>
                <a:lnTo>
                  <a:pt x="1356335" y="719948"/>
                </a:lnTo>
                <a:lnTo>
                  <a:pt x="1409506" y="703214"/>
                </a:lnTo>
                <a:lnTo>
                  <a:pt x="1460034" y="684120"/>
                </a:lnTo>
                <a:lnTo>
                  <a:pt x="1508801" y="663453"/>
                </a:lnTo>
                <a:lnTo>
                  <a:pt x="1556393" y="641738"/>
                </a:lnTo>
                <a:lnTo>
                  <a:pt x="1600028" y="618529"/>
                </a:lnTo>
                <a:lnTo>
                  <a:pt x="1641024" y="594326"/>
                </a:lnTo>
                <a:lnTo>
                  <a:pt x="1680261" y="569459"/>
                </a:lnTo>
                <a:lnTo>
                  <a:pt x="1714356" y="544944"/>
                </a:lnTo>
                <a:lnTo>
                  <a:pt x="1745024" y="520662"/>
                </a:lnTo>
                <a:lnTo>
                  <a:pt x="1773406" y="496537"/>
                </a:lnTo>
                <a:lnTo>
                  <a:pt x="1797091" y="474104"/>
                </a:lnTo>
                <a:lnTo>
                  <a:pt x="1817643" y="452799"/>
                </a:lnTo>
                <a:lnTo>
                  <a:pt x="1836107" y="432245"/>
                </a:lnTo>
                <a:lnTo>
                  <a:pt x="1851591" y="412193"/>
                </a:lnTo>
                <a:lnTo>
                  <a:pt x="1865089" y="392474"/>
                </a:lnTo>
                <a:lnTo>
                  <a:pt x="1877262" y="372978"/>
                </a:lnTo>
                <a:lnTo>
                  <a:pt x="1895022" y="338617"/>
                </a:lnTo>
                <a:lnTo>
                  <a:pt x="1905825" y="307470"/>
                </a:lnTo>
                <a:lnTo>
                  <a:pt x="1907981" y="277751"/>
                </a:lnTo>
                <a:lnTo>
                  <a:pt x="1904177" y="252902"/>
                </a:lnTo>
                <a:lnTo>
                  <a:pt x="1895607" y="232068"/>
                </a:lnTo>
                <a:lnTo>
                  <a:pt x="1881214" y="214872"/>
                </a:lnTo>
                <a:lnTo>
                  <a:pt x="1857884" y="205641"/>
                </a:lnTo>
                <a:lnTo>
                  <a:pt x="1828201" y="202332"/>
                </a:lnTo>
                <a:lnTo>
                  <a:pt x="1793842" y="203507"/>
                </a:lnTo>
                <a:lnTo>
                  <a:pt x="1774202" y="205726"/>
                </a:lnTo>
                <a:lnTo>
                  <a:pt x="1753171" y="208792"/>
                </a:lnTo>
                <a:lnTo>
                  <a:pt x="1731213" y="212424"/>
                </a:lnTo>
                <a:lnTo>
                  <a:pt x="1687297" y="2196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Attributes for Booleans</a:t>
            </a:r>
          </a:p>
        </p:txBody>
      </p:sp>
      <p:sp>
        <p:nvSpPr>
          <p:cNvPr id="252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Consider the example on the next slide</a:t>
            </a:r>
          </a:p>
          <a:p>
            <a:r>
              <a:rPr lang="en-US" altLang="en-US"/>
              <a:t>As we generate the code we don’t know what the target branches should be.</a:t>
            </a:r>
          </a:p>
          <a:p>
            <a:endParaRPr lang="en-US" altLang="en-US"/>
          </a:p>
          <a:p>
            <a:r>
              <a:rPr lang="en-US" altLang="en-US"/>
              <a:t>We need to build lists of quads whose target fields need  to be filled in later</a:t>
            </a:r>
          </a:p>
          <a:p>
            <a:endParaRPr lang="en-US" altLang="en-US"/>
          </a:p>
          <a:p>
            <a:r>
              <a:rPr lang="en-US" altLang="en-US"/>
              <a:t>E.True</a:t>
            </a:r>
          </a:p>
          <a:p>
            <a:r>
              <a:rPr lang="en-US" altLang="en-US"/>
              <a:t>E.false</a:t>
            </a:r>
          </a:p>
        </p:txBody>
      </p:sp>
      <p:sp>
        <p:nvSpPr>
          <p:cNvPr id="2" name="SMARTInkShape-2138"/>
          <p:cNvSpPr/>
          <p:nvPr/>
        </p:nvSpPr>
        <p:spPr bwMode="auto">
          <a:xfrm>
            <a:off x="3050471" y="3486160"/>
            <a:ext cx="1690938" cy="42854"/>
          </a:xfrm>
          <a:custGeom>
            <a:avLst/>
            <a:gdLst/>
            <a:ahLst/>
            <a:cxnLst/>
            <a:rect l="0" t="0" r="0" b="0"/>
            <a:pathLst>
              <a:path w="1690938" h="42854">
                <a:moveTo>
                  <a:pt x="14198" y="42853"/>
                </a:moveTo>
                <a:lnTo>
                  <a:pt x="0" y="42853"/>
                </a:lnTo>
                <a:lnTo>
                  <a:pt x="31832" y="42853"/>
                </a:lnTo>
                <a:lnTo>
                  <a:pt x="52224" y="40736"/>
                </a:lnTo>
                <a:lnTo>
                  <a:pt x="82740" y="36702"/>
                </a:lnTo>
                <a:lnTo>
                  <a:pt x="110001" y="36003"/>
                </a:lnTo>
                <a:lnTo>
                  <a:pt x="141979" y="35796"/>
                </a:lnTo>
                <a:lnTo>
                  <a:pt x="176589" y="35735"/>
                </a:lnTo>
                <a:lnTo>
                  <a:pt x="202259" y="35720"/>
                </a:lnTo>
                <a:lnTo>
                  <a:pt x="230337" y="35714"/>
                </a:lnTo>
                <a:lnTo>
                  <a:pt x="261337" y="35711"/>
                </a:lnTo>
                <a:lnTo>
                  <a:pt x="293635" y="35710"/>
                </a:lnTo>
                <a:lnTo>
                  <a:pt x="327305" y="35710"/>
                </a:lnTo>
                <a:lnTo>
                  <a:pt x="345173" y="35709"/>
                </a:lnTo>
                <a:lnTo>
                  <a:pt x="363436" y="35709"/>
                </a:lnTo>
                <a:lnTo>
                  <a:pt x="381961" y="35709"/>
                </a:lnTo>
                <a:lnTo>
                  <a:pt x="400661" y="35709"/>
                </a:lnTo>
                <a:lnTo>
                  <a:pt x="419477" y="35709"/>
                </a:lnTo>
                <a:lnTo>
                  <a:pt x="439165" y="34915"/>
                </a:lnTo>
                <a:lnTo>
                  <a:pt x="459435" y="33592"/>
                </a:lnTo>
                <a:lnTo>
                  <a:pt x="480091" y="31917"/>
                </a:lnTo>
                <a:lnTo>
                  <a:pt x="501006" y="30799"/>
                </a:lnTo>
                <a:lnTo>
                  <a:pt x="522093" y="30054"/>
                </a:lnTo>
                <a:lnTo>
                  <a:pt x="543295" y="29558"/>
                </a:lnTo>
                <a:lnTo>
                  <a:pt x="565366" y="27639"/>
                </a:lnTo>
                <a:lnTo>
                  <a:pt x="588019" y="24773"/>
                </a:lnTo>
                <a:lnTo>
                  <a:pt x="611057" y="21274"/>
                </a:lnTo>
                <a:lnTo>
                  <a:pt x="634354" y="18942"/>
                </a:lnTo>
                <a:lnTo>
                  <a:pt x="657823" y="17387"/>
                </a:lnTo>
                <a:lnTo>
                  <a:pt x="681406" y="16351"/>
                </a:lnTo>
                <a:lnTo>
                  <a:pt x="705066" y="14866"/>
                </a:lnTo>
                <a:lnTo>
                  <a:pt x="728777" y="13082"/>
                </a:lnTo>
                <a:lnTo>
                  <a:pt x="752521" y="11099"/>
                </a:lnTo>
                <a:lnTo>
                  <a:pt x="776288" y="8984"/>
                </a:lnTo>
                <a:lnTo>
                  <a:pt x="800071" y="6780"/>
                </a:lnTo>
                <a:lnTo>
                  <a:pt x="823863" y="4516"/>
                </a:lnTo>
                <a:lnTo>
                  <a:pt x="847662" y="3008"/>
                </a:lnTo>
                <a:lnTo>
                  <a:pt x="871466" y="2002"/>
                </a:lnTo>
                <a:lnTo>
                  <a:pt x="895272" y="1331"/>
                </a:lnTo>
                <a:lnTo>
                  <a:pt x="919081" y="884"/>
                </a:lnTo>
                <a:lnTo>
                  <a:pt x="942891" y="586"/>
                </a:lnTo>
                <a:lnTo>
                  <a:pt x="966701" y="387"/>
                </a:lnTo>
                <a:lnTo>
                  <a:pt x="990513" y="255"/>
                </a:lnTo>
                <a:lnTo>
                  <a:pt x="1014324" y="167"/>
                </a:lnTo>
                <a:lnTo>
                  <a:pt x="1038136" y="108"/>
                </a:lnTo>
                <a:lnTo>
                  <a:pt x="1061155" y="68"/>
                </a:lnTo>
                <a:lnTo>
                  <a:pt x="1083644" y="42"/>
                </a:lnTo>
                <a:lnTo>
                  <a:pt x="1105781" y="25"/>
                </a:lnTo>
                <a:lnTo>
                  <a:pt x="1127682" y="13"/>
                </a:lnTo>
                <a:lnTo>
                  <a:pt x="1149427" y="6"/>
                </a:lnTo>
                <a:lnTo>
                  <a:pt x="1171067" y="0"/>
                </a:lnTo>
                <a:lnTo>
                  <a:pt x="1192638" y="791"/>
                </a:lnTo>
                <a:lnTo>
                  <a:pt x="1214162" y="2111"/>
                </a:lnTo>
                <a:lnTo>
                  <a:pt x="1235655" y="3786"/>
                </a:lnTo>
                <a:lnTo>
                  <a:pt x="1257128" y="4902"/>
                </a:lnTo>
                <a:lnTo>
                  <a:pt x="1278586" y="5645"/>
                </a:lnTo>
                <a:lnTo>
                  <a:pt x="1300036" y="6142"/>
                </a:lnTo>
                <a:lnTo>
                  <a:pt x="1321480" y="6472"/>
                </a:lnTo>
                <a:lnTo>
                  <a:pt x="1342919" y="6693"/>
                </a:lnTo>
                <a:lnTo>
                  <a:pt x="1364356" y="6840"/>
                </a:lnTo>
                <a:lnTo>
                  <a:pt x="1384997" y="6938"/>
                </a:lnTo>
                <a:lnTo>
                  <a:pt x="1405107" y="7003"/>
                </a:lnTo>
                <a:lnTo>
                  <a:pt x="1424864" y="7047"/>
                </a:lnTo>
                <a:lnTo>
                  <a:pt x="1444386" y="6282"/>
                </a:lnTo>
                <a:lnTo>
                  <a:pt x="1463750" y="4978"/>
                </a:lnTo>
                <a:lnTo>
                  <a:pt x="1483010" y="3316"/>
                </a:lnTo>
                <a:lnTo>
                  <a:pt x="1501406" y="2207"/>
                </a:lnTo>
                <a:lnTo>
                  <a:pt x="1536662" y="975"/>
                </a:lnTo>
                <a:lnTo>
                  <a:pt x="1568736" y="428"/>
                </a:lnTo>
                <a:lnTo>
                  <a:pt x="1598072" y="185"/>
                </a:lnTo>
                <a:lnTo>
                  <a:pt x="1624340" y="77"/>
                </a:lnTo>
                <a:lnTo>
                  <a:pt x="1653856" y="16"/>
                </a:lnTo>
                <a:lnTo>
                  <a:pt x="1678666" y="789"/>
                </a:lnTo>
                <a:lnTo>
                  <a:pt x="1690937" y="6142"/>
                </a:lnTo>
                <a:lnTo>
                  <a:pt x="1690030" y="7266"/>
                </a:lnTo>
                <a:lnTo>
                  <a:pt x="1680376" y="12641"/>
                </a:lnTo>
                <a:lnTo>
                  <a:pt x="1657260" y="2142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139"/>
          <p:cNvSpPr/>
          <p:nvPr/>
        </p:nvSpPr>
        <p:spPr bwMode="auto">
          <a:xfrm>
            <a:off x="6100763" y="3543300"/>
            <a:ext cx="1543051" cy="42202"/>
          </a:xfrm>
          <a:custGeom>
            <a:avLst/>
            <a:gdLst/>
            <a:ahLst/>
            <a:cxnLst/>
            <a:rect l="0" t="0" r="0" b="0"/>
            <a:pathLst>
              <a:path w="1543051" h="42202">
                <a:moveTo>
                  <a:pt x="0" y="35719"/>
                </a:moveTo>
                <a:lnTo>
                  <a:pt x="9942" y="35719"/>
                </a:lnTo>
                <a:lnTo>
                  <a:pt x="14472" y="37835"/>
                </a:lnTo>
                <a:lnTo>
                  <a:pt x="16792" y="39511"/>
                </a:lnTo>
                <a:lnTo>
                  <a:pt x="37624" y="42201"/>
                </a:lnTo>
                <a:lnTo>
                  <a:pt x="68903" y="40615"/>
                </a:lnTo>
                <a:lnTo>
                  <a:pt x="103494" y="37169"/>
                </a:lnTo>
                <a:lnTo>
                  <a:pt x="130135" y="36364"/>
                </a:lnTo>
                <a:lnTo>
                  <a:pt x="157850" y="36006"/>
                </a:lnTo>
                <a:lnTo>
                  <a:pt x="192393" y="33729"/>
                </a:lnTo>
                <a:lnTo>
                  <a:pt x="211605" y="32011"/>
                </a:lnTo>
                <a:lnTo>
                  <a:pt x="231557" y="30866"/>
                </a:lnTo>
                <a:lnTo>
                  <a:pt x="252003" y="30102"/>
                </a:lnTo>
                <a:lnTo>
                  <a:pt x="272777" y="29593"/>
                </a:lnTo>
                <a:lnTo>
                  <a:pt x="295357" y="29254"/>
                </a:lnTo>
                <a:lnTo>
                  <a:pt x="319142" y="29027"/>
                </a:lnTo>
                <a:lnTo>
                  <a:pt x="343730" y="28877"/>
                </a:lnTo>
                <a:lnTo>
                  <a:pt x="369647" y="28776"/>
                </a:lnTo>
                <a:lnTo>
                  <a:pt x="396450" y="28709"/>
                </a:lnTo>
                <a:lnTo>
                  <a:pt x="423843" y="28665"/>
                </a:lnTo>
                <a:lnTo>
                  <a:pt x="452425" y="27841"/>
                </a:lnTo>
                <a:lnTo>
                  <a:pt x="481797" y="26498"/>
                </a:lnTo>
                <a:lnTo>
                  <a:pt x="511698" y="24809"/>
                </a:lnTo>
                <a:lnTo>
                  <a:pt x="542745" y="23683"/>
                </a:lnTo>
                <a:lnTo>
                  <a:pt x="574554" y="22932"/>
                </a:lnTo>
                <a:lnTo>
                  <a:pt x="606873" y="22432"/>
                </a:lnTo>
                <a:lnTo>
                  <a:pt x="639532" y="22098"/>
                </a:lnTo>
                <a:lnTo>
                  <a:pt x="672417" y="21876"/>
                </a:lnTo>
                <a:lnTo>
                  <a:pt x="705453" y="21728"/>
                </a:lnTo>
                <a:lnTo>
                  <a:pt x="739383" y="20835"/>
                </a:lnTo>
                <a:lnTo>
                  <a:pt x="773910" y="19446"/>
                </a:lnTo>
                <a:lnTo>
                  <a:pt x="808833" y="17727"/>
                </a:lnTo>
                <a:lnTo>
                  <a:pt x="844816" y="16580"/>
                </a:lnTo>
                <a:lnTo>
                  <a:pt x="881504" y="15816"/>
                </a:lnTo>
                <a:lnTo>
                  <a:pt x="918663" y="15307"/>
                </a:lnTo>
                <a:lnTo>
                  <a:pt x="954548" y="14173"/>
                </a:lnTo>
                <a:lnTo>
                  <a:pt x="989584" y="12624"/>
                </a:lnTo>
                <a:lnTo>
                  <a:pt x="1024054" y="10797"/>
                </a:lnTo>
                <a:lnTo>
                  <a:pt x="1058940" y="9579"/>
                </a:lnTo>
                <a:lnTo>
                  <a:pt x="1094103" y="8767"/>
                </a:lnTo>
                <a:lnTo>
                  <a:pt x="1129452" y="8226"/>
                </a:lnTo>
                <a:lnTo>
                  <a:pt x="1163336" y="7072"/>
                </a:lnTo>
                <a:lnTo>
                  <a:pt x="1196245" y="5508"/>
                </a:lnTo>
                <a:lnTo>
                  <a:pt x="1228503" y="3672"/>
                </a:lnTo>
                <a:lnTo>
                  <a:pt x="1260326" y="3242"/>
                </a:lnTo>
                <a:lnTo>
                  <a:pt x="1291862" y="3749"/>
                </a:lnTo>
                <a:lnTo>
                  <a:pt x="1323204" y="4880"/>
                </a:lnTo>
                <a:lnTo>
                  <a:pt x="1352036" y="4841"/>
                </a:lnTo>
                <a:lnTo>
                  <a:pt x="1379194" y="4021"/>
                </a:lnTo>
                <a:lnTo>
                  <a:pt x="1405238" y="2680"/>
                </a:lnTo>
                <a:lnTo>
                  <a:pt x="1428157" y="1787"/>
                </a:lnTo>
                <a:lnTo>
                  <a:pt x="1448992" y="1191"/>
                </a:lnTo>
                <a:lnTo>
                  <a:pt x="1468438" y="794"/>
                </a:lnTo>
                <a:lnTo>
                  <a:pt x="1500628" y="353"/>
                </a:lnTo>
                <a:lnTo>
                  <a:pt x="15430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7" name="SMARTInkShape-Group396"/>
          <p:cNvGrpSpPr/>
          <p:nvPr/>
        </p:nvGrpSpPr>
        <p:grpSpPr>
          <a:xfrm>
            <a:off x="1443038" y="4285269"/>
            <a:ext cx="2867553" cy="929670"/>
            <a:chOff x="1443038" y="4285269"/>
            <a:chExt cx="2867553" cy="929670"/>
          </a:xfrm>
        </p:grpSpPr>
        <p:sp>
          <p:nvSpPr>
            <p:cNvPr id="4" name="SMARTInkShape-2140"/>
            <p:cNvSpPr/>
            <p:nvPr/>
          </p:nvSpPr>
          <p:spPr bwMode="auto">
            <a:xfrm>
              <a:off x="4229100" y="4436269"/>
              <a:ext cx="81491" cy="106487"/>
            </a:xfrm>
            <a:custGeom>
              <a:avLst/>
              <a:gdLst/>
              <a:ahLst/>
              <a:cxnLst/>
              <a:rect l="0" t="0" r="0" b="0"/>
              <a:pathLst>
                <a:path w="81491" h="106487">
                  <a:moveTo>
                    <a:pt x="28575" y="0"/>
                  </a:moveTo>
                  <a:lnTo>
                    <a:pt x="21518" y="0"/>
                  </a:lnTo>
                  <a:lnTo>
                    <a:pt x="21457" y="3792"/>
                  </a:lnTo>
                  <a:lnTo>
                    <a:pt x="23559" y="7771"/>
                  </a:lnTo>
                  <a:lnTo>
                    <a:pt x="25231" y="9943"/>
                  </a:lnTo>
                  <a:lnTo>
                    <a:pt x="27089" y="16590"/>
                  </a:lnTo>
                  <a:lnTo>
                    <a:pt x="27584" y="20585"/>
                  </a:lnTo>
                  <a:lnTo>
                    <a:pt x="29502" y="24042"/>
                  </a:lnTo>
                  <a:lnTo>
                    <a:pt x="39786" y="32700"/>
                  </a:lnTo>
                  <a:lnTo>
                    <a:pt x="62135" y="48952"/>
                  </a:lnTo>
                  <a:lnTo>
                    <a:pt x="80564" y="72524"/>
                  </a:lnTo>
                  <a:lnTo>
                    <a:pt x="81490" y="76131"/>
                  </a:lnTo>
                  <a:lnTo>
                    <a:pt x="80403" y="84371"/>
                  </a:lnTo>
                  <a:lnTo>
                    <a:pt x="75158" y="91209"/>
                  </a:lnTo>
                  <a:lnTo>
                    <a:pt x="58855" y="102066"/>
                  </a:lnTo>
                  <a:lnTo>
                    <a:pt x="24321" y="106486"/>
                  </a:lnTo>
                  <a:lnTo>
                    <a:pt x="13984" y="106065"/>
                  </a:lnTo>
                  <a:lnTo>
                    <a:pt x="6745" y="103231"/>
                  </a:lnTo>
                  <a:lnTo>
                    <a:pt x="4496" y="100571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2141"/>
            <p:cNvSpPr/>
            <p:nvPr/>
          </p:nvSpPr>
          <p:spPr bwMode="auto">
            <a:xfrm>
              <a:off x="4045119" y="4285269"/>
              <a:ext cx="198270" cy="268192"/>
            </a:xfrm>
            <a:custGeom>
              <a:avLst/>
              <a:gdLst/>
              <a:ahLst/>
              <a:cxnLst/>
              <a:rect l="0" t="0" r="0" b="0"/>
              <a:pathLst>
                <a:path w="198270" h="268192">
                  <a:moveTo>
                    <a:pt x="62537" y="151000"/>
                  </a:moveTo>
                  <a:lnTo>
                    <a:pt x="29742" y="180257"/>
                  </a:lnTo>
                  <a:lnTo>
                    <a:pt x="7133" y="213864"/>
                  </a:lnTo>
                  <a:lnTo>
                    <a:pt x="2194" y="224183"/>
                  </a:lnTo>
                  <a:lnTo>
                    <a:pt x="0" y="234061"/>
                  </a:lnTo>
                  <a:lnTo>
                    <a:pt x="1141" y="243743"/>
                  </a:lnTo>
                  <a:lnTo>
                    <a:pt x="4294" y="252544"/>
                  </a:lnTo>
                  <a:lnTo>
                    <a:pt x="15082" y="267255"/>
                  </a:lnTo>
                  <a:lnTo>
                    <a:pt x="18200" y="268191"/>
                  </a:lnTo>
                  <a:lnTo>
                    <a:pt x="25899" y="267114"/>
                  </a:lnTo>
                  <a:lnTo>
                    <a:pt x="39158" y="262045"/>
                  </a:lnTo>
                  <a:lnTo>
                    <a:pt x="67338" y="238611"/>
                  </a:lnTo>
                  <a:lnTo>
                    <a:pt x="85563" y="214255"/>
                  </a:lnTo>
                  <a:lnTo>
                    <a:pt x="99747" y="182280"/>
                  </a:lnTo>
                  <a:lnTo>
                    <a:pt x="108752" y="149685"/>
                  </a:lnTo>
                  <a:lnTo>
                    <a:pt x="111652" y="125809"/>
                  </a:lnTo>
                  <a:lnTo>
                    <a:pt x="115587" y="99323"/>
                  </a:lnTo>
                  <a:lnTo>
                    <a:pt x="117865" y="73792"/>
                  </a:lnTo>
                  <a:lnTo>
                    <a:pt x="119147" y="41340"/>
                  </a:lnTo>
                  <a:lnTo>
                    <a:pt x="117860" y="25269"/>
                  </a:lnTo>
                  <a:lnTo>
                    <a:pt x="109003" y="8089"/>
                  </a:lnTo>
                  <a:lnTo>
                    <a:pt x="103562" y="701"/>
                  </a:lnTo>
                  <a:lnTo>
                    <a:pt x="100206" y="0"/>
                  </a:lnTo>
                  <a:lnTo>
                    <a:pt x="96381" y="1121"/>
                  </a:lnTo>
                  <a:lnTo>
                    <a:pt x="92244" y="3456"/>
                  </a:lnTo>
                  <a:lnTo>
                    <a:pt x="78835" y="21911"/>
                  </a:lnTo>
                  <a:lnTo>
                    <a:pt x="64808" y="51279"/>
                  </a:lnTo>
                  <a:lnTo>
                    <a:pt x="57461" y="75723"/>
                  </a:lnTo>
                  <a:lnTo>
                    <a:pt x="52344" y="102462"/>
                  </a:lnTo>
                  <a:lnTo>
                    <a:pt x="50069" y="130221"/>
                  </a:lnTo>
                  <a:lnTo>
                    <a:pt x="51175" y="156317"/>
                  </a:lnTo>
                  <a:lnTo>
                    <a:pt x="58377" y="191204"/>
                  </a:lnTo>
                  <a:lnTo>
                    <a:pt x="67038" y="210937"/>
                  </a:lnTo>
                  <a:lnTo>
                    <a:pt x="85302" y="234640"/>
                  </a:lnTo>
                  <a:lnTo>
                    <a:pt x="98849" y="246646"/>
                  </a:lnTo>
                  <a:lnTo>
                    <a:pt x="112807" y="253040"/>
                  </a:lnTo>
                  <a:lnTo>
                    <a:pt x="126948" y="255089"/>
                  </a:lnTo>
                  <a:lnTo>
                    <a:pt x="141170" y="253353"/>
                  </a:lnTo>
                  <a:lnTo>
                    <a:pt x="153312" y="247819"/>
                  </a:lnTo>
                  <a:lnTo>
                    <a:pt x="177835" y="227539"/>
                  </a:lnTo>
                  <a:lnTo>
                    <a:pt x="198269" y="186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142"/>
            <p:cNvSpPr/>
            <p:nvPr/>
          </p:nvSpPr>
          <p:spPr bwMode="auto">
            <a:xfrm>
              <a:off x="3893355" y="4465837"/>
              <a:ext cx="157152" cy="129255"/>
            </a:xfrm>
            <a:custGeom>
              <a:avLst/>
              <a:gdLst/>
              <a:ahLst/>
              <a:cxnLst/>
              <a:rect l="0" t="0" r="0" b="0"/>
              <a:pathLst>
                <a:path w="157152" h="129255">
                  <a:moveTo>
                    <a:pt x="28564" y="6151"/>
                  </a:moveTo>
                  <a:lnTo>
                    <a:pt x="11771" y="6151"/>
                  </a:lnTo>
                  <a:lnTo>
                    <a:pt x="7077" y="4034"/>
                  </a:lnTo>
                  <a:lnTo>
                    <a:pt x="1389" y="0"/>
                  </a:lnTo>
                  <a:lnTo>
                    <a:pt x="922" y="462"/>
                  </a:lnTo>
                  <a:lnTo>
                    <a:pt x="265" y="4906"/>
                  </a:lnTo>
                  <a:lnTo>
                    <a:pt x="0" y="36599"/>
                  </a:lnTo>
                  <a:lnTo>
                    <a:pt x="2107" y="70691"/>
                  </a:lnTo>
                  <a:lnTo>
                    <a:pt x="8808" y="103441"/>
                  </a:lnTo>
                  <a:lnTo>
                    <a:pt x="10631" y="106729"/>
                  </a:lnTo>
                  <a:lnTo>
                    <a:pt x="13433" y="108922"/>
                  </a:lnTo>
                  <a:lnTo>
                    <a:pt x="20781" y="111358"/>
                  </a:lnTo>
                  <a:lnTo>
                    <a:pt x="24169" y="111213"/>
                  </a:lnTo>
                  <a:lnTo>
                    <a:pt x="30050" y="108937"/>
                  </a:lnTo>
                  <a:lnTo>
                    <a:pt x="55097" y="86520"/>
                  </a:lnTo>
                  <a:lnTo>
                    <a:pt x="78615" y="55451"/>
                  </a:lnTo>
                  <a:lnTo>
                    <a:pt x="104325" y="19845"/>
                  </a:lnTo>
                  <a:lnTo>
                    <a:pt x="106059" y="18455"/>
                  </a:lnTo>
                  <a:lnTo>
                    <a:pt x="108009" y="18322"/>
                  </a:lnTo>
                  <a:lnTo>
                    <a:pt x="110102" y="19028"/>
                  </a:lnTo>
                  <a:lnTo>
                    <a:pt x="111497" y="21879"/>
                  </a:lnTo>
                  <a:lnTo>
                    <a:pt x="114044" y="56911"/>
                  </a:lnTo>
                  <a:lnTo>
                    <a:pt x="114257" y="91975"/>
                  </a:lnTo>
                  <a:lnTo>
                    <a:pt x="115076" y="118882"/>
                  </a:lnTo>
                  <a:lnTo>
                    <a:pt x="118078" y="127162"/>
                  </a:lnTo>
                  <a:lnTo>
                    <a:pt x="119990" y="128893"/>
                  </a:lnTo>
                  <a:lnTo>
                    <a:pt x="122058" y="129254"/>
                  </a:lnTo>
                  <a:lnTo>
                    <a:pt x="134874" y="124130"/>
                  </a:lnTo>
                  <a:lnTo>
                    <a:pt x="157151" y="99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143"/>
            <p:cNvSpPr/>
            <p:nvPr/>
          </p:nvSpPr>
          <p:spPr bwMode="auto">
            <a:xfrm>
              <a:off x="3387966" y="4394901"/>
              <a:ext cx="491091" cy="426505"/>
            </a:xfrm>
            <a:custGeom>
              <a:avLst/>
              <a:gdLst/>
              <a:ahLst/>
              <a:cxnLst/>
              <a:rect l="0" t="0" r="0" b="0"/>
              <a:pathLst>
                <a:path w="491091" h="426505">
                  <a:moveTo>
                    <a:pt x="98184" y="41368"/>
                  </a:moveTo>
                  <a:lnTo>
                    <a:pt x="94392" y="37576"/>
                  </a:lnTo>
                  <a:lnTo>
                    <a:pt x="92530" y="33597"/>
                  </a:lnTo>
                  <a:lnTo>
                    <a:pt x="87542" y="20783"/>
                  </a:lnTo>
                  <a:lnTo>
                    <a:pt x="81184" y="11368"/>
                  </a:lnTo>
                  <a:lnTo>
                    <a:pt x="70481" y="3551"/>
                  </a:lnTo>
                  <a:lnTo>
                    <a:pt x="57255" y="0"/>
                  </a:lnTo>
                  <a:lnTo>
                    <a:pt x="52642" y="1090"/>
                  </a:lnTo>
                  <a:lnTo>
                    <a:pt x="38564" y="10207"/>
                  </a:lnTo>
                  <a:lnTo>
                    <a:pt x="14829" y="32130"/>
                  </a:lnTo>
                  <a:lnTo>
                    <a:pt x="4342" y="50008"/>
                  </a:lnTo>
                  <a:lnTo>
                    <a:pt x="0" y="66593"/>
                  </a:lnTo>
                  <a:lnTo>
                    <a:pt x="1101" y="74540"/>
                  </a:lnTo>
                  <a:lnTo>
                    <a:pt x="2505" y="77770"/>
                  </a:lnTo>
                  <a:lnTo>
                    <a:pt x="5030" y="79923"/>
                  </a:lnTo>
                  <a:lnTo>
                    <a:pt x="12068" y="82316"/>
                  </a:lnTo>
                  <a:lnTo>
                    <a:pt x="22604" y="79146"/>
                  </a:lnTo>
                  <a:lnTo>
                    <a:pt x="52563" y="67968"/>
                  </a:lnTo>
                  <a:lnTo>
                    <a:pt x="83352" y="59705"/>
                  </a:lnTo>
                  <a:lnTo>
                    <a:pt x="97942" y="60894"/>
                  </a:lnTo>
                  <a:lnTo>
                    <a:pt x="123336" y="73612"/>
                  </a:lnTo>
                  <a:lnTo>
                    <a:pt x="135292" y="92211"/>
                  </a:lnTo>
                  <a:lnTo>
                    <a:pt x="143251" y="117146"/>
                  </a:lnTo>
                  <a:lnTo>
                    <a:pt x="149435" y="146749"/>
                  </a:lnTo>
                  <a:lnTo>
                    <a:pt x="154829" y="180543"/>
                  </a:lnTo>
                  <a:lnTo>
                    <a:pt x="157379" y="198445"/>
                  </a:lnTo>
                  <a:lnTo>
                    <a:pt x="159078" y="216730"/>
                  </a:lnTo>
                  <a:lnTo>
                    <a:pt x="160212" y="235269"/>
                  </a:lnTo>
                  <a:lnTo>
                    <a:pt x="160967" y="253979"/>
                  </a:lnTo>
                  <a:lnTo>
                    <a:pt x="162265" y="272802"/>
                  </a:lnTo>
                  <a:lnTo>
                    <a:pt x="163923" y="291701"/>
                  </a:lnTo>
                  <a:lnTo>
                    <a:pt x="165823" y="310651"/>
                  </a:lnTo>
                  <a:lnTo>
                    <a:pt x="167933" y="344405"/>
                  </a:lnTo>
                  <a:lnTo>
                    <a:pt x="168871" y="373695"/>
                  </a:lnTo>
                  <a:lnTo>
                    <a:pt x="170193" y="406447"/>
                  </a:lnTo>
                  <a:lnTo>
                    <a:pt x="173315" y="420848"/>
                  </a:lnTo>
                  <a:lnTo>
                    <a:pt x="175259" y="424530"/>
                  </a:lnTo>
                  <a:lnTo>
                    <a:pt x="177349" y="426190"/>
                  </a:lnTo>
                  <a:lnTo>
                    <a:pt x="179536" y="426504"/>
                  </a:lnTo>
                  <a:lnTo>
                    <a:pt x="180993" y="424331"/>
                  </a:lnTo>
                  <a:lnTo>
                    <a:pt x="191110" y="389661"/>
                  </a:lnTo>
                  <a:lnTo>
                    <a:pt x="199280" y="363911"/>
                  </a:lnTo>
                  <a:lnTo>
                    <a:pt x="207409" y="333945"/>
                  </a:lnTo>
                  <a:lnTo>
                    <a:pt x="213668" y="302106"/>
                  </a:lnTo>
                  <a:lnTo>
                    <a:pt x="216979" y="269435"/>
                  </a:lnTo>
                  <a:lnTo>
                    <a:pt x="216863" y="237187"/>
                  </a:lnTo>
                  <a:lnTo>
                    <a:pt x="211520" y="206980"/>
                  </a:lnTo>
                  <a:lnTo>
                    <a:pt x="203854" y="181913"/>
                  </a:lnTo>
                  <a:lnTo>
                    <a:pt x="199586" y="170783"/>
                  </a:lnTo>
                  <a:lnTo>
                    <a:pt x="186379" y="156300"/>
                  </a:lnTo>
                  <a:lnTo>
                    <a:pt x="152030" y="140535"/>
                  </a:lnTo>
                  <a:lnTo>
                    <a:pt x="124104" y="139895"/>
                  </a:lnTo>
                  <a:lnTo>
                    <a:pt x="95722" y="148525"/>
                  </a:lnTo>
                  <a:lnTo>
                    <a:pt x="63709" y="168152"/>
                  </a:lnTo>
                  <a:lnTo>
                    <a:pt x="55874" y="173123"/>
                  </a:lnTo>
                  <a:lnTo>
                    <a:pt x="54896" y="174448"/>
                  </a:lnTo>
                  <a:lnTo>
                    <a:pt x="55038" y="175332"/>
                  </a:lnTo>
                  <a:lnTo>
                    <a:pt x="59429" y="174197"/>
                  </a:lnTo>
                  <a:lnTo>
                    <a:pt x="62822" y="172783"/>
                  </a:lnTo>
                  <a:lnTo>
                    <a:pt x="98378" y="147015"/>
                  </a:lnTo>
                  <a:lnTo>
                    <a:pt x="122876" y="133566"/>
                  </a:lnTo>
                  <a:lnTo>
                    <a:pt x="149640" y="119651"/>
                  </a:lnTo>
                  <a:lnTo>
                    <a:pt x="177409" y="103412"/>
                  </a:lnTo>
                  <a:lnTo>
                    <a:pt x="204833" y="87199"/>
                  </a:lnTo>
                  <a:lnTo>
                    <a:pt x="230250" y="74702"/>
                  </a:lnTo>
                  <a:lnTo>
                    <a:pt x="263080" y="62533"/>
                  </a:lnTo>
                  <a:lnTo>
                    <a:pt x="281008" y="60829"/>
                  </a:lnTo>
                  <a:lnTo>
                    <a:pt x="289123" y="61486"/>
                  </a:lnTo>
                  <a:lnTo>
                    <a:pt x="294533" y="63511"/>
                  </a:lnTo>
                  <a:lnTo>
                    <a:pt x="298140" y="66449"/>
                  </a:lnTo>
                  <a:lnTo>
                    <a:pt x="300544" y="69995"/>
                  </a:lnTo>
                  <a:lnTo>
                    <a:pt x="301099" y="80285"/>
                  </a:lnTo>
                  <a:lnTo>
                    <a:pt x="294987" y="110086"/>
                  </a:lnTo>
                  <a:lnTo>
                    <a:pt x="284643" y="137223"/>
                  </a:lnTo>
                  <a:lnTo>
                    <a:pt x="275316" y="165372"/>
                  </a:lnTo>
                  <a:lnTo>
                    <a:pt x="263982" y="198680"/>
                  </a:lnTo>
                  <a:lnTo>
                    <a:pt x="265072" y="201011"/>
                  </a:lnTo>
                  <a:lnTo>
                    <a:pt x="267386" y="202566"/>
                  </a:lnTo>
                  <a:lnTo>
                    <a:pt x="270517" y="203602"/>
                  </a:lnTo>
                  <a:lnTo>
                    <a:pt x="274191" y="202705"/>
                  </a:lnTo>
                  <a:lnTo>
                    <a:pt x="287741" y="193064"/>
                  </a:lnTo>
                  <a:lnTo>
                    <a:pt x="315368" y="164642"/>
                  </a:lnTo>
                  <a:lnTo>
                    <a:pt x="341922" y="134779"/>
                  </a:lnTo>
                  <a:lnTo>
                    <a:pt x="367782" y="105822"/>
                  </a:lnTo>
                  <a:lnTo>
                    <a:pt x="394061" y="71386"/>
                  </a:lnTo>
                  <a:lnTo>
                    <a:pt x="408836" y="49737"/>
                  </a:lnTo>
                  <a:lnTo>
                    <a:pt x="411647" y="48535"/>
                  </a:lnTo>
                  <a:lnTo>
                    <a:pt x="414316" y="48527"/>
                  </a:lnTo>
                  <a:lnTo>
                    <a:pt x="415301" y="50109"/>
                  </a:lnTo>
                  <a:lnTo>
                    <a:pt x="407155" y="85083"/>
                  </a:lnTo>
                  <a:lnTo>
                    <a:pt x="401221" y="116850"/>
                  </a:lnTo>
                  <a:lnTo>
                    <a:pt x="399111" y="149811"/>
                  </a:lnTo>
                  <a:lnTo>
                    <a:pt x="400514" y="183086"/>
                  </a:lnTo>
                  <a:lnTo>
                    <a:pt x="404796" y="196429"/>
                  </a:lnTo>
                  <a:lnTo>
                    <a:pt x="411992" y="205005"/>
                  </a:lnTo>
                  <a:lnTo>
                    <a:pt x="416927" y="206815"/>
                  </a:lnTo>
                  <a:lnTo>
                    <a:pt x="428760" y="206710"/>
                  </a:lnTo>
                  <a:lnTo>
                    <a:pt x="452602" y="194604"/>
                  </a:lnTo>
                  <a:lnTo>
                    <a:pt x="491090" y="155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144"/>
            <p:cNvSpPr/>
            <p:nvPr/>
          </p:nvSpPr>
          <p:spPr bwMode="auto">
            <a:xfrm>
              <a:off x="2912232" y="4386115"/>
              <a:ext cx="271967" cy="393585"/>
            </a:xfrm>
            <a:custGeom>
              <a:avLst/>
              <a:gdLst/>
              <a:ahLst/>
              <a:cxnLst/>
              <a:rect l="0" t="0" r="0" b="0"/>
              <a:pathLst>
                <a:path w="271967" h="393585">
                  <a:moveTo>
                    <a:pt x="23849" y="114448"/>
                  </a:moveTo>
                  <a:lnTo>
                    <a:pt x="20057" y="118240"/>
                  </a:lnTo>
                  <a:lnTo>
                    <a:pt x="9376" y="146579"/>
                  </a:lnTo>
                  <a:lnTo>
                    <a:pt x="0" y="181825"/>
                  </a:lnTo>
                  <a:lnTo>
                    <a:pt x="467" y="206113"/>
                  </a:lnTo>
                  <a:lnTo>
                    <a:pt x="5632" y="228391"/>
                  </a:lnTo>
                  <a:lnTo>
                    <a:pt x="8530" y="233272"/>
                  </a:lnTo>
                  <a:lnTo>
                    <a:pt x="12048" y="236526"/>
                  </a:lnTo>
                  <a:lnTo>
                    <a:pt x="15982" y="238696"/>
                  </a:lnTo>
                  <a:lnTo>
                    <a:pt x="20192" y="239348"/>
                  </a:lnTo>
                  <a:lnTo>
                    <a:pt x="29103" y="237957"/>
                  </a:lnTo>
                  <a:lnTo>
                    <a:pt x="43045" y="228918"/>
                  </a:lnTo>
                  <a:lnTo>
                    <a:pt x="57230" y="212394"/>
                  </a:lnTo>
                  <a:lnTo>
                    <a:pt x="67695" y="192416"/>
                  </a:lnTo>
                  <a:lnTo>
                    <a:pt x="72639" y="158630"/>
                  </a:lnTo>
                  <a:lnTo>
                    <a:pt x="71498" y="123498"/>
                  </a:lnTo>
                  <a:lnTo>
                    <a:pt x="63865" y="97185"/>
                  </a:lnTo>
                  <a:lnTo>
                    <a:pt x="57049" y="85432"/>
                  </a:lnTo>
                  <a:lnTo>
                    <a:pt x="53920" y="83197"/>
                  </a:lnTo>
                  <a:lnTo>
                    <a:pt x="46210" y="80715"/>
                  </a:lnTo>
                  <a:lnTo>
                    <a:pt x="42725" y="80846"/>
                  </a:lnTo>
                  <a:lnTo>
                    <a:pt x="36736" y="83109"/>
                  </a:lnTo>
                  <a:lnTo>
                    <a:pt x="28902" y="88846"/>
                  </a:lnTo>
                  <a:lnTo>
                    <a:pt x="26095" y="93279"/>
                  </a:lnTo>
                  <a:lnTo>
                    <a:pt x="24293" y="102593"/>
                  </a:lnTo>
                  <a:lnTo>
                    <a:pt x="25732" y="104163"/>
                  </a:lnTo>
                  <a:lnTo>
                    <a:pt x="31565" y="105908"/>
                  </a:lnTo>
                  <a:lnTo>
                    <a:pt x="47567" y="106890"/>
                  </a:lnTo>
                  <a:lnTo>
                    <a:pt x="80010" y="95815"/>
                  </a:lnTo>
                  <a:lnTo>
                    <a:pt x="107605" y="81322"/>
                  </a:lnTo>
                  <a:lnTo>
                    <a:pt x="135890" y="58419"/>
                  </a:lnTo>
                  <a:lnTo>
                    <a:pt x="163585" y="36198"/>
                  </a:lnTo>
                  <a:lnTo>
                    <a:pt x="198237" y="3984"/>
                  </a:lnTo>
                  <a:lnTo>
                    <a:pt x="202814" y="1118"/>
                  </a:lnTo>
                  <a:lnTo>
                    <a:pt x="206659" y="0"/>
                  </a:lnTo>
                  <a:lnTo>
                    <a:pt x="210016" y="49"/>
                  </a:lnTo>
                  <a:lnTo>
                    <a:pt x="211461" y="3257"/>
                  </a:lnTo>
                  <a:lnTo>
                    <a:pt x="208076" y="35452"/>
                  </a:lnTo>
                  <a:lnTo>
                    <a:pt x="204153" y="61876"/>
                  </a:lnTo>
                  <a:lnTo>
                    <a:pt x="199763" y="94787"/>
                  </a:lnTo>
                  <a:lnTo>
                    <a:pt x="197481" y="114040"/>
                  </a:lnTo>
                  <a:lnTo>
                    <a:pt x="195166" y="134813"/>
                  </a:lnTo>
                  <a:lnTo>
                    <a:pt x="192830" y="156600"/>
                  </a:lnTo>
                  <a:lnTo>
                    <a:pt x="190478" y="178268"/>
                  </a:lnTo>
                  <a:lnTo>
                    <a:pt x="188116" y="199857"/>
                  </a:lnTo>
                  <a:lnTo>
                    <a:pt x="185748" y="221393"/>
                  </a:lnTo>
                  <a:lnTo>
                    <a:pt x="184169" y="242101"/>
                  </a:lnTo>
                  <a:lnTo>
                    <a:pt x="183117" y="262256"/>
                  </a:lnTo>
                  <a:lnTo>
                    <a:pt x="182415" y="282043"/>
                  </a:lnTo>
                  <a:lnTo>
                    <a:pt x="181636" y="316728"/>
                  </a:lnTo>
                  <a:lnTo>
                    <a:pt x="182083" y="346431"/>
                  </a:lnTo>
                  <a:lnTo>
                    <a:pt x="187591" y="378622"/>
                  </a:lnTo>
                  <a:lnTo>
                    <a:pt x="194784" y="390079"/>
                  </a:lnTo>
                  <a:lnTo>
                    <a:pt x="198924" y="392658"/>
                  </a:lnTo>
                  <a:lnTo>
                    <a:pt x="203272" y="393584"/>
                  </a:lnTo>
                  <a:lnTo>
                    <a:pt x="207758" y="393407"/>
                  </a:lnTo>
                  <a:lnTo>
                    <a:pt x="216976" y="386861"/>
                  </a:lnTo>
                  <a:lnTo>
                    <a:pt x="239621" y="359463"/>
                  </a:lnTo>
                  <a:lnTo>
                    <a:pt x="256233" y="325157"/>
                  </a:lnTo>
                  <a:lnTo>
                    <a:pt x="264185" y="296467"/>
                  </a:lnTo>
                  <a:lnTo>
                    <a:pt x="269571" y="266783"/>
                  </a:lnTo>
                  <a:lnTo>
                    <a:pt x="271966" y="240360"/>
                  </a:lnTo>
                  <a:lnTo>
                    <a:pt x="265728" y="206964"/>
                  </a:lnTo>
                  <a:lnTo>
                    <a:pt x="255970" y="193137"/>
                  </a:lnTo>
                  <a:lnTo>
                    <a:pt x="250034" y="188338"/>
                  </a:lnTo>
                  <a:lnTo>
                    <a:pt x="243695" y="185933"/>
                  </a:lnTo>
                  <a:lnTo>
                    <a:pt x="230302" y="185377"/>
                  </a:lnTo>
                  <a:lnTo>
                    <a:pt x="216412" y="192009"/>
                  </a:lnTo>
                  <a:lnTo>
                    <a:pt x="203095" y="203688"/>
                  </a:lnTo>
                  <a:lnTo>
                    <a:pt x="180441" y="238608"/>
                  </a:lnTo>
                  <a:lnTo>
                    <a:pt x="179044" y="243259"/>
                  </a:lnTo>
                  <a:lnTo>
                    <a:pt x="178906" y="247153"/>
                  </a:lnTo>
                  <a:lnTo>
                    <a:pt x="179608" y="250543"/>
                  </a:lnTo>
                  <a:lnTo>
                    <a:pt x="181663" y="251215"/>
                  </a:lnTo>
                  <a:lnTo>
                    <a:pt x="195299" y="243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145"/>
            <p:cNvSpPr/>
            <p:nvPr/>
          </p:nvSpPr>
          <p:spPr bwMode="auto">
            <a:xfrm>
              <a:off x="2493169" y="4436269"/>
              <a:ext cx="235745" cy="14119"/>
            </a:xfrm>
            <a:custGeom>
              <a:avLst/>
              <a:gdLst/>
              <a:ahLst/>
              <a:cxnLst/>
              <a:rect l="0" t="0" r="0" b="0"/>
              <a:pathLst>
                <a:path w="235745" h="14119">
                  <a:moveTo>
                    <a:pt x="0" y="0"/>
                  </a:moveTo>
                  <a:lnTo>
                    <a:pt x="3792" y="3792"/>
                  </a:lnTo>
                  <a:lnTo>
                    <a:pt x="17528" y="9943"/>
                  </a:lnTo>
                  <a:lnTo>
                    <a:pt x="50793" y="13429"/>
                  </a:lnTo>
                  <a:lnTo>
                    <a:pt x="74962" y="13906"/>
                  </a:lnTo>
                  <a:lnTo>
                    <a:pt x="101579" y="14118"/>
                  </a:lnTo>
                  <a:lnTo>
                    <a:pt x="130077" y="13418"/>
                  </a:lnTo>
                  <a:lnTo>
                    <a:pt x="161264" y="10461"/>
                  </a:lnTo>
                  <a:lnTo>
                    <a:pt x="191529" y="6501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146"/>
            <p:cNvSpPr/>
            <p:nvPr/>
          </p:nvSpPr>
          <p:spPr bwMode="auto">
            <a:xfrm>
              <a:off x="1443038" y="4557713"/>
              <a:ext cx="514351" cy="178594"/>
            </a:xfrm>
            <a:custGeom>
              <a:avLst/>
              <a:gdLst/>
              <a:ahLst/>
              <a:cxnLst/>
              <a:rect l="0" t="0" r="0" b="0"/>
              <a:pathLst>
                <a:path w="514351" h="178594">
                  <a:moveTo>
                    <a:pt x="0" y="178593"/>
                  </a:moveTo>
                  <a:lnTo>
                    <a:pt x="3792" y="178593"/>
                  </a:lnTo>
                  <a:lnTo>
                    <a:pt x="7770" y="176477"/>
                  </a:lnTo>
                  <a:lnTo>
                    <a:pt x="12185" y="173684"/>
                  </a:lnTo>
                  <a:lnTo>
                    <a:pt x="40595" y="163809"/>
                  </a:lnTo>
                  <a:lnTo>
                    <a:pt x="72088" y="154898"/>
                  </a:lnTo>
                  <a:lnTo>
                    <a:pt x="101095" y="146631"/>
                  </a:lnTo>
                  <a:lnTo>
                    <a:pt x="132508" y="137665"/>
                  </a:lnTo>
                  <a:lnTo>
                    <a:pt x="151045" y="133051"/>
                  </a:lnTo>
                  <a:lnTo>
                    <a:pt x="171340" y="128388"/>
                  </a:lnTo>
                  <a:lnTo>
                    <a:pt x="192808" y="123692"/>
                  </a:lnTo>
                  <a:lnTo>
                    <a:pt x="214263" y="118180"/>
                  </a:lnTo>
                  <a:lnTo>
                    <a:pt x="235711" y="112124"/>
                  </a:lnTo>
                  <a:lnTo>
                    <a:pt x="257153" y="105705"/>
                  </a:lnTo>
                  <a:lnTo>
                    <a:pt x="278591" y="99045"/>
                  </a:lnTo>
                  <a:lnTo>
                    <a:pt x="300028" y="92224"/>
                  </a:lnTo>
                  <a:lnTo>
                    <a:pt x="321462" y="85295"/>
                  </a:lnTo>
                  <a:lnTo>
                    <a:pt x="342895" y="78294"/>
                  </a:lnTo>
                  <a:lnTo>
                    <a:pt x="364328" y="71246"/>
                  </a:lnTo>
                  <a:lnTo>
                    <a:pt x="385760" y="64166"/>
                  </a:lnTo>
                  <a:lnTo>
                    <a:pt x="405604" y="56271"/>
                  </a:lnTo>
                  <a:lnTo>
                    <a:pt x="424390" y="47833"/>
                  </a:lnTo>
                  <a:lnTo>
                    <a:pt x="458493" y="30784"/>
                  </a:lnTo>
                  <a:lnTo>
                    <a:pt x="486879" y="15269"/>
                  </a:lnTo>
                  <a:lnTo>
                    <a:pt x="514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147"/>
            <p:cNvSpPr/>
            <p:nvPr/>
          </p:nvSpPr>
          <p:spPr bwMode="auto">
            <a:xfrm>
              <a:off x="1471613" y="5079206"/>
              <a:ext cx="478632" cy="135733"/>
            </a:xfrm>
            <a:custGeom>
              <a:avLst/>
              <a:gdLst/>
              <a:ahLst/>
              <a:cxnLst/>
              <a:rect l="0" t="0" r="0" b="0"/>
              <a:pathLst>
                <a:path w="478632" h="135733">
                  <a:moveTo>
                    <a:pt x="0" y="135732"/>
                  </a:moveTo>
                  <a:lnTo>
                    <a:pt x="32131" y="133615"/>
                  </a:lnTo>
                  <a:lnTo>
                    <a:pt x="62437" y="125845"/>
                  </a:lnTo>
                  <a:lnTo>
                    <a:pt x="89662" y="117050"/>
                  </a:lnTo>
                  <a:lnTo>
                    <a:pt x="122929" y="105203"/>
                  </a:lnTo>
                  <a:lnTo>
                    <a:pt x="140690" y="98711"/>
                  </a:lnTo>
                  <a:lnTo>
                    <a:pt x="158880" y="92001"/>
                  </a:lnTo>
                  <a:lnTo>
                    <a:pt x="177358" y="85146"/>
                  </a:lnTo>
                  <a:lnTo>
                    <a:pt x="197613" y="78195"/>
                  </a:lnTo>
                  <a:lnTo>
                    <a:pt x="219055" y="71180"/>
                  </a:lnTo>
                  <a:lnTo>
                    <a:pt x="241286" y="64123"/>
                  </a:lnTo>
                  <a:lnTo>
                    <a:pt x="263251" y="57036"/>
                  </a:lnTo>
                  <a:lnTo>
                    <a:pt x="285038" y="49931"/>
                  </a:lnTo>
                  <a:lnTo>
                    <a:pt x="306707" y="42812"/>
                  </a:lnTo>
                  <a:lnTo>
                    <a:pt x="329089" y="35685"/>
                  </a:lnTo>
                  <a:lnTo>
                    <a:pt x="351949" y="28553"/>
                  </a:lnTo>
                  <a:lnTo>
                    <a:pt x="375126" y="21416"/>
                  </a:lnTo>
                  <a:lnTo>
                    <a:pt x="396928" y="15865"/>
                  </a:lnTo>
                  <a:lnTo>
                    <a:pt x="417812" y="11370"/>
                  </a:lnTo>
                  <a:lnTo>
                    <a:pt x="451600" y="5053"/>
                  </a:lnTo>
                  <a:lnTo>
                    <a:pt x="4786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148"/>
            <p:cNvSpPr/>
            <p:nvPr/>
          </p:nvSpPr>
          <p:spPr bwMode="auto">
            <a:xfrm>
              <a:off x="2178844" y="4321969"/>
              <a:ext cx="7145" cy="290788"/>
            </a:xfrm>
            <a:custGeom>
              <a:avLst/>
              <a:gdLst/>
              <a:ahLst/>
              <a:cxnLst/>
              <a:rect l="0" t="0" r="0" b="0"/>
              <a:pathLst>
                <a:path w="7145" h="290788">
                  <a:moveTo>
                    <a:pt x="0" y="0"/>
                  </a:moveTo>
                  <a:lnTo>
                    <a:pt x="794" y="18682"/>
                  </a:lnTo>
                  <a:lnTo>
                    <a:pt x="6151" y="54377"/>
                  </a:lnTo>
                  <a:lnTo>
                    <a:pt x="6849" y="81552"/>
                  </a:lnTo>
                  <a:lnTo>
                    <a:pt x="4896" y="104508"/>
                  </a:lnTo>
                  <a:lnTo>
                    <a:pt x="2176" y="129791"/>
                  </a:lnTo>
                  <a:lnTo>
                    <a:pt x="967" y="154258"/>
                  </a:lnTo>
                  <a:lnTo>
                    <a:pt x="286" y="186552"/>
                  </a:lnTo>
                  <a:lnTo>
                    <a:pt x="85" y="220022"/>
                  </a:lnTo>
                  <a:lnTo>
                    <a:pt x="25" y="251282"/>
                  </a:lnTo>
                  <a:lnTo>
                    <a:pt x="2" y="285784"/>
                  </a:lnTo>
                  <a:lnTo>
                    <a:pt x="0" y="290787"/>
                  </a:lnTo>
                  <a:lnTo>
                    <a:pt x="7144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149"/>
            <p:cNvSpPr/>
            <p:nvPr/>
          </p:nvSpPr>
          <p:spPr bwMode="auto">
            <a:xfrm>
              <a:off x="2244656" y="4529138"/>
              <a:ext cx="34201" cy="120600"/>
            </a:xfrm>
            <a:custGeom>
              <a:avLst/>
              <a:gdLst/>
              <a:ahLst/>
              <a:cxnLst/>
              <a:rect l="0" t="0" r="0" b="0"/>
              <a:pathLst>
                <a:path w="34201" h="120600">
                  <a:moveTo>
                    <a:pt x="19913" y="0"/>
                  </a:moveTo>
                  <a:lnTo>
                    <a:pt x="16120" y="3792"/>
                  </a:lnTo>
                  <a:lnTo>
                    <a:pt x="14258" y="9887"/>
                  </a:lnTo>
                  <a:lnTo>
                    <a:pt x="7245" y="41613"/>
                  </a:lnTo>
                  <a:lnTo>
                    <a:pt x="113" y="76982"/>
                  </a:lnTo>
                  <a:lnTo>
                    <a:pt x="0" y="87395"/>
                  </a:lnTo>
                  <a:lnTo>
                    <a:pt x="4728" y="111824"/>
                  </a:lnTo>
                  <a:lnTo>
                    <a:pt x="6614" y="115031"/>
                  </a:lnTo>
                  <a:lnTo>
                    <a:pt x="9460" y="117168"/>
                  </a:lnTo>
                  <a:lnTo>
                    <a:pt x="18932" y="120177"/>
                  </a:lnTo>
                  <a:lnTo>
                    <a:pt x="21640" y="120599"/>
                  </a:lnTo>
                  <a:lnTo>
                    <a:pt x="24239" y="118499"/>
                  </a:lnTo>
                  <a:lnTo>
                    <a:pt x="3420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150"/>
            <p:cNvSpPr/>
            <p:nvPr/>
          </p:nvSpPr>
          <p:spPr bwMode="auto">
            <a:xfrm>
              <a:off x="2273087" y="4407694"/>
              <a:ext cx="48633" cy="42863"/>
            </a:xfrm>
            <a:custGeom>
              <a:avLst/>
              <a:gdLst/>
              <a:ahLst/>
              <a:cxnLst/>
              <a:rect l="0" t="0" r="0" b="0"/>
              <a:pathLst>
                <a:path w="48633" h="42863">
                  <a:moveTo>
                    <a:pt x="20057" y="0"/>
                  </a:moveTo>
                  <a:lnTo>
                    <a:pt x="20057" y="3792"/>
                  </a:lnTo>
                  <a:lnTo>
                    <a:pt x="17940" y="7771"/>
                  </a:lnTo>
                  <a:lnTo>
                    <a:pt x="1718" y="26218"/>
                  </a:lnTo>
                  <a:lnTo>
                    <a:pt x="0" y="30967"/>
                  </a:lnTo>
                  <a:lnTo>
                    <a:pt x="335" y="33345"/>
                  </a:lnTo>
                  <a:lnTo>
                    <a:pt x="2825" y="38103"/>
                  </a:lnTo>
                  <a:lnTo>
                    <a:pt x="4600" y="39689"/>
                  </a:lnTo>
                  <a:lnTo>
                    <a:pt x="8689" y="41452"/>
                  </a:lnTo>
                  <a:lnTo>
                    <a:pt x="48632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151"/>
            <p:cNvSpPr/>
            <p:nvPr/>
          </p:nvSpPr>
          <p:spPr bwMode="auto">
            <a:xfrm>
              <a:off x="2372263" y="4457700"/>
              <a:ext cx="124434" cy="155337"/>
            </a:xfrm>
            <a:custGeom>
              <a:avLst/>
              <a:gdLst/>
              <a:ahLst/>
              <a:cxnLst/>
              <a:rect l="0" t="0" r="0" b="0"/>
              <a:pathLst>
                <a:path w="124434" h="155337">
                  <a:moveTo>
                    <a:pt x="56612" y="0"/>
                  </a:moveTo>
                  <a:lnTo>
                    <a:pt x="52820" y="0"/>
                  </a:lnTo>
                  <a:lnTo>
                    <a:pt x="29876" y="9943"/>
                  </a:lnTo>
                  <a:lnTo>
                    <a:pt x="5588" y="30000"/>
                  </a:lnTo>
                  <a:lnTo>
                    <a:pt x="2185" y="35294"/>
                  </a:lnTo>
                  <a:lnTo>
                    <a:pt x="269" y="42737"/>
                  </a:lnTo>
                  <a:lnTo>
                    <a:pt x="0" y="45160"/>
                  </a:lnTo>
                  <a:lnTo>
                    <a:pt x="1408" y="47569"/>
                  </a:lnTo>
                  <a:lnTo>
                    <a:pt x="7206" y="52363"/>
                  </a:lnTo>
                  <a:lnTo>
                    <a:pt x="36201" y="64291"/>
                  </a:lnTo>
                  <a:lnTo>
                    <a:pt x="67750" y="77610"/>
                  </a:lnTo>
                  <a:lnTo>
                    <a:pt x="102968" y="90619"/>
                  </a:lnTo>
                  <a:lnTo>
                    <a:pt x="115844" y="98748"/>
                  </a:lnTo>
                  <a:lnTo>
                    <a:pt x="122625" y="107653"/>
                  </a:lnTo>
                  <a:lnTo>
                    <a:pt x="124433" y="112250"/>
                  </a:lnTo>
                  <a:lnTo>
                    <a:pt x="124326" y="121591"/>
                  </a:lnTo>
                  <a:lnTo>
                    <a:pt x="123185" y="126305"/>
                  </a:lnTo>
                  <a:lnTo>
                    <a:pt x="115569" y="135775"/>
                  </a:lnTo>
                  <a:lnTo>
                    <a:pt x="104246" y="144482"/>
                  </a:lnTo>
                  <a:lnTo>
                    <a:pt x="91277" y="150997"/>
                  </a:lnTo>
                  <a:lnTo>
                    <a:pt x="66795" y="155336"/>
                  </a:lnTo>
                  <a:lnTo>
                    <a:pt x="43225" y="152829"/>
                  </a:lnTo>
                  <a:lnTo>
                    <a:pt x="32671" y="147034"/>
                  </a:lnTo>
                  <a:lnTo>
                    <a:pt x="28745" y="143267"/>
                  </a:lnTo>
                  <a:lnTo>
                    <a:pt x="24383" y="132730"/>
                  </a:lnTo>
                  <a:lnTo>
                    <a:pt x="2089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152"/>
            <p:cNvSpPr/>
            <p:nvPr/>
          </p:nvSpPr>
          <p:spPr bwMode="auto">
            <a:xfrm>
              <a:off x="2572203" y="4351537"/>
              <a:ext cx="63842" cy="268469"/>
            </a:xfrm>
            <a:custGeom>
              <a:avLst/>
              <a:gdLst/>
              <a:ahLst/>
              <a:cxnLst/>
              <a:rect l="0" t="0" r="0" b="0"/>
              <a:pathLst>
                <a:path w="63842" h="268469">
                  <a:moveTo>
                    <a:pt x="13835" y="6151"/>
                  </a:moveTo>
                  <a:lnTo>
                    <a:pt x="13835" y="2358"/>
                  </a:lnTo>
                  <a:lnTo>
                    <a:pt x="13041" y="1241"/>
                  </a:lnTo>
                  <a:lnTo>
                    <a:pt x="11718" y="496"/>
                  </a:lnTo>
                  <a:lnTo>
                    <a:pt x="10042" y="0"/>
                  </a:lnTo>
                  <a:lnTo>
                    <a:pt x="8925" y="462"/>
                  </a:lnTo>
                  <a:lnTo>
                    <a:pt x="8180" y="1565"/>
                  </a:lnTo>
                  <a:lnTo>
                    <a:pt x="7353" y="6494"/>
                  </a:lnTo>
                  <a:lnTo>
                    <a:pt x="2986" y="35711"/>
                  </a:lnTo>
                  <a:lnTo>
                    <a:pt x="566" y="64034"/>
                  </a:lnTo>
                  <a:lnTo>
                    <a:pt x="0" y="88233"/>
                  </a:lnTo>
                  <a:lnTo>
                    <a:pt x="542" y="114069"/>
                  </a:lnTo>
                  <a:lnTo>
                    <a:pt x="3429" y="138781"/>
                  </a:lnTo>
                  <a:lnTo>
                    <a:pt x="7358" y="162993"/>
                  </a:lnTo>
                  <a:lnTo>
                    <a:pt x="14032" y="196820"/>
                  </a:lnTo>
                  <a:lnTo>
                    <a:pt x="21037" y="224835"/>
                  </a:lnTo>
                  <a:lnTo>
                    <a:pt x="32892" y="256464"/>
                  </a:lnTo>
                  <a:lnTo>
                    <a:pt x="37650" y="263715"/>
                  </a:lnTo>
                  <a:lnTo>
                    <a:pt x="40824" y="265966"/>
                  </a:lnTo>
                  <a:lnTo>
                    <a:pt x="48584" y="268468"/>
                  </a:lnTo>
                  <a:lnTo>
                    <a:pt x="51288" y="268341"/>
                  </a:lnTo>
                  <a:lnTo>
                    <a:pt x="53091" y="267463"/>
                  </a:lnTo>
                  <a:lnTo>
                    <a:pt x="59777" y="256558"/>
                  </a:lnTo>
                  <a:lnTo>
                    <a:pt x="63038" y="232620"/>
                  </a:lnTo>
                  <a:lnTo>
                    <a:pt x="63841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8" name="SMARTInkShape-2153"/>
          <p:cNvSpPr/>
          <p:nvPr/>
        </p:nvSpPr>
        <p:spPr bwMode="auto">
          <a:xfrm>
            <a:off x="4758458" y="4345803"/>
            <a:ext cx="242010" cy="223122"/>
          </a:xfrm>
          <a:custGeom>
            <a:avLst/>
            <a:gdLst/>
            <a:ahLst/>
            <a:cxnLst/>
            <a:rect l="0" t="0" r="0" b="0"/>
            <a:pathLst>
              <a:path w="242010" h="223122">
                <a:moveTo>
                  <a:pt x="13567" y="11885"/>
                </a:moveTo>
                <a:lnTo>
                  <a:pt x="9775" y="15677"/>
                </a:lnTo>
                <a:lnTo>
                  <a:pt x="7913" y="19655"/>
                </a:lnTo>
                <a:lnTo>
                  <a:pt x="1710" y="48127"/>
                </a:lnTo>
                <a:lnTo>
                  <a:pt x="0" y="75451"/>
                </a:lnTo>
                <a:lnTo>
                  <a:pt x="287" y="109124"/>
                </a:lnTo>
                <a:lnTo>
                  <a:pt x="3166" y="135271"/>
                </a:lnTo>
                <a:lnTo>
                  <a:pt x="9251" y="169181"/>
                </a:lnTo>
                <a:lnTo>
                  <a:pt x="19873" y="195545"/>
                </a:lnTo>
                <a:lnTo>
                  <a:pt x="33074" y="214645"/>
                </a:lnTo>
                <a:lnTo>
                  <a:pt x="44462" y="221063"/>
                </a:lnTo>
                <a:lnTo>
                  <a:pt x="55873" y="223121"/>
                </a:lnTo>
                <a:lnTo>
                  <a:pt x="63591" y="221391"/>
                </a:lnTo>
                <a:lnTo>
                  <a:pt x="79983" y="212161"/>
                </a:lnTo>
                <a:lnTo>
                  <a:pt x="88858" y="199586"/>
                </a:lnTo>
                <a:lnTo>
                  <a:pt x="101023" y="165643"/>
                </a:lnTo>
                <a:lnTo>
                  <a:pt x="108625" y="133995"/>
                </a:lnTo>
                <a:lnTo>
                  <a:pt x="115904" y="103275"/>
                </a:lnTo>
                <a:lnTo>
                  <a:pt x="124680" y="71741"/>
                </a:lnTo>
                <a:lnTo>
                  <a:pt x="126451" y="62829"/>
                </a:lnTo>
                <a:lnTo>
                  <a:pt x="127717" y="60929"/>
                </a:lnTo>
                <a:lnTo>
                  <a:pt x="129354" y="60456"/>
                </a:lnTo>
                <a:lnTo>
                  <a:pt x="131240" y="60934"/>
                </a:lnTo>
                <a:lnTo>
                  <a:pt x="132497" y="62840"/>
                </a:lnTo>
                <a:lnTo>
                  <a:pt x="140493" y="97611"/>
                </a:lnTo>
                <a:lnTo>
                  <a:pt x="151557" y="131682"/>
                </a:lnTo>
                <a:lnTo>
                  <a:pt x="165002" y="161578"/>
                </a:lnTo>
                <a:lnTo>
                  <a:pt x="176618" y="179446"/>
                </a:lnTo>
                <a:lnTo>
                  <a:pt x="190113" y="191002"/>
                </a:lnTo>
                <a:lnTo>
                  <a:pt x="193971" y="192415"/>
                </a:lnTo>
                <a:lnTo>
                  <a:pt x="197336" y="192563"/>
                </a:lnTo>
                <a:lnTo>
                  <a:pt x="200373" y="191868"/>
                </a:lnTo>
                <a:lnTo>
                  <a:pt x="212233" y="183305"/>
                </a:lnTo>
                <a:lnTo>
                  <a:pt x="225801" y="166922"/>
                </a:lnTo>
                <a:lnTo>
                  <a:pt x="236083" y="143194"/>
                </a:lnTo>
                <a:lnTo>
                  <a:pt x="240364" y="112263"/>
                </a:lnTo>
                <a:lnTo>
                  <a:pt x="241633" y="77963"/>
                </a:lnTo>
                <a:lnTo>
                  <a:pt x="242009" y="46456"/>
                </a:lnTo>
                <a:lnTo>
                  <a:pt x="236432" y="14657"/>
                </a:lnTo>
                <a:lnTo>
                  <a:pt x="232210" y="5708"/>
                </a:lnTo>
                <a:lnTo>
                  <a:pt x="227688" y="1202"/>
                </a:lnTo>
                <a:lnTo>
                  <a:pt x="225370" y="0"/>
                </a:lnTo>
                <a:lnTo>
                  <a:pt x="218562" y="782"/>
                </a:lnTo>
                <a:lnTo>
                  <a:pt x="214525" y="2101"/>
                </a:lnTo>
                <a:lnTo>
                  <a:pt x="207921" y="7801"/>
                </a:lnTo>
                <a:lnTo>
                  <a:pt x="188752" y="31468"/>
                </a:lnTo>
                <a:lnTo>
                  <a:pt x="185017" y="404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8" name="SMARTInkShape-Group398"/>
          <p:cNvGrpSpPr/>
          <p:nvPr/>
        </p:nvGrpSpPr>
        <p:grpSpPr>
          <a:xfrm>
            <a:off x="4749819" y="4114800"/>
            <a:ext cx="2810945" cy="395158"/>
            <a:chOff x="4749819" y="4114800"/>
            <a:chExt cx="2810945" cy="395158"/>
          </a:xfrm>
        </p:grpSpPr>
        <p:sp>
          <p:nvSpPr>
            <p:cNvPr id="19" name="SMARTInkShape-2154"/>
            <p:cNvSpPr/>
            <p:nvPr/>
          </p:nvSpPr>
          <p:spPr bwMode="auto">
            <a:xfrm>
              <a:off x="5623949" y="4154075"/>
              <a:ext cx="412521" cy="308008"/>
            </a:xfrm>
            <a:custGeom>
              <a:avLst/>
              <a:gdLst/>
              <a:ahLst/>
              <a:cxnLst/>
              <a:rect l="0" t="0" r="0" b="0"/>
              <a:pathLst>
                <a:path w="412521" h="308008">
                  <a:moveTo>
                    <a:pt x="62476" y="167894"/>
                  </a:moveTo>
                  <a:lnTo>
                    <a:pt x="58684" y="171686"/>
                  </a:lnTo>
                  <a:lnTo>
                    <a:pt x="41891" y="204573"/>
                  </a:lnTo>
                  <a:lnTo>
                    <a:pt x="24073" y="237286"/>
                  </a:lnTo>
                  <a:lnTo>
                    <a:pt x="4316" y="270989"/>
                  </a:lnTo>
                  <a:lnTo>
                    <a:pt x="0" y="286458"/>
                  </a:lnTo>
                  <a:lnTo>
                    <a:pt x="188" y="289799"/>
                  </a:lnTo>
                  <a:lnTo>
                    <a:pt x="1106" y="292026"/>
                  </a:lnTo>
                  <a:lnTo>
                    <a:pt x="2513" y="293511"/>
                  </a:lnTo>
                  <a:lnTo>
                    <a:pt x="8309" y="295161"/>
                  </a:lnTo>
                  <a:lnTo>
                    <a:pt x="12078" y="295601"/>
                  </a:lnTo>
                  <a:lnTo>
                    <a:pt x="20498" y="291857"/>
                  </a:lnTo>
                  <a:lnTo>
                    <a:pt x="53920" y="265384"/>
                  </a:lnTo>
                  <a:lnTo>
                    <a:pt x="83075" y="231855"/>
                  </a:lnTo>
                  <a:lnTo>
                    <a:pt x="99206" y="207780"/>
                  </a:lnTo>
                  <a:lnTo>
                    <a:pt x="103632" y="204009"/>
                  </a:lnTo>
                  <a:lnTo>
                    <a:pt x="107376" y="202290"/>
                  </a:lnTo>
                  <a:lnTo>
                    <a:pt x="110665" y="201937"/>
                  </a:lnTo>
                  <a:lnTo>
                    <a:pt x="113652" y="202496"/>
                  </a:lnTo>
                  <a:lnTo>
                    <a:pt x="115644" y="206837"/>
                  </a:lnTo>
                  <a:lnTo>
                    <a:pt x="118839" y="238087"/>
                  </a:lnTo>
                  <a:lnTo>
                    <a:pt x="119471" y="267661"/>
                  </a:lnTo>
                  <a:lnTo>
                    <a:pt x="120390" y="290730"/>
                  </a:lnTo>
                  <a:lnTo>
                    <a:pt x="123405" y="300804"/>
                  </a:lnTo>
                  <a:lnTo>
                    <a:pt x="125320" y="304126"/>
                  </a:lnTo>
                  <a:lnTo>
                    <a:pt x="129565" y="307816"/>
                  </a:lnTo>
                  <a:lnTo>
                    <a:pt x="131808" y="308007"/>
                  </a:lnTo>
                  <a:lnTo>
                    <a:pt x="136417" y="306102"/>
                  </a:lnTo>
                  <a:lnTo>
                    <a:pt x="160536" y="274013"/>
                  </a:lnTo>
                  <a:lnTo>
                    <a:pt x="178314" y="241935"/>
                  </a:lnTo>
                  <a:lnTo>
                    <a:pt x="189630" y="217999"/>
                  </a:lnTo>
                  <a:lnTo>
                    <a:pt x="199952" y="192544"/>
                  </a:lnTo>
                  <a:lnTo>
                    <a:pt x="209831" y="162710"/>
                  </a:lnTo>
                  <a:lnTo>
                    <a:pt x="219513" y="130929"/>
                  </a:lnTo>
                  <a:lnTo>
                    <a:pt x="228314" y="99872"/>
                  </a:lnTo>
                  <a:lnTo>
                    <a:pt x="234871" y="72838"/>
                  </a:lnTo>
                  <a:lnTo>
                    <a:pt x="242548" y="47595"/>
                  </a:lnTo>
                  <a:lnTo>
                    <a:pt x="251562" y="17420"/>
                  </a:lnTo>
                  <a:lnTo>
                    <a:pt x="254608" y="587"/>
                  </a:lnTo>
                  <a:lnTo>
                    <a:pt x="254064" y="0"/>
                  </a:lnTo>
                  <a:lnTo>
                    <a:pt x="252907" y="402"/>
                  </a:lnTo>
                  <a:lnTo>
                    <a:pt x="251343" y="1464"/>
                  </a:lnTo>
                  <a:lnTo>
                    <a:pt x="241556" y="14335"/>
                  </a:lnTo>
                  <a:lnTo>
                    <a:pt x="232394" y="40815"/>
                  </a:lnTo>
                  <a:lnTo>
                    <a:pt x="225044" y="64583"/>
                  </a:lnTo>
                  <a:lnTo>
                    <a:pt x="218072" y="91815"/>
                  </a:lnTo>
                  <a:lnTo>
                    <a:pt x="214974" y="122440"/>
                  </a:lnTo>
                  <a:lnTo>
                    <a:pt x="213596" y="152454"/>
                  </a:lnTo>
                  <a:lnTo>
                    <a:pt x="213778" y="181669"/>
                  </a:lnTo>
                  <a:lnTo>
                    <a:pt x="216505" y="210529"/>
                  </a:lnTo>
                  <a:lnTo>
                    <a:pt x="222502" y="245967"/>
                  </a:lnTo>
                  <a:lnTo>
                    <a:pt x="233099" y="272783"/>
                  </a:lnTo>
                  <a:lnTo>
                    <a:pt x="246293" y="292017"/>
                  </a:lnTo>
                  <a:lnTo>
                    <a:pt x="255562" y="298466"/>
                  </a:lnTo>
                  <a:lnTo>
                    <a:pt x="260256" y="300186"/>
                  </a:lnTo>
                  <a:lnTo>
                    <a:pt x="269705" y="299980"/>
                  </a:lnTo>
                  <a:lnTo>
                    <a:pt x="274448" y="298814"/>
                  </a:lnTo>
                  <a:lnTo>
                    <a:pt x="278403" y="295655"/>
                  </a:lnTo>
                  <a:lnTo>
                    <a:pt x="284914" y="285795"/>
                  </a:lnTo>
                  <a:lnTo>
                    <a:pt x="286221" y="271359"/>
                  </a:lnTo>
                  <a:lnTo>
                    <a:pt x="280377" y="243265"/>
                  </a:lnTo>
                  <a:lnTo>
                    <a:pt x="270446" y="220442"/>
                  </a:lnTo>
                  <a:lnTo>
                    <a:pt x="252803" y="194424"/>
                  </a:lnTo>
                  <a:lnTo>
                    <a:pt x="233848" y="166985"/>
                  </a:lnTo>
                  <a:lnTo>
                    <a:pt x="213254" y="140502"/>
                  </a:lnTo>
                  <a:lnTo>
                    <a:pt x="188226" y="118149"/>
                  </a:lnTo>
                  <a:lnTo>
                    <a:pt x="154945" y="95299"/>
                  </a:lnTo>
                  <a:lnTo>
                    <a:pt x="124976" y="82267"/>
                  </a:lnTo>
                  <a:lnTo>
                    <a:pt x="103572" y="77171"/>
                  </a:lnTo>
                  <a:lnTo>
                    <a:pt x="99399" y="77249"/>
                  </a:lnTo>
                  <a:lnTo>
                    <a:pt x="96617" y="78095"/>
                  </a:lnTo>
                  <a:lnTo>
                    <a:pt x="94761" y="79453"/>
                  </a:lnTo>
                  <a:lnTo>
                    <a:pt x="95906" y="81152"/>
                  </a:lnTo>
                  <a:lnTo>
                    <a:pt x="128791" y="95666"/>
                  </a:lnTo>
                  <a:lnTo>
                    <a:pt x="152274" y="102190"/>
                  </a:lnTo>
                  <a:lnTo>
                    <a:pt x="180174" y="107736"/>
                  </a:lnTo>
                  <a:lnTo>
                    <a:pt x="213740" y="112847"/>
                  </a:lnTo>
                  <a:lnTo>
                    <a:pt x="231581" y="114527"/>
                  </a:lnTo>
                  <a:lnTo>
                    <a:pt x="249826" y="115647"/>
                  </a:lnTo>
                  <a:lnTo>
                    <a:pt x="268338" y="116394"/>
                  </a:lnTo>
                  <a:lnTo>
                    <a:pt x="287030" y="116098"/>
                  </a:lnTo>
                  <a:lnTo>
                    <a:pt x="305841" y="115107"/>
                  </a:lnTo>
                  <a:lnTo>
                    <a:pt x="324732" y="113652"/>
                  </a:lnTo>
                  <a:lnTo>
                    <a:pt x="342882" y="111889"/>
                  </a:lnTo>
                  <a:lnTo>
                    <a:pt x="377865" y="107813"/>
                  </a:lnTo>
                  <a:lnTo>
                    <a:pt x="412520" y="103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155"/>
            <p:cNvSpPr/>
            <p:nvPr/>
          </p:nvSpPr>
          <p:spPr bwMode="auto">
            <a:xfrm>
              <a:off x="6243771" y="4264819"/>
              <a:ext cx="257043" cy="187639"/>
            </a:xfrm>
            <a:custGeom>
              <a:avLst/>
              <a:gdLst/>
              <a:ahLst/>
              <a:cxnLst/>
              <a:rect l="0" t="0" r="0" b="0"/>
              <a:pathLst>
                <a:path w="257043" h="187639">
                  <a:moveTo>
                    <a:pt x="64160" y="0"/>
                  </a:moveTo>
                  <a:lnTo>
                    <a:pt x="60368" y="0"/>
                  </a:lnTo>
                  <a:lnTo>
                    <a:pt x="56389" y="2116"/>
                  </a:lnTo>
                  <a:lnTo>
                    <a:pt x="51976" y="6497"/>
                  </a:lnTo>
                  <a:lnTo>
                    <a:pt x="36519" y="34320"/>
                  </a:lnTo>
                  <a:lnTo>
                    <a:pt x="23250" y="60528"/>
                  </a:lnTo>
                  <a:lnTo>
                    <a:pt x="13056" y="92193"/>
                  </a:lnTo>
                  <a:lnTo>
                    <a:pt x="5009" y="122919"/>
                  </a:lnTo>
                  <a:lnTo>
                    <a:pt x="1390" y="152131"/>
                  </a:lnTo>
                  <a:lnTo>
                    <a:pt x="0" y="185848"/>
                  </a:lnTo>
                  <a:lnTo>
                    <a:pt x="749" y="187398"/>
                  </a:lnTo>
                  <a:lnTo>
                    <a:pt x="2042" y="187638"/>
                  </a:lnTo>
                  <a:lnTo>
                    <a:pt x="3699" y="187005"/>
                  </a:lnTo>
                  <a:lnTo>
                    <a:pt x="20455" y="156019"/>
                  </a:lnTo>
                  <a:lnTo>
                    <a:pt x="33660" y="127807"/>
                  </a:lnTo>
                  <a:lnTo>
                    <a:pt x="45048" y="103635"/>
                  </a:lnTo>
                  <a:lnTo>
                    <a:pt x="58047" y="77810"/>
                  </a:lnTo>
                  <a:lnTo>
                    <a:pt x="79547" y="42545"/>
                  </a:lnTo>
                  <a:lnTo>
                    <a:pt x="110621" y="10609"/>
                  </a:lnTo>
                  <a:lnTo>
                    <a:pt x="116565" y="4691"/>
                  </a:lnTo>
                  <a:lnTo>
                    <a:pt x="122116" y="1540"/>
                  </a:lnTo>
                  <a:lnTo>
                    <a:pt x="127404" y="233"/>
                  </a:lnTo>
                  <a:lnTo>
                    <a:pt x="132516" y="155"/>
                  </a:lnTo>
                  <a:lnTo>
                    <a:pt x="136718" y="2484"/>
                  </a:lnTo>
                  <a:lnTo>
                    <a:pt x="143504" y="11423"/>
                  </a:lnTo>
                  <a:lnTo>
                    <a:pt x="147995" y="33635"/>
                  </a:lnTo>
                  <a:lnTo>
                    <a:pt x="149325" y="64118"/>
                  </a:lnTo>
                  <a:lnTo>
                    <a:pt x="149719" y="94492"/>
                  </a:lnTo>
                  <a:lnTo>
                    <a:pt x="149836" y="123600"/>
                  </a:lnTo>
                  <a:lnTo>
                    <a:pt x="153663" y="144748"/>
                  </a:lnTo>
                  <a:lnTo>
                    <a:pt x="159824" y="157277"/>
                  </a:lnTo>
                  <a:lnTo>
                    <a:pt x="162861" y="159619"/>
                  </a:lnTo>
                  <a:lnTo>
                    <a:pt x="170469" y="162223"/>
                  </a:lnTo>
                  <a:lnTo>
                    <a:pt x="187470" y="159896"/>
                  </a:lnTo>
                  <a:lnTo>
                    <a:pt x="220251" y="140593"/>
                  </a:lnTo>
                  <a:lnTo>
                    <a:pt x="25704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156"/>
            <p:cNvSpPr/>
            <p:nvPr/>
          </p:nvSpPr>
          <p:spPr bwMode="auto">
            <a:xfrm>
              <a:off x="5108981" y="4186238"/>
              <a:ext cx="520295" cy="283705"/>
            </a:xfrm>
            <a:custGeom>
              <a:avLst/>
              <a:gdLst/>
              <a:ahLst/>
              <a:cxnLst/>
              <a:rect l="0" t="0" r="0" b="0"/>
              <a:pathLst>
                <a:path w="520295" h="283705">
                  <a:moveTo>
                    <a:pt x="191682" y="0"/>
                  </a:moveTo>
                  <a:lnTo>
                    <a:pt x="185978" y="6496"/>
                  </a:lnTo>
                  <a:lnTo>
                    <a:pt x="171097" y="34320"/>
                  </a:lnTo>
                  <a:lnTo>
                    <a:pt x="161682" y="68112"/>
                  </a:lnTo>
                  <a:lnTo>
                    <a:pt x="156388" y="92449"/>
                  </a:lnTo>
                  <a:lnTo>
                    <a:pt x="152183" y="117288"/>
                  </a:lnTo>
                  <a:lnTo>
                    <a:pt x="150314" y="144203"/>
                  </a:lnTo>
                  <a:lnTo>
                    <a:pt x="149483" y="172040"/>
                  </a:lnTo>
                  <a:lnTo>
                    <a:pt x="149114" y="198699"/>
                  </a:lnTo>
                  <a:lnTo>
                    <a:pt x="148907" y="230764"/>
                  </a:lnTo>
                  <a:lnTo>
                    <a:pt x="148836" y="261218"/>
                  </a:lnTo>
                  <a:lnTo>
                    <a:pt x="148821" y="280617"/>
                  </a:lnTo>
                  <a:lnTo>
                    <a:pt x="148820" y="279946"/>
                  </a:lnTo>
                  <a:lnTo>
                    <a:pt x="130112" y="246526"/>
                  </a:lnTo>
                  <a:lnTo>
                    <a:pt x="105084" y="211239"/>
                  </a:lnTo>
                  <a:lnTo>
                    <a:pt x="71506" y="179397"/>
                  </a:lnTo>
                  <a:lnTo>
                    <a:pt x="38532" y="154410"/>
                  </a:lnTo>
                  <a:lnTo>
                    <a:pt x="25984" y="148001"/>
                  </a:lnTo>
                  <a:lnTo>
                    <a:pt x="2850" y="143550"/>
                  </a:lnTo>
                  <a:lnTo>
                    <a:pt x="1500" y="144912"/>
                  </a:lnTo>
                  <a:lnTo>
                    <a:pt x="0" y="150659"/>
                  </a:lnTo>
                  <a:lnTo>
                    <a:pt x="3567" y="158505"/>
                  </a:lnTo>
                  <a:lnTo>
                    <a:pt x="11237" y="167284"/>
                  </a:lnTo>
                  <a:lnTo>
                    <a:pt x="22584" y="176477"/>
                  </a:lnTo>
                  <a:lnTo>
                    <a:pt x="49944" y="186786"/>
                  </a:lnTo>
                  <a:lnTo>
                    <a:pt x="73918" y="190172"/>
                  </a:lnTo>
                  <a:lnTo>
                    <a:pt x="100449" y="191677"/>
                  </a:lnTo>
                  <a:lnTo>
                    <a:pt x="128115" y="192346"/>
                  </a:lnTo>
                  <a:lnTo>
                    <a:pt x="154169" y="188410"/>
                  </a:lnTo>
                  <a:lnTo>
                    <a:pt x="179772" y="181369"/>
                  </a:lnTo>
                  <a:lnTo>
                    <a:pt x="207026" y="172948"/>
                  </a:lnTo>
                  <a:lnTo>
                    <a:pt x="241560" y="155489"/>
                  </a:lnTo>
                  <a:lnTo>
                    <a:pt x="275970" y="127463"/>
                  </a:lnTo>
                  <a:lnTo>
                    <a:pt x="296825" y="101355"/>
                  </a:lnTo>
                  <a:lnTo>
                    <a:pt x="308736" y="73511"/>
                  </a:lnTo>
                  <a:lnTo>
                    <a:pt x="317293" y="45946"/>
                  </a:lnTo>
                  <a:lnTo>
                    <a:pt x="323268" y="24726"/>
                  </a:lnTo>
                  <a:lnTo>
                    <a:pt x="323062" y="21246"/>
                  </a:lnTo>
                  <a:lnTo>
                    <a:pt x="322131" y="18927"/>
                  </a:lnTo>
                  <a:lnTo>
                    <a:pt x="321510" y="18174"/>
                  </a:lnTo>
                  <a:lnTo>
                    <a:pt x="321096" y="18466"/>
                  </a:lnTo>
                  <a:lnTo>
                    <a:pt x="312571" y="48716"/>
                  </a:lnTo>
                  <a:lnTo>
                    <a:pt x="303701" y="82432"/>
                  </a:lnTo>
                  <a:lnTo>
                    <a:pt x="296237" y="109661"/>
                  </a:lnTo>
                  <a:lnTo>
                    <a:pt x="290273" y="140284"/>
                  </a:lnTo>
                  <a:lnTo>
                    <a:pt x="284977" y="168181"/>
                  </a:lnTo>
                  <a:lnTo>
                    <a:pt x="279978" y="193809"/>
                  </a:lnTo>
                  <a:lnTo>
                    <a:pt x="273494" y="228963"/>
                  </a:lnTo>
                  <a:lnTo>
                    <a:pt x="270901" y="260862"/>
                  </a:lnTo>
                  <a:lnTo>
                    <a:pt x="270688" y="266777"/>
                  </a:lnTo>
                  <a:lnTo>
                    <a:pt x="272134" y="271514"/>
                  </a:lnTo>
                  <a:lnTo>
                    <a:pt x="277974" y="278893"/>
                  </a:lnTo>
                  <a:lnTo>
                    <a:pt x="280960" y="280385"/>
                  </a:lnTo>
                  <a:lnTo>
                    <a:pt x="283744" y="280585"/>
                  </a:lnTo>
                  <a:lnTo>
                    <a:pt x="286394" y="279925"/>
                  </a:lnTo>
                  <a:lnTo>
                    <a:pt x="301500" y="267620"/>
                  </a:lnTo>
                  <a:lnTo>
                    <a:pt x="323029" y="236425"/>
                  </a:lnTo>
                  <a:lnTo>
                    <a:pt x="342518" y="209046"/>
                  </a:lnTo>
                  <a:lnTo>
                    <a:pt x="370437" y="175583"/>
                  </a:lnTo>
                  <a:lnTo>
                    <a:pt x="387521" y="162620"/>
                  </a:lnTo>
                  <a:lnTo>
                    <a:pt x="391297" y="160801"/>
                  </a:lnTo>
                  <a:lnTo>
                    <a:pt x="399727" y="160896"/>
                  </a:lnTo>
                  <a:lnTo>
                    <a:pt x="404197" y="162033"/>
                  </a:lnTo>
                  <a:lnTo>
                    <a:pt x="407971" y="165172"/>
                  </a:lnTo>
                  <a:lnTo>
                    <a:pt x="414281" y="175009"/>
                  </a:lnTo>
                  <a:lnTo>
                    <a:pt x="424799" y="205637"/>
                  </a:lnTo>
                  <a:lnTo>
                    <a:pt x="434521" y="237557"/>
                  </a:lnTo>
                  <a:lnTo>
                    <a:pt x="440104" y="254012"/>
                  </a:lnTo>
                  <a:lnTo>
                    <a:pt x="457385" y="278846"/>
                  </a:lnTo>
                  <a:lnTo>
                    <a:pt x="464818" y="282681"/>
                  </a:lnTo>
                  <a:lnTo>
                    <a:pt x="469023" y="283704"/>
                  </a:lnTo>
                  <a:lnTo>
                    <a:pt x="480044" y="280607"/>
                  </a:lnTo>
                  <a:lnTo>
                    <a:pt x="499636" y="267822"/>
                  </a:lnTo>
                  <a:lnTo>
                    <a:pt x="520294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157"/>
            <p:cNvSpPr/>
            <p:nvPr/>
          </p:nvSpPr>
          <p:spPr bwMode="auto">
            <a:xfrm>
              <a:off x="4749819" y="4323380"/>
              <a:ext cx="336532" cy="186578"/>
            </a:xfrm>
            <a:custGeom>
              <a:avLst/>
              <a:gdLst/>
              <a:ahLst/>
              <a:cxnLst/>
              <a:rect l="0" t="0" r="0" b="0"/>
              <a:pathLst>
                <a:path w="336532" h="186578">
                  <a:moveTo>
                    <a:pt x="29350" y="41451"/>
                  </a:moveTo>
                  <a:lnTo>
                    <a:pt x="29350" y="48301"/>
                  </a:lnTo>
                  <a:lnTo>
                    <a:pt x="53727" y="48587"/>
                  </a:lnTo>
                  <a:lnTo>
                    <a:pt x="81525" y="42890"/>
                  </a:lnTo>
                  <a:lnTo>
                    <a:pt x="111572" y="36409"/>
                  </a:lnTo>
                  <a:lnTo>
                    <a:pt x="141730" y="29462"/>
                  </a:lnTo>
                  <a:lnTo>
                    <a:pt x="174655" y="22377"/>
                  </a:lnTo>
                  <a:lnTo>
                    <a:pt x="204871" y="15250"/>
                  </a:lnTo>
                  <a:lnTo>
                    <a:pt x="237176" y="5731"/>
                  </a:lnTo>
                  <a:lnTo>
                    <a:pt x="241719" y="3350"/>
                  </a:lnTo>
                  <a:lnTo>
                    <a:pt x="243161" y="1763"/>
                  </a:lnTo>
                  <a:lnTo>
                    <a:pt x="242534" y="705"/>
                  </a:lnTo>
                  <a:lnTo>
                    <a:pt x="240529" y="0"/>
                  </a:lnTo>
                  <a:lnTo>
                    <a:pt x="213704" y="4571"/>
                  </a:lnTo>
                  <a:lnTo>
                    <a:pt x="180723" y="11650"/>
                  </a:lnTo>
                  <a:lnTo>
                    <a:pt x="151924" y="19210"/>
                  </a:lnTo>
                  <a:lnTo>
                    <a:pt x="122721" y="29979"/>
                  </a:lnTo>
                  <a:lnTo>
                    <a:pt x="94660" y="41909"/>
                  </a:lnTo>
                  <a:lnTo>
                    <a:pt x="68960" y="52503"/>
                  </a:lnTo>
                  <a:lnTo>
                    <a:pt x="35971" y="71184"/>
                  </a:lnTo>
                  <a:lnTo>
                    <a:pt x="804" y="93104"/>
                  </a:lnTo>
                  <a:lnTo>
                    <a:pt x="0" y="94937"/>
                  </a:lnTo>
                  <a:lnTo>
                    <a:pt x="1052" y="96158"/>
                  </a:lnTo>
                  <a:lnTo>
                    <a:pt x="3341" y="96972"/>
                  </a:lnTo>
                  <a:lnTo>
                    <a:pt x="30621" y="97486"/>
                  </a:lnTo>
                  <a:lnTo>
                    <a:pt x="63681" y="92009"/>
                  </a:lnTo>
                  <a:lnTo>
                    <a:pt x="92498" y="84823"/>
                  </a:lnTo>
                  <a:lnTo>
                    <a:pt x="125943" y="76338"/>
                  </a:lnTo>
                  <a:lnTo>
                    <a:pt x="160386" y="67275"/>
                  </a:lnTo>
                  <a:lnTo>
                    <a:pt x="191569" y="57956"/>
                  </a:lnTo>
                  <a:lnTo>
                    <a:pt x="219187" y="48522"/>
                  </a:lnTo>
                  <a:lnTo>
                    <a:pt x="252814" y="38519"/>
                  </a:lnTo>
                  <a:lnTo>
                    <a:pt x="274133" y="35139"/>
                  </a:lnTo>
                  <a:lnTo>
                    <a:pt x="273501" y="35656"/>
                  </a:lnTo>
                  <a:lnTo>
                    <a:pt x="241507" y="48116"/>
                  </a:lnTo>
                  <a:lnTo>
                    <a:pt x="218098" y="58701"/>
                  </a:lnTo>
                  <a:lnTo>
                    <a:pt x="191025" y="71343"/>
                  </a:lnTo>
                  <a:lnTo>
                    <a:pt x="160472" y="84899"/>
                  </a:lnTo>
                  <a:lnTo>
                    <a:pt x="130489" y="98861"/>
                  </a:lnTo>
                  <a:lnTo>
                    <a:pt x="102082" y="113004"/>
                  </a:lnTo>
                  <a:lnTo>
                    <a:pt x="76227" y="127228"/>
                  </a:lnTo>
                  <a:lnTo>
                    <a:pt x="41079" y="149264"/>
                  </a:lnTo>
                  <a:lnTo>
                    <a:pt x="34563" y="156308"/>
                  </a:lnTo>
                  <a:lnTo>
                    <a:pt x="34413" y="158503"/>
                  </a:lnTo>
                  <a:lnTo>
                    <a:pt x="35900" y="159967"/>
                  </a:lnTo>
                  <a:lnTo>
                    <a:pt x="38479" y="160943"/>
                  </a:lnTo>
                  <a:lnTo>
                    <a:pt x="67019" y="151103"/>
                  </a:lnTo>
                  <a:lnTo>
                    <a:pt x="90542" y="142837"/>
                  </a:lnTo>
                  <a:lnTo>
                    <a:pt x="118988" y="133872"/>
                  </a:lnTo>
                  <a:lnTo>
                    <a:pt x="150151" y="125390"/>
                  </a:lnTo>
                  <a:lnTo>
                    <a:pt x="182523" y="118974"/>
                  </a:lnTo>
                  <a:lnTo>
                    <a:pt x="211198" y="113477"/>
                  </a:lnTo>
                  <a:lnTo>
                    <a:pt x="245420" y="110152"/>
                  </a:lnTo>
                  <a:lnTo>
                    <a:pt x="266408" y="114194"/>
                  </a:lnTo>
                  <a:lnTo>
                    <a:pt x="270733" y="116140"/>
                  </a:lnTo>
                  <a:lnTo>
                    <a:pt x="272028" y="119025"/>
                  </a:lnTo>
                  <a:lnTo>
                    <a:pt x="271304" y="122536"/>
                  </a:lnTo>
                  <a:lnTo>
                    <a:pt x="269234" y="126464"/>
                  </a:lnTo>
                  <a:lnTo>
                    <a:pt x="251151" y="143369"/>
                  </a:lnTo>
                  <a:lnTo>
                    <a:pt x="221892" y="159667"/>
                  </a:lnTo>
                  <a:lnTo>
                    <a:pt x="187063" y="178603"/>
                  </a:lnTo>
                  <a:lnTo>
                    <a:pt x="162951" y="186511"/>
                  </a:lnTo>
                  <a:lnTo>
                    <a:pt x="158898" y="186577"/>
                  </a:lnTo>
                  <a:lnTo>
                    <a:pt x="156197" y="185827"/>
                  </a:lnTo>
                  <a:lnTo>
                    <a:pt x="155983" y="183739"/>
                  </a:lnTo>
                  <a:lnTo>
                    <a:pt x="159979" y="177186"/>
                  </a:lnTo>
                  <a:lnTo>
                    <a:pt x="188474" y="159250"/>
                  </a:lnTo>
                  <a:lnTo>
                    <a:pt x="211991" y="146988"/>
                  </a:lnTo>
                  <a:lnTo>
                    <a:pt x="240434" y="131483"/>
                  </a:lnTo>
                  <a:lnTo>
                    <a:pt x="271596" y="114803"/>
                  </a:lnTo>
                  <a:lnTo>
                    <a:pt x="303967" y="99452"/>
                  </a:lnTo>
                  <a:lnTo>
                    <a:pt x="336531" y="843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158"/>
            <p:cNvSpPr/>
            <p:nvPr/>
          </p:nvSpPr>
          <p:spPr bwMode="auto">
            <a:xfrm>
              <a:off x="6515932" y="4260814"/>
              <a:ext cx="177763" cy="159769"/>
            </a:xfrm>
            <a:custGeom>
              <a:avLst/>
              <a:gdLst/>
              <a:ahLst/>
              <a:cxnLst/>
              <a:rect l="0" t="0" r="0" b="0"/>
              <a:pathLst>
                <a:path w="177763" h="159769">
                  <a:moveTo>
                    <a:pt x="63462" y="39724"/>
                  </a:moveTo>
                  <a:lnTo>
                    <a:pt x="56964" y="45427"/>
                  </a:lnTo>
                  <a:lnTo>
                    <a:pt x="22820" y="69723"/>
                  </a:lnTo>
                  <a:lnTo>
                    <a:pt x="5486" y="80016"/>
                  </a:lnTo>
                  <a:lnTo>
                    <a:pt x="1976" y="84883"/>
                  </a:lnTo>
                  <a:lnTo>
                    <a:pt x="0" y="92086"/>
                  </a:lnTo>
                  <a:lnTo>
                    <a:pt x="1311" y="93682"/>
                  </a:lnTo>
                  <a:lnTo>
                    <a:pt x="6999" y="95455"/>
                  </a:lnTo>
                  <a:lnTo>
                    <a:pt x="30084" y="95800"/>
                  </a:lnTo>
                  <a:lnTo>
                    <a:pt x="64394" y="89047"/>
                  </a:lnTo>
                  <a:lnTo>
                    <a:pt x="92313" y="80267"/>
                  </a:lnTo>
                  <a:lnTo>
                    <a:pt x="118577" y="65495"/>
                  </a:lnTo>
                  <a:lnTo>
                    <a:pt x="144993" y="42962"/>
                  </a:lnTo>
                  <a:lnTo>
                    <a:pt x="156764" y="24279"/>
                  </a:lnTo>
                  <a:lnTo>
                    <a:pt x="158375" y="12751"/>
                  </a:lnTo>
                  <a:lnTo>
                    <a:pt x="157694" y="7455"/>
                  </a:lnTo>
                  <a:lnTo>
                    <a:pt x="155652" y="3923"/>
                  </a:lnTo>
                  <a:lnTo>
                    <a:pt x="152703" y="1569"/>
                  </a:lnTo>
                  <a:lnTo>
                    <a:pt x="149150" y="0"/>
                  </a:lnTo>
                  <a:lnTo>
                    <a:pt x="138852" y="373"/>
                  </a:lnTo>
                  <a:lnTo>
                    <a:pt x="132771" y="1583"/>
                  </a:lnTo>
                  <a:lnTo>
                    <a:pt x="112838" y="14664"/>
                  </a:lnTo>
                  <a:lnTo>
                    <a:pt x="77666" y="49447"/>
                  </a:lnTo>
                  <a:lnTo>
                    <a:pt x="65012" y="67064"/>
                  </a:lnTo>
                  <a:lnTo>
                    <a:pt x="54220" y="94832"/>
                  </a:lnTo>
                  <a:lnTo>
                    <a:pt x="51463" y="121581"/>
                  </a:lnTo>
                  <a:lnTo>
                    <a:pt x="53631" y="134577"/>
                  </a:lnTo>
                  <a:lnTo>
                    <a:pt x="63107" y="150819"/>
                  </a:lnTo>
                  <a:lnTo>
                    <a:pt x="67988" y="154268"/>
                  </a:lnTo>
                  <a:lnTo>
                    <a:pt x="79761" y="158101"/>
                  </a:lnTo>
                  <a:lnTo>
                    <a:pt x="113218" y="159768"/>
                  </a:lnTo>
                  <a:lnTo>
                    <a:pt x="134524" y="157106"/>
                  </a:lnTo>
                  <a:lnTo>
                    <a:pt x="152989" y="149044"/>
                  </a:lnTo>
                  <a:lnTo>
                    <a:pt x="177762" y="132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159"/>
            <p:cNvSpPr/>
            <p:nvPr/>
          </p:nvSpPr>
          <p:spPr bwMode="auto">
            <a:xfrm>
              <a:off x="6715532" y="4261300"/>
              <a:ext cx="113894" cy="150556"/>
            </a:xfrm>
            <a:custGeom>
              <a:avLst/>
              <a:gdLst/>
              <a:ahLst/>
              <a:cxnLst/>
              <a:rect l="0" t="0" r="0" b="0"/>
              <a:pathLst>
                <a:path w="113894" h="150556">
                  <a:moveTo>
                    <a:pt x="21024" y="74956"/>
                  </a:moveTo>
                  <a:lnTo>
                    <a:pt x="6551" y="91546"/>
                  </a:lnTo>
                  <a:lnTo>
                    <a:pt x="1655" y="102097"/>
                  </a:lnTo>
                  <a:lnTo>
                    <a:pt x="0" y="112773"/>
                  </a:lnTo>
                  <a:lnTo>
                    <a:pt x="1891" y="117693"/>
                  </a:lnTo>
                  <a:lnTo>
                    <a:pt x="3506" y="120116"/>
                  </a:lnTo>
                  <a:lnTo>
                    <a:pt x="11651" y="122808"/>
                  </a:lnTo>
                  <a:lnTo>
                    <a:pt x="22415" y="123211"/>
                  </a:lnTo>
                  <a:lnTo>
                    <a:pt x="32490" y="120745"/>
                  </a:lnTo>
                  <a:lnTo>
                    <a:pt x="56803" y="106990"/>
                  </a:lnTo>
                  <a:lnTo>
                    <a:pt x="86423" y="76725"/>
                  </a:lnTo>
                  <a:lnTo>
                    <a:pt x="99492" y="54049"/>
                  </a:lnTo>
                  <a:lnTo>
                    <a:pt x="104599" y="32249"/>
                  </a:lnTo>
                  <a:lnTo>
                    <a:pt x="102319" y="10708"/>
                  </a:lnTo>
                  <a:lnTo>
                    <a:pt x="98695" y="2746"/>
                  </a:lnTo>
                  <a:lnTo>
                    <a:pt x="96617" y="622"/>
                  </a:lnTo>
                  <a:lnTo>
                    <a:pt x="92851" y="0"/>
                  </a:lnTo>
                  <a:lnTo>
                    <a:pt x="82316" y="1426"/>
                  </a:lnTo>
                  <a:lnTo>
                    <a:pt x="71813" y="8939"/>
                  </a:lnTo>
                  <a:lnTo>
                    <a:pt x="48342" y="36957"/>
                  </a:lnTo>
                  <a:lnTo>
                    <a:pt x="31588" y="63786"/>
                  </a:lnTo>
                  <a:lnTo>
                    <a:pt x="24154" y="91843"/>
                  </a:lnTo>
                  <a:lnTo>
                    <a:pt x="21952" y="116472"/>
                  </a:lnTo>
                  <a:lnTo>
                    <a:pt x="25670" y="129391"/>
                  </a:lnTo>
                  <a:lnTo>
                    <a:pt x="32613" y="139631"/>
                  </a:lnTo>
                  <a:lnTo>
                    <a:pt x="40992" y="146827"/>
                  </a:lnTo>
                  <a:lnTo>
                    <a:pt x="54241" y="150555"/>
                  </a:lnTo>
                  <a:lnTo>
                    <a:pt x="81666" y="150537"/>
                  </a:lnTo>
                  <a:lnTo>
                    <a:pt x="113893" y="1463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160"/>
            <p:cNvSpPr/>
            <p:nvPr/>
          </p:nvSpPr>
          <p:spPr bwMode="auto">
            <a:xfrm>
              <a:off x="6895970" y="4135767"/>
              <a:ext cx="483525" cy="323977"/>
            </a:xfrm>
            <a:custGeom>
              <a:avLst/>
              <a:gdLst/>
              <a:ahLst/>
              <a:cxnLst/>
              <a:rect l="0" t="0" r="0" b="0"/>
              <a:pathLst>
                <a:path w="483525" h="323977">
                  <a:moveTo>
                    <a:pt x="126336" y="136196"/>
                  </a:moveTo>
                  <a:lnTo>
                    <a:pt x="110795" y="146083"/>
                  </a:lnTo>
                  <a:lnTo>
                    <a:pt x="77459" y="169100"/>
                  </a:lnTo>
                  <a:lnTo>
                    <a:pt x="47977" y="201815"/>
                  </a:lnTo>
                  <a:lnTo>
                    <a:pt x="26390" y="229457"/>
                  </a:lnTo>
                  <a:lnTo>
                    <a:pt x="9146" y="257756"/>
                  </a:lnTo>
                  <a:lnTo>
                    <a:pt x="1125" y="284132"/>
                  </a:lnTo>
                  <a:lnTo>
                    <a:pt x="0" y="291970"/>
                  </a:lnTo>
                  <a:lnTo>
                    <a:pt x="2983" y="304912"/>
                  </a:lnTo>
                  <a:lnTo>
                    <a:pt x="6001" y="310586"/>
                  </a:lnTo>
                  <a:lnTo>
                    <a:pt x="15703" y="319006"/>
                  </a:lnTo>
                  <a:lnTo>
                    <a:pt x="21625" y="322363"/>
                  </a:lnTo>
                  <a:lnTo>
                    <a:pt x="34554" y="323976"/>
                  </a:lnTo>
                  <a:lnTo>
                    <a:pt x="62257" y="318544"/>
                  </a:lnTo>
                  <a:lnTo>
                    <a:pt x="96363" y="297628"/>
                  </a:lnTo>
                  <a:lnTo>
                    <a:pt x="123453" y="271163"/>
                  </a:lnTo>
                  <a:lnTo>
                    <a:pt x="139342" y="246981"/>
                  </a:lnTo>
                  <a:lnTo>
                    <a:pt x="156458" y="218242"/>
                  </a:lnTo>
                  <a:lnTo>
                    <a:pt x="173855" y="186948"/>
                  </a:lnTo>
                  <a:lnTo>
                    <a:pt x="189525" y="154519"/>
                  </a:lnTo>
                  <a:lnTo>
                    <a:pt x="204426" y="119468"/>
                  </a:lnTo>
                  <a:lnTo>
                    <a:pt x="217399" y="85105"/>
                  </a:lnTo>
                  <a:lnTo>
                    <a:pt x="225811" y="56603"/>
                  </a:lnTo>
                  <a:lnTo>
                    <a:pt x="231217" y="22037"/>
                  </a:lnTo>
                  <a:lnTo>
                    <a:pt x="230388" y="14052"/>
                  </a:lnTo>
                  <a:lnTo>
                    <a:pt x="225234" y="3064"/>
                  </a:lnTo>
                  <a:lnTo>
                    <a:pt x="220843" y="610"/>
                  </a:lnTo>
                  <a:lnTo>
                    <a:pt x="209614" y="0"/>
                  </a:lnTo>
                  <a:lnTo>
                    <a:pt x="194569" y="8725"/>
                  </a:lnTo>
                  <a:lnTo>
                    <a:pt x="170366" y="33603"/>
                  </a:lnTo>
                  <a:lnTo>
                    <a:pt x="156224" y="56468"/>
                  </a:lnTo>
                  <a:lnTo>
                    <a:pt x="144647" y="85151"/>
                  </a:lnTo>
                  <a:lnTo>
                    <a:pt x="136326" y="116419"/>
                  </a:lnTo>
                  <a:lnTo>
                    <a:pt x="131570" y="148044"/>
                  </a:lnTo>
                  <a:lnTo>
                    <a:pt x="132102" y="177974"/>
                  </a:lnTo>
                  <a:lnTo>
                    <a:pt x="139218" y="207151"/>
                  </a:lnTo>
                  <a:lnTo>
                    <a:pt x="151905" y="234407"/>
                  </a:lnTo>
                  <a:lnTo>
                    <a:pt x="182155" y="266807"/>
                  </a:lnTo>
                  <a:lnTo>
                    <a:pt x="207501" y="283939"/>
                  </a:lnTo>
                  <a:lnTo>
                    <a:pt x="236757" y="293141"/>
                  </a:lnTo>
                  <a:lnTo>
                    <a:pt x="268281" y="297230"/>
                  </a:lnTo>
                  <a:lnTo>
                    <a:pt x="300812" y="299048"/>
                  </a:lnTo>
                  <a:lnTo>
                    <a:pt x="333792" y="293505"/>
                  </a:lnTo>
                  <a:lnTo>
                    <a:pt x="366970" y="281517"/>
                  </a:lnTo>
                  <a:lnTo>
                    <a:pt x="400237" y="262960"/>
                  </a:lnTo>
                  <a:lnTo>
                    <a:pt x="433543" y="239367"/>
                  </a:lnTo>
                  <a:lnTo>
                    <a:pt x="483524" y="2004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161"/>
            <p:cNvSpPr/>
            <p:nvPr/>
          </p:nvSpPr>
          <p:spPr bwMode="auto">
            <a:xfrm>
              <a:off x="7322344" y="4114800"/>
              <a:ext cx="107157" cy="262291"/>
            </a:xfrm>
            <a:custGeom>
              <a:avLst/>
              <a:gdLst/>
              <a:ahLst/>
              <a:cxnLst/>
              <a:rect l="0" t="0" r="0" b="0"/>
              <a:pathLst>
                <a:path w="107157" h="262291">
                  <a:moveTo>
                    <a:pt x="107156" y="0"/>
                  </a:moveTo>
                  <a:lnTo>
                    <a:pt x="96514" y="0"/>
                  </a:lnTo>
                  <a:lnTo>
                    <a:pt x="86364" y="7585"/>
                  </a:lnTo>
                  <a:lnTo>
                    <a:pt x="77095" y="23679"/>
                  </a:lnTo>
                  <a:lnTo>
                    <a:pt x="73114" y="51113"/>
                  </a:lnTo>
                  <a:lnTo>
                    <a:pt x="68142" y="84377"/>
                  </a:lnTo>
                  <a:lnTo>
                    <a:pt x="66004" y="109732"/>
                  </a:lnTo>
                  <a:lnTo>
                    <a:pt x="65054" y="136082"/>
                  </a:lnTo>
                  <a:lnTo>
                    <a:pt x="64631" y="161023"/>
                  </a:lnTo>
                  <a:lnTo>
                    <a:pt x="64444" y="185336"/>
                  </a:lnTo>
                  <a:lnTo>
                    <a:pt x="64338" y="217104"/>
                  </a:lnTo>
                  <a:lnTo>
                    <a:pt x="64300" y="250105"/>
                  </a:lnTo>
                  <a:lnTo>
                    <a:pt x="64296" y="257472"/>
                  </a:lnTo>
                  <a:lnTo>
                    <a:pt x="63501" y="259755"/>
                  </a:lnTo>
                  <a:lnTo>
                    <a:pt x="62178" y="261276"/>
                  </a:lnTo>
                  <a:lnTo>
                    <a:pt x="60501" y="262290"/>
                  </a:lnTo>
                  <a:lnTo>
                    <a:pt x="58591" y="261379"/>
                  </a:lnTo>
                  <a:lnTo>
                    <a:pt x="40252" y="239036"/>
                  </a:lnTo>
                  <a:lnTo>
                    <a:pt x="26883" y="211435"/>
                  </a:lnTo>
                  <a:lnTo>
                    <a:pt x="9191" y="179437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162"/>
            <p:cNvSpPr/>
            <p:nvPr/>
          </p:nvSpPr>
          <p:spPr bwMode="auto">
            <a:xfrm>
              <a:off x="7250906" y="4276886"/>
              <a:ext cx="309858" cy="87485"/>
            </a:xfrm>
            <a:custGeom>
              <a:avLst/>
              <a:gdLst/>
              <a:ahLst/>
              <a:cxnLst/>
              <a:rect l="0" t="0" r="0" b="0"/>
              <a:pathLst>
                <a:path w="309858" h="87485">
                  <a:moveTo>
                    <a:pt x="0" y="2220"/>
                  </a:moveTo>
                  <a:lnTo>
                    <a:pt x="0" y="29862"/>
                  </a:lnTo>
                  <a:lnTo>
                    <a:pt x="1588" y="33348"/>
                  </a:lnTo>
                  <a:lnTo>
                    <a:pt x="7584" y="39338"/>
                  </a:lnTo>
                  <a:lnTo>
                    <a:pt x="19886" y="47173"/>
                  </a:lnTo>
                  <a:lnTo>
                    <a:pt x="37378" y="50729"/>
                  </a:lnTo>
                  <a:lnTo>
                    <a:pt x="65227" y="51783"/>
                  </a:lnTo>
                  <a:lnTo>
                    <a:pt x="94821" y="48303"/>
                  </a:lnTo>
                  <a:lnTo>
                    <a:pt x="127490" y="38452"/>
                  </a:lnTo>
                  <a:lnTo>
                    <a:pt x="158513" y="29271"/>
                  </a:lnTo>
                  <a:lnTo>
                    <a:pt x="190944" y="19058"/>
                  </a:lnTo>
                  <a:lnTo>
                    <a:pt x="214714" y="10798"/>
                  </a:lnTo>
                  <a:lnTo>
                    <a:pt x="216961" y="11114"/>
                  </a:lnTo>
                  <a:lnTo>
                    <a:pt x="218460" y="12118"/>
                  </a:lnTo>
                  <a:lnTo>
                    <a:pt x="219459" y="13581"/>
                  </a:lnTo>
                  <a:lnTo>
                    <a:pt x="220864" y="19433"/>
                  </a:lnTo>
                  <a:lnTo>
                    <a:pt x="214940" y="52684"/>
                  </a:lnTo>
                  <a:lnTo>
                    <a:pt x="215293" y="67531"/>
                  </a:lnTo>
                  <a:lnTo>
                    <a:pt x="218188" y="74375"/>
                  </a:lnTo>
                  <a:lnTo>
                    <a:pt x="224281" y="82689"/>
                  </a:lnTo>
                  <a:lnTo>
                    <a:pt x="230914" y="85609"/>
                  </a:lnTo>
                  <a:lnTo>
                    <a:pt x="251900" y="87484"/>
                  </a:lnTo>
                  <a:lnTo>
                    <a:pt x="272016" y="84016"/>
                  </a:lnTo>
                  <a:lnTo>
                    <a:pt x="289266" y="74169"/>
                  </a:lnTo>
                  <a:lnTo>
                    <a:pt x="297367" y="63567"/>
                  </a:lnTo>
                  <a:lnTo>
                    <a:pt x="309035" y="41149"/>
                  </a:lnTo>
                  <a:lnTo>
                    <a:pt x="309857" y="31164"/>
                  </a:lnTo>
                  <a:lnTo>
                    <a:pt x="308965" y="26278"/>
                  </a:lnTo>
                  <a:lnTo>
                    <a:pt x="300125" y="11818"/>
                  </a:lnTo>
                  <a:lnTo>
                    <a:pt x="291244" y="1272"/>
                  </a:lnTo>
                  <a:lnTo>
                    <a:pt x="287032" y="0"/>
                  </a:lnTo>
                  <a:lnTo>
                    <a:pt x="276000" y="705"/>
                  </a:lnTo>
                  <a:lnTo>
                    <a:pt x="260196" y="5563"/>
                  </a:lnTo>
                  <a:lnTo>
                    <a:pt x="245458" y="15823"/>
                  </a:lnTo>
                  <a:lnTo>
                    <a:pt x="240062" y="22289"/>
                  </a:lnTo>
                  <a:lnTo>
                    <a:pt x="234907" y="30391"/>
                  </a:lnTo>
                  <a:lnTo>
                    <a:pt x="228600" y="37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0099" name="SMARTInkShape-Group399"/>
          <p:cNvGrpSpPr/>
          <p:nvPr/>
        </p:nvGrpSpPr>
        <p:grpSpPr>
          <a:xfrm>
            <a:off x="2721769" y="4409680"/>
            <a:ext cx="5735965" cy="916858"/>
            <a:chOff x="2721769" y="4409680"/>
            <a:chExt cx="5735965" cy="916858"/>
          </a:xfrm>
        </p:grpSpPr>
        <p:sp>
          <p:nvSpPr>
            <p:cNvPr id="29" name="SMARTInkShape-2163"/>
            <p:cNvSpPr/>
            <p:nvPr/>
          </p:nvSpPr>
          <p:spPr bwMode="auto">
            <a:xfrm>
              <a:off x="2721769" y="4728334"/>
              <a:ext cx="421482" cy="297839"/>
            </a:xfrm>
            <a:custGeom>
              <a:avLst/>
              <a:gdLst/>
              <a:ahLst/>
              <a:cxnLst/>
              <a:rect l="0" t="0" r="0" b="0"/>
              <a:pathLst>
                <a:path w="421482" h="297839">
                  <a:moveTo>
                    <a:pt x="0" y="293722"/>
                  </a:moveTo>
                  <a:lnTo>
                    <a:pt x="3792" y="297514"/>
                  </a:lnTo>
                  <a:lnTo>
                    <a:pt x="5703" y="297838"/>
                  </a:lnTo>
                  <a:lnTo>
                    <a:pt x="7771" y="297260"/>
                  </a:lnTo>
                  <a:lnTo>
                    <a:pt x="9943" y="296080"/>
                  </a:lnTo>
                  <a:lnTo>
                    <a:pt x="24835" y="292601"/>
                  </a:lnTo>
                  <a:lnTo>
                    <a:pt x="33792" y="286345"/>
                  </a:lnTo>
                  <a:lnTo>
                    <a:pt x="53271" y="257986"/>
                  </a:lnTo>
                  <a:lnTo>
                    <a:pt x="72405" y="230305"/>
                  </a:lnTo>
                  <a:lnTo>
                    <a:pt x="93155" y="196527"/>
                  </a:lnTo>
                  <a:lnTo>
                    <a:pt x="107283" y="170355"/>
                  </a:lnTo>
                  <a:lnTo>
                    <a:pt x="121500" y="142849"/>
                  </a:lnTo>
                  <a:lnTo>
                    <a:pt x="134962" y="115542"/>
                  </a:lnTo>
                  <a:lnTo>
                    <a:pt x="146237" y="90177"/>
                  </a:lnTo>
                  <a:lnTo>
                    <a:pt x="156540" y="65675"/>
                  </a:lnTo>
                  <a:lnTo>
                    <a:pt x="167032" y="31684"/>
                  </a:lnTo>
                  <a:lnTo>
                    <a:pt x="172257" y="7854"/>
                  </a:lnTo>
                  <a:lnTo>
                    <a:pt x="175777" y="776"/>
                  </a:lnTo>
                  <a:lnTo>
                    <a:pt x="176716" y="0"/>
                  </a:lnTo>
                  <a:lnTo>
                    <a:pt x="177342" y="276"/>
                  </a:lnTo>
                  <a:lnTo>
                    <a:pt x="178223" y="12042"/>
                  </a:lnTo>
                  <a:lnTo>
                    <a:pt x="173611" y="45436"/>
                  </a:lnTo>
                  <a:lnTo>
                    <a:pt x="172410" y="72512"/>
                  </a:lnTo>
                  <a:lnTo>
                    <a:pt x="171877" y="103067"/>
                  </a:lnTo>
                  <a:lnTo>
                    <a:pt x="171640" y="134374"/>
                  </a:lnTo>
                  <a:lnTo>
                    <a:pt x="171534" y="164163"/>
                  </a:lnTo>
                  <a:lnTo>
                    <a:pt x="173604" y="193278"/>
                  </a:lnTo>
                  <a:lnTo>
                    <a:pt x="177170" y="219712"/>
                  </a:lnTo>
                  <a:lnTo>
                    <a:pt x="185926" y="253967"/>
                  </a:lnTo>
                  <a:lnTo>
                    <a:pt x="191378" y="264941"/>
                  </a:lnTo>
                  <a:lnTo>
                    <a:pt x="199092" y="272464"/>
                  </a:lnTo>
                  <a:lnTo>
                    <a:pt x="203372" y="273994"/>
                  </a:lnTo>
                  <a:lnTo>
                    <a:pt x="212360" y="273577"/>
                  </a:lnTo>
                  <a:lnTo>
                    <a:pt x="216186" y="271561"/>
                  </a:lnTo>
                  <a:lnTo>
                    <a:pt x="226156" y="260344"/>
                  </a:lnTo>
                  <a:lnTo>
                    <a:pt x="234393" y="248725"/>
                  </a:lnTo>
                  <a:lnTo>
                    <a:pt x="239112" y="233507"/>
                  </a:lnTo>
                  <a:lnTo>
                    <a:pt x="241769" y="204973"/>
                  </a:lnTo>
                  <a:lnTo>
                    <a:pt x="242556" y="173499"/>
                  </a:lnTo>
                  <a:lnTo>
                    <a:pt x="240673" y="144065"/>
                  </a:lnTo>
                  <a:lnTo>
                    <a:pt x="235599" y="109120"/>
                  </a:lnTo>
                  <a:lnTo>
                    <a:pt x="234059" y="106360"/>
                  </a:lnTo>
                  <a:lnTo>
                    <a:pt x="232240" y="104521"/>
                  </a:lnTo>
                  <a:lnTo>
                    <a:pt x="231026" y="104088"/>
                  </a:lnTo>
                  <a:lnTo>
                    <a:pt x="230217" y="104593"/>
                  </a:lnTo>
                  <a:lnTo>
                    <a:pt x="229678" y="105724"/>
                  </a:lnTo>
                  <a:lnTo>
                    <a:pt x="229606" y="125441"/>
                  </a:lnTo>
                  <a:lnTo>
                    <a:pt x="238529" y="159087"/>
                  </a:lnTo>
                  <a:lnTo>
                    <a:pt x="250857" y="182658"/>
                  </a:lnTo>
                  <a:lnTo>
                    <a:pt x="269244" y="204844"/>
                  </a:lnTo>
                  <a:lnTo>
                    <a:pt x="291001" y="215882"/>
                  </a:lnTo>
                  <a:lnTo>
                    <a:pt x="304223" y="217323"/>
                  </a:lnTo>
                  <a:lnTo>
                    <a:pt x="329439" y="211780"/>
                  </a:lnTo>
                  <a:lnTo>
                    <a:pt x="341151" y="203329"/>
                  </a:lnTo>
                  <a:lnTo>
                    <a:pt x="361604" y="178500"/>
                  </a:lnTo>
                  <a:lnTo>
                    <a:pt x="372343" y="153925"/>
                  </a:lnTo>
                  <a:lnTo>
                    <a:pt x="377379" y="122880"/>
                  </a:lnTo>
                  <a:lnTo>
                    <a:pt x="377458" y="101815"/>
                  </a:lnTo>
                  <a:lnTo>
                    <a:pt x="374663" y="90426"/>
                  </a:lnTo>
                  <a:lnTo>
                    <a:pt x="368658" y="82189"/>
                  </a:lnTo>
                  <a:lnTo>
                    <a:pt x="364835" y="78881"/>
                  </a:lnTo>
                  <a:lnTo>
                    <a:pt x="361492" y="78264"/>
                  </a:lnTo>
                  <a:lnTo>
                    <a:pt x="358469" y="79440"/>
                  </a:lnTo>
                  <a:lnTo>
                    <a:pt x="355661" y="81811"/>
                  </a:lnTo>
                  <a:lnTo>
                    <a:pt x="347916" y="96525"/>
                  </a:lnTo>
                  <a:lnTo>
                    <a:pt x="340593" y="123551"/>
                  </a:lnTo>
                  <a:lnTo>
                    <a:pt x="337189" y="152902"/>
                  </a:lnTo>
                  <a:lnTo>
                    <a:pt x="339973" y="181707"/>
                  </a:lnTo>
                  <a:lnTo>
                    <a:pt x="349617" y="206558"/>
                  </a:lnTo>
                  <a:lnTo>
                    <a:pt x="358056" y="217411"/>
                  </a:lnTo>
                  <a:lnTo>
                    <a:pt x="362529" y="221417"/>
                  </a:lnTo>
                  <a:lnTo>
                    <a:pt x="367892" y="223294"/>
                  </a:lnTo>
                  <a:lnTo>
                    <a:pt x="380201" y="223263"/>
                  </a:lnTo>
                  <a:lnTo>
                    <a:pt x="421481" y="2008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164"/>
            <p:cNvSpPr/>
            <p:nvPr/>
          </p:nvSpPr>
          <p:spPr bwMode="auto">
            <a:xfrm>
              <a:off x="3493294" y="4672811"/>
              <a:ext cx="92870" cy="268655"/>
            </a:xfrm>
            <a:custGeom>
              <a:avLst/>
              <a:gdLst/>
              <a:ahLst/>
              <a:cxnLst/>
              <a:rect l="0" t="0" r="0" b="0"/>
              <a:pathLst>
                <a:path w="92870" h="268655">
                  <a:moveTo>
                    <a:pt x="92869" y="49208"/>
                  </a:moveTo>
                  <a:lnTo>
                    <a:pt x="92869" y="45416"/>
                  </a:lnTo>
                  <a:lnTo>
                    <a:pt x="90752" y="41437"/>
                  </a:lnTo>
                  <a:lnTo>
                    <a:pt x="69020" y="8297"/>
                  </a:lnTo>
                  <a:lnTo>
                    <a:pt x="64277" y="3244"/>
                  </a:lnTo>
                  <a:lnTo>
                    <a:pt x="61901" y="1897"/>
                  </a:lnTo>
                  <a:lnTo>
                    <a:pt x="50973" y="0"/>
                  </a:lnTo>
                  <a:lnTo>
                    <a:pt x="47476" y="1322"/>
                  </a:lnTo>
                  <a:lnTo>
                    <a:pt x="41473" y="7023"/>
                  </a:lnTo>
                  <a:lnTo>
                    <a:pt x="26242" y="35819"/>
                  </a:lnTo>
                  <a:lnTo>
                    <a:pt x="18182" y="67554"/>
                  </a:lnTo>
                  <a:lnTo>
                    <a:pt x="16235" y="102886"/>
                  </a:lnTo>
                  <a:lnTo>
                    <a:pt x="18593" y="129421"/>
                  </a:lnTo>
                  <a:lnTo>
                    <a:pt x="22286" y="157089"/>
                  </a:lnTo>
                  <a:lnTo>
                    <a:pt x="27367" y="183674"/>
                  </a:lnTo>
                  <a:lnTo>
                    <a:pt x="39153" y="215697"/>
                  </a:lnTo>
                  <a:lnTo>
                    <a:pt x="53124" y="246136"/>
                  </a:lnTo>
                  <a:lnTo>
                    <a:pt x="56355" y="263878"/>
                  </a:lnTo>
                  <a:lnTo>
                    <a:pt x="55826" y="266140"/>
                  </a:lnTo>
                  <a:lnTo>
                    <a:pt x="54680" y="267649"/>
                  </a:lnTo>
                  <a:lnTo>
                    <a:pt x="53122" y="268654"/>
                  </a:lnTo>
                  <a:lnTo>
                    <a:pt x="51289" y="268530"/>
                  </a:lnTo>
                  <a:lnTo>
                    <a:pt x="20112" y="248341"/>
                  </a:lnTo>
                  <a:lnTo>
                    <a:pt x="0" y="2349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165"/>
            <p:cNvSpPr/>
            <p:nvPr/>
          </p:nvSpPr>
          <p:spPr bwMode="auto">
            <a:xfrm>
              <a:off x="3421856" y="4790725"/>
              <a:ext cx="316367" cy="114220"/>
            </a:xfrm>
            <a:custGeom>
              <a:avLst/>
              <a:gdLst/>
              <a:ahLst/>
              <a:cxnLst/>
              <a:rect l="0" t="0" r="0" b="0"/>
              <a:pathLst>
                <a:path w="316367" h="114220">
                  <a:moveTo>
                    <a:pt x="0" y="52738"/>
                  </a:moveTo>
                  <a:lnTo>
                    <a:pt x="3792" y="52738"/>
                  </a:lnTo>
                  <a:lnTo>
                    <a:pt x="7771" y="54854"/>
                  </a:lnTo>
                  <a:lnTo>
                    <a:pt x="9943" y="56530"/>
                  </a:lnTo>
                  <a:lnTo>
                    <a:pt x="16590" y="58392"/>
                  </a:lnTo>
                  <a:lnTo>
                    <a:pt x="50604" y="59685"/>
                  </a:lnTo>
                  <a:lnTo>
                    <a:pt x="83345" y="59029"/>
                  </a:lnTo>
                  <a:lnTo>
                    <a:pt x="109273" y="56063"/>
                  </a:lnTo>
                  <a:lnTo>
                    <a:pt x="138789" y="49982"/>
                  </a:lnTo>
                  <a:lnTo>
                    <a:pt x="168840" y="41988"/>
                  </a:lnTo>
                  <a:lnTo>
                    <a:pt x="195426" y="33143"/>
                  </a:lnTo>
                  <a:lnTo>
                    <a:pt x="220471" y="23921"/>
                  </a:lnTo>
                  <a:lnTo>
                    <a:pt x="254766" y="11920"/>
                  </a:lnTo>
                  <a:lnTo>
                    <a:pt x="287215" y="754"/>
                  </a:lnTo>
                  <a:lnTo>
                    <a:pt x="298572" y="0"/>
                  </a:lnTo>
                  <a:lnTo>
                    <a:pt x="303823" y="911"/>
                  </a:lnTo>
                  <a:lnTo>
                    <a:pt x="311774" y="6155"/>
                  </a:lnTo>
                  <a:lnTo>
                    <a:pt x="315006" y="9777"/>
                  </a:lnTo>
                  <a:lnTo>
                    <a:pt x="316366" y="14572"/>
                  </a:lnTo>
                  <a:lnTo>
                    <a:pt x="314489" y="32698"/>
                  </a:lnTo>
                  <a:lnTo>
                    <a:pt x="306744" y="62273"/>
                  </a:lnTo>
                  <a:lnTo>
                    <a:pt x="300921" y="96415"/>
                  </a:lnTo>
                  <a:lnTo>
                    <a:pt x="300115" y="114219"/>
                  </a:lnTo>
                  <a:lnTo>
                    <a:pt x="302159" y="79127"/>
                  </a:lnTo>
                  <a:lnTo>
                    <a:pt x="307810" y="49973"/>
                  </a:lnTo>
                  <a:lnTo>
                    <a:pt x="314325" y="17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4" name="SMARTInkShape-2166"/>
            <p:cNvSpPr/>
            <p:nvPr/>
          </p:nvSpPr>
          <p:spPr bwMode="auto">
            <a:xfrm>
              <a:off x="3729125" y="4679156"/>
              <a:ext cx="57064" cy="14202"/>
            </a:xfrm>
            <a:custGeom>
              <a:avLst/>
              <a:gdLst/>
              <a:ahLst/>
              <a:cxnLst/>
              <a:rect l="0" t="0" r="0" b="0"/>
              <a:pathLst>
                <a:path w="57064" h="14202">
                  <a:moveTo>
                    <a:pt x="7056" y="7144"/>
                  </a:moveTo>
                  <a:lnTo>
                    <a:pt x="207" y="7144"/>
                  </a:lnTo>
                  <a:lnTo>
                    <a:pt x="0" y="10936"/>
                  </a:lnTo>
                  <a:lnTo>
                    <a:pt x="764" y="12053"/>
                  </a:lnTo>
                  <a:lnTo>
                    <a:pt x="2068" y="12798"/>
                  </a:lnTo>
                  <a:lnTo>
                    <a:pt x="9863" y="13994"/>
                  </a:lnTo>
                  <a:lnTo>
                    <a:pt x="16708" y="14201"/>
                  </a:lnTo>
                  <a:lnTo>
                    <a:pt x="50337" y="2892"/>
                  </a:lnTo>
                  <a:lnTo>
                    <a:pt x="570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5" name="SMARTInkShape-2167"/>
            <p:cNvSpPr/>
            <p:nvPr/>
          </p:nvSpPr>
          <p:spPr bwMode="auto">
            <a:xfrm>
              <a:off x="3836478" y="4664869"/>
              <a:ext cx="78298" cy="244302"/>
            </a:xfrm>
            <a:custGeom>
              <a:avLst/>
              <a:gdLst/>
              <a:ahLst/>
              <a:cxnLst/>
              <a:rect l="0" t="0" r="0" b="0"/>
              <a:pathLst>
                <a:path w="78298" h="244302">
                  <a:moveTo>
                    <a:pt x="64010" y="0"/>
                  </a:moveTo>
                  <a:lnTo>
                    <a:pt x="60217" y="0"/>
                  </a:lnTo>
                  <a:lnTo>
                    <a:pt x="50274" y="3792"/>
                  </a:lnTo>
                  <a:lnTo>
                    <a:pt x="43882" y="12004"/>
                  </a:lnTo>
                  <a:lnTo>
                    <a:pt x="25934" y="44296"/>
                  </a:lnTo>
                  <a:lnTo>
                    <a:pt x="17097" y="71774"/>
                  </a:lnTo>
                  <a:lnTo>
                    <a:pt x="11939" y="96193"/>
                  </a:lnTo>
                  <a:lnTo>
                    <a:pt x="7000" y="120804"/>
                  </a:lnTo>
                  <a:lnTo>
                    <a:pt x="2954" y="144972"/>
                  </a:lnTo>
                  <a:lnTo>
                    <a:pt x="675" y="180097"/>
                  </a:lnTo>
                  <a:lnTo>
                    <a:pt x="0" y="210171"/>
                  </a:lnTo>
                  <a:lnTo>
                    <a:pt x="594" y="232929"/>
                  </a:lnTo>
                  <a:lnTo>
                    <a:pt x="3545" y="241901"/>
                  </a:lnTo>
                  <a:lnTo>
                    <a:pt x="6238" y="243817"/>
                  </a:lnTo>
                  <a:lnTo>
                    <a:pt x="9620" y="244301"/>
                  </a:lnTo>
                  <a:lnTo>
                    <a:pt x="13462" y="243830"/>
                  </a:lnTo>
                  <a:lnTo>
                    <a:pt x="16818" y="241928"/>
                  </a:lnTo>
                  <a:lnTo>
                    <a:pt x="22662" y="235582"/>
                  </a:lnTo>
                  <a:lnTo>
                    <a:pt x="38585" y="205579"/>
                  </a:lnTo>
                  <a:lnTo>
                    <a:pt x="47683" y="181855"/>
                  </a:lnTo>
                  <a:lnTo>
                    <a:pt x="54901" y="157554"/>
                  </a:lnTo>
                  <a:lnTo>
                    <a:pt x="61549" y="132730"/>
                  </a:lnTo>
                  <a:lnTo>
                    <a:pt x="69795" y="105822"/>
                  </a:lnTo>
                  <a:lnTo>
                    <a:pt x="7829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8" name="SMARTInkShape-2168"/>
            <p:cNvSpPr/>
            <p:nvPr/>
          </p:nvSpPr>
          <p:spPr bwMode="auto">
            <a:xfrm>
              <a:off x="3916376" y="4614863"/>
              <a:ext cx="48406" cy="283448"/>
            </a:xfrm>
            <a:custGeom>
              <a:avLst/>
              <a:gdLst/>
              <a:ahLst/>
              <a:cxnLst/>
              <a:rect l="0" t="0" r="0" b="0"/>
              <a:pathLst>
                <a:path w="48406" h="283448">
                  <a:moveTo>
                    <a:pt x="48405" y="0"/>
                  </a:moveTo>
                  <a:lnTo>
                    <a:pt x="43496" y="11406"/>
                  </a:lnTo>
                  <a:lnTo>
                    <a:pt x="37763" y="41169"/>
                  </a:lnTo>
                  <a:lnTo>
                    <a:pt x="31406" y="71377"/>
                  </a:lnTo>
                  <a:lnTo>
                    <a:pt x="24494" y="105462"/>
                  </a:lnTo>
                  <a:lnTo>
                    <a:pt x="17420" y="140697"/>
                  </a:lnTo>
                  <a:lnTo>
                    <a:pt x="10557" y="166513"/>
                  </a:lnTo>
                  <a:lnTo>
                    <a:pt x="3803" y="192274"/>
                  </a:lnTo>
                  <a:lnTo>
                    <a:pt x="0" y="223834"/>
                  </a:lnTo>
                  <a:lnTo>
                    <a:pt x="832" y="256233"/>
                  </a:lnTo>
                  <a:lnTo>
                    <a:pt x="6264" y="274094"/>
                  </a:lnTo>
                  <a:lnTo>
                    <a:pt x="10625" y="280569"/>
                  </a:lnTo>
                  <a:lnTo>
                    <a:pt x="15210" y="283447"/>
                  </a:lnTo>
                  <a:lnTo>
                    <a:pt x="18338" y="282627"/>
                  </a:lnTo>
                  <a:lnTo>
                    <a:pt x="34118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9" name="SMARTInkShape-2169"/>
            <p:cNvSpPr/>
            <p:nvPr/>
          </p:nvSpPr>
          <p:spPr bwMode="auto">
            <a:xfrm>
              <a:off x="4030068" y="4738132"/>
              <a:ext cx="184746" cy="160399"/>
            </a:xfrm>
            <a:custGeom>
              <a:avLst/>
              <a:gdLst/>
              <a:ahLst/>
              <a:cxnLst/>
              <a:rect l="0" t="0" r="0" b="0"/>
              <a:pathLst>
                <a:path w="184746" h="160399">
                  <a:moveTo>
                    <a:pt x="6151" y="83899"/>
                  </a:moveTo>
                  <a:lnTo>
                    <a:pt x="0" y="83899"/>
                  </a:lnTo>
                  <a:lnTo>
                    <a:pt x="9037" y="83899"/>
                  </a:lnTo>
                  <a:lnTo>
                    <a:pt x="44192" y="69426"/>
                  </a:lnTo>
                  <a:lnTo>
                    <a:pt x="56395" y="63973"/>
                  </a:lnTo>
                  <a:lnTo>
                    <a:pt x="82069" y="42989"/>
                  </a:lnTo>
                  <a:lnTo>
                    <a:pt x="100958" y="14805"/>
                  </a:lnTo>
                  <a:lnTo>
                    <a:pt x="101899" y="10849"/>
                  </a:lnTo>
                  <a:lnTo>
                    <a:pt x="101733" y="7418"/>
                  </a:lnTo>
                  <a:lnTo>
                    <a:pt x="100828" y="4337"/>
                  </a:lnTo>
                  <a:lnTo>
                    <a:pt x="99432" y="2283"/>
                  </a:lnTo>
                  <a:lnTo>
                    <a:pt x="97707" y="913"/>
                  </a:lnTo>
                  <a:lnTo>
                    <a:pt x="95763" y="0"/>
                  </a:lnTo>
                  <a:lnTo>
                    <a:pt x="89370" y="1102"/>
                  </a:lnTo>
                  <a:lnTo>
                    <a:pt x="81237" y="5032"/>
                  </a:lnTo>
                  <a:lnTo>
                    <a:pt x="60964" y="24723"/>
                  </a:lnTo>
                  <a:lnTo>
                    <a:pt x="49562" y="41724"/>
                  </a:lnTo>
                  <a:lnTo>
                    <a:pt x="38681" y="72814"/>
                  </a:lnTo>
                  <a:lnTo>
                    <a:pt x="32017" y="102487"/>
                  </a:lnTo>
                  <a:lnTo>
                    <a:pt x="34364" y="129800"/>
                  </a:lnTo>
                  <a:lnTo>
                    <a:pt x="38005" y="142929"/>
                  </a:lnTo>
                  <a:lnTo>
                    <a:pt x="41674" y="147859"/>
                  </a:lnTo>
                  <a:lnTo>
                    <a:pt x="52101" y="155453"/>
                  </a:lnTo>
                  <a:lnTo>
                    <a:pt x="71360" y="160398"/>
                  </a:lnTo>
                  <a:lnTo>
                    <a:pt x="95939" y="154279"/>
                  </a:lnTo>
                  <a:lnTo>
                    <a:pt x="127780" y="131492"/>
                  </a:lnTo>
                  <a:lnTo>
                    <a:pt x="161704" y="97240"/>
                  </a:lnTo>
                  <a:lnTo>
                    <a:pt x="184745" y="69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0" name="SMARTInkShape-2170"/>
            <p:cNvSpPr/>
            <p:nvPr/>
          </p:nvSpPr>
          <p:spPr bwMode="auto">
            <a:xfrm>
              <a:off x="4180330" y="4593511"/>
              <a:ext cx="234509" cy="289749"/>
            </a:xfrm>
            <a:custGeom>
              <a:avLst/>
              <a:gdLst/>
              <a:ahLst/>
              <a:cxnLst/>
              <a:rect l="0" t="0" r="0" b="0"/>
              <a:pathLst>
                <a:path w="234509" h="289749">
                  <a:moveTo>
                    <a:pt x="55914" y="128508"/>
                  </a:moveTo>
                  <a:lnTo>
                    <a:pt x="52122" y="132300"/>
                  </a:lnTo>
                  <a:lnTo>
                    <a:pt x="35329" y="165187"/>
                  </a:lnTo>
                  <a:lnTo>
                    <a:pt x="17511" y="198695"/>
                  </a:lnTo>
                  <a:lnTo>
                    <a:pt x="5024" y="226474"/>
                  </a:lnTo>
                  <a:lnTo>
                    <a:pt x="0" y="260072"/>
                  </a:lnTo>
                  <a:lnTo>
                    <a:pt x="107" y="271912"/>
                  </a:lnTo>
                  <a:lnTo>
                    <a:pt x="2800" y="282466"/>
                  </a:lnTo>
                  <a:lnTo>
                    <a:pt x="5423" y="285915"/>
                  </a:lnTo>
                  <a:lnTo>
                    <a:pt x="12571" y="289748"/>
                  </a:lnTo>
                  <a:lnTo>
                    <a:pt x="23157" y="289334"/>
                  </a:lnTo>
                  <a:lnTo>
                    <a:pt x="36592" y="284918"/>
                  </a:lnTo>
                  <a:lnTo>
                    <a:pt x="68972" y="262679"/>
                  </a:lnTo>
                  <a:lnTo>
                    <a:pt x="98533" y="231563"/>
                  </a:lnTo>
                  <a:lnTo>
                    <a:pt x="116343" y="200406"/>
                  </a:lnTo>
                  <a:lnTo>
                    <a:pt x="126692" y="175544"/>
                  </a:lnTo>
                  <a:lnTo>
                    <a:pt x="134996" y="148619"/>
                  </a:lnTo>
                  <a:lnTo>
                    <a:pt x="138686" y="120777"/>
                  </a:lnTo>
                  <a:lnTo>
                    <a:pt x="142443" y="94645"/>
                  </a:lnTo>
                  <a:lnTo>
                    <a:pt x="145965" y="69801"/>
                  </a:lnTo>
                  <a:lnTo>
                    <a:pt x="147154" y="35089"/>
                  </a:lnTo>
                  <a:lnTo>
                    <a:pt x="142832" y="10605"/>
                  </a:lnTo>
                  <a:lnTo>
                    <a:pt x="138729" y="1230"/>
                  </a:lnTo>
                  <a:lnTo>
                    <a:pt x="135731" y="0"/>
                  </a:lnTo>
                  <a:lnTo>
                    <a:pt x="132144" y="767"/>
                  </a:lnTo>
                  <a:lnTo>
                    <a:pt x="128165" y="2866"/>
                  </a:lnTo>
                  <a:lnTo>
                    <a:pt x="121628" y="13665"/>
                  </a:lnTo>
                  <a:lnTo>
                    <a:pt x="113485" y="41828"/>
                  </a:lnTo>
                  <a:lnTo>
                    <a:pt x="109282" y="66965"/>
                  </a:lnTo>
                  <a:lnTo>
                    <a:pt x="107414" y="94011"/>
                  </a:lnTo>
                  <a:lnTo>
                    <a:pt x="108701" y="119791"/>
                  </a:lnTo>
                  <a:lnTo>
                    <a:pt x="113506" y="144477"/>
                  </a:lnTo>
                  <a:lnTo>
                    <a:pt x="129599" y="179894"/>
                  </a:lnTo>
                  <a:lnTo>
                    <a:pt x="142638" y="200823"/>
                  </a:lnTo>
                  <a:lnTo>
                    <a:pt x="160603" y="214358"/>
                  </a:lnTo>
                  <a:lnTo>
                    <a:pt x="195147" y="226441"/>
                  </a:lnTo>
                  <a:lnTo>
                    <a:pt x="234508" y="2356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1" name="SMARTInkShape-2171"/>
            <p:cNvSpPr/>
            <p:nvPr/>
          </p:nvSpPr>
          <p:spPr bwMode="auto">
            <a:xfrm>
              <a:off x="4650909" y="4650581"/>
              <a:ext cx="299711" cy="163344"/>
            </a:xfrm>
            <a:custGeom>
              <a:avLst/>
              <a:gdLst/>
              <a:ahLst/>
              <a:cxnLst/>
              <a:rect l="0" t="0" r="0" b="0"/>
              <a:pathLst>
                <a:path w="299711" h="163344">
                  <a:moveTo>
                    <a:pt x="21104" y="50007"/>
                  </a:moveTo>
                  <a:lnTo>
                    <a:pt x="17311" y="50007"/>
                  </a:lnTo>
                  <a:lnTo>
                    <a:pt x="13333" y="52123"/>
                  </a:lnTo>
                  <a:lnTo>
                    <a:pt x="11161" y="53799"/>
                  </a:lnTo>
                  <a:lnTo>
                    <a:pt x="8747" y="59894"/>
                  </a:lnTo>
                  <a:lnTo>
                    <a:pt x="5272" y="72250"/>
                  </a:lnTo>
                  <a:lnTo>
                    <a:pt x="2161" y="82118"/>
                  </a:lnTo>
                  <a:lnTo>
                    <a:pt x="0" y="114766"/>
                  </a:lnTo>
                  <a:lnTo>
                    <a:pt x="3562" y="132077"/>
                  </a:lnTo>
                  <a:lnTo>
                    <a:pt x="9603" y="140193"/>
                  </a:lnTo>
                  <a:lnTo>
                    <a:pt x="22624" y="151870"/>
                  </a:lnTo>
                  <a:lnTo>
                    <a:pt x="29981" y="154811"/>
                  </a:lnTo>
                  <a:lnTo>
                    <a:pt x="34166" y="155595"/>
                  </a:lnTo>
                  <a:lnTo>
                    <a:pt x="43049" y="154349"/>
                  </a:lnTo>
                  <a:lnTo>
                    <a:pt x="52288" y="150356"/>
                  </a:lnTo>
                  <a:lnTo>
                    <a:pt x="85564" y="120115"/>
                  </a:lnTo>
                  <a:lnTo>
                    <a:pt x="111299" y="85550"/>
                  </a:lnTo>
                  <a:lnTo>
                    <a:pt x="140711" y="51955"/>
                  </a:lnTo>
                  <a:lnTo>
                    <a:pt x="141323" y="52893"/>
                  </a:lnTo>
                  <a:lnTo>
                    <a:pt x="142003" y="58168"/>
                  </a:lnTo>
                  <a:lnTo>
                    <a:pt x="132556" y="91227"/>
                  </a:lnTo>
                  <a:lnTo>
                    <a:pt x="128315" y="121120"/>
                  </a:lnTo>
                  <a:lnTo>
                    <a:pt x="122221" y="153327"/>
                  </a:lnTo>
                  <a:lnTo>
                    <a:pt x="121443" y="161054"/>
                  </a:lnTo>
                  <a:lnTo>
                    <a:pt x="122128" y="162138"/>
                  </a:lnTo>
                  <a:lnTo>
                    <a:pt x="123378" y="162861"/>
                  </a:lnTo>
                  <a:lnTo>
                    <a:pt x="125005" y="163343"/>
                  </a:lnTo>
                  <a:lnTo>
                    <a:pt x="126884" y="162870"/>
                  </a:lnTo>
                  <a:lnTo>
                    <a:pt x="131088" y="160228"/>
                  </a:lnTo>
                  <a:lnTo>
                    <a:pt x="154911" y="127603"/>
                  </a:lnTo>
                  <a:lnTo>
                    <a:pt x="183980" y="94856"/>
                  </a:lnTo>
                  <a:lnTo>
                    <a:pt x="208240" y="70906"/>
                  </a:lnTo>
                  <a:lnTo>
                    <a:pt x="214872" y="67233"/>
                  </a:lnTo>
                  <a:lnTo>
                    <a:pt x="218545" y="67841"/>
                  </a:lnTo>
                  <a:lnTo>
                    <a:pt x="226859" y="72749"/>
                  </a:lnTo>
                  <a:lnTo>
                    <a:pt x="236673" y="84438"/>
                  </a:lnTo>
                  <a:lnTo>
                    <a:pt x="243901" y="115072"/>
                  </a:lnTo>
                  <a:lnTo>
                    <a:pt x="251311" y="147343"/>
                  </a:lnTo>
                  <a:lnTo>
                    <a:pt x="255754" y="155223"/>
                  </a:lnTo>
                  <a:lnTo>
                    <a:pt x="256912" y="155076"/>
                  </a:lnTo>
                  <a:lnTo>
                    <a:pt x="260316" y="152796"/>
                  </a:lnTo>
                  <a:lnTo>
                    <a:pt x="266694" y="143257"/>
                  </a:lnTo>
                  <a:lnTo>
                    <a:pt x="275961" y="114405"/>
                  </a:lnTo>
                  <a:lnTo>
                    <a:pt x="283060" y="86638"/>
                  </a:lnTo>
                  <a:lnTo>
                    <a:pt x="290190" y="52835"/>
                  </a:lnTo>
                  <a:lnTo>
                    <a:pt x="296536" y="17772"/>
                  </a:lnTo>
                  <a:lnTo>
                    <a:pt x="2997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2" name="SMARTInkShape-2172"/>
            <p:cNvSpPr/>
            <p:nvPr/>
          </p:nvSpPr>
          <p:spPr bwMode="auto">
            <a:xfrm>
              <a:off x="4730944" y="4529138"/>
              <a:ext cx="162526" cy="28576"/>
            </a:xfrm>
            <a:custGeom>
              <a:avLst/>
              <a:gdLst/>
              <a:ahLst/>
              <a:cxnLst/>
              <a:rect l="0" t="0" r="0" b="0"/>
              <a:pathLst>
                <a:path w="162526" h="28576">
                  <a:moveTo>
                    <a:pt x="41081" y="28575"/>
                  </a:moveTo>
                  <a:lnTo>
                    <a:pt x="23193" y="27781"/>
                  </a:lnTo>
                  <a:lnTo>
                    <a:pt x="2227" y="21299"/>
                  </a:lnTo>
                  <a:lnTo>
                    <a:pt x="891" y="19755"/>
                  </a:lnTo>
                  <a:lnTo>
                    <a:pt x="0" y="17933"/>
                  </a:lnTo>
                  <a:lnTo>
                    <a:pt x="200" y="16717"/>
                  </a:lnTo>
                  <a:lnTo>
                    <a:pt x="1127" y="15907"/>
                  </a:lnTo>
                  <a:lnTo>
                    <a:pt x="22708" y="9591"/>
                  </a:lnTo>
                  <a:lnTo>
                    <a:pt x="56443" y="7627"/>
                  </a:lnTo>
                  <a:lnTo>
                    <a:pt x="86379" y="5170"/>
                  </a:lnTo>
                  <a:lnTo>
                    <a:pt x="109632" y="2297"/>
                  </a:lnTo>
                  <a:lnTo>
                    <a:pt x="144736" y="680"/>
                  </a:lnTo>
                  <a:lnTo>
                    <a:pt x="1625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3" name="SMARTInkShape-2173"/>
            <p:cNvSpPr/>
            <p:nvPr/>
          </p:nvSpPr>
          <p:spPr bwMode="auto">
            <a:xfrm>
              <a:off x="5113022" y="4600662"/>
              <a:ext cx="165795" cy="145046"/>
            </a:xfrm>
            <a:custGeom>
              <a:avLst/>
              <a:gdLst/>
              <a:ahLst/>
              <a:cxnLst/>
              <a:rect l="0" t="0" r="0" b="0"/>
              <a:pathLst>
                <a:path w="165795" h="145046">
                  <a:moveTo>
                    <a:pt x="144778" y="7057"/>
                  </a:moveTo>
                  <a:lnTo>
                    <a:pt x="138627" y="7057"/>
                  </a:lnTo>
                  <a:lnTo>
                    <a:pt x="138296" y="6263"/>
                  </a:lnTo>
                  <a:lnTo>
                    <a:pt x="137721" y="906"/>
                  </a:lnTo>
                  <a:lnTo>
                    <a:pt x="135556" y="354"/>
                  </a:lnTo>
                  <a:lnTo>
                    <a:pt x="131491" y="0"/>
                  </a:lnTo>
                  <a:lnTo>
                    <a:pt x="135598" y="6427"/>
                  </a:lnTo>
                  <a:lnTo>
                    <a:pt x="141347" y="40555"/>
                  </a:lnTo>
                  <a:lnTo>
                    <a:pt x="154420" y="75134"/>
                  </a:lnTo>
                  <a:lnTo>
                    <a:pt x="164108" y="99797"/>
                  </a:lnTo>
                  <a:lnTo>
                    <a:pt x="165794" y="118950"/>
                  </a:lnTo>
                  <a:lnTo>
                    <a:pt x="164345" y="122927"/>
                  </a:lnTo>
                  <a:lnTo>
                    <a:pt x="158502" y="129463"/>
                  </a:lnTo>
                  <a:lnTo>
                    <a:pt x="146286" y="137605"/>
                  </a:lnTo>
                  <a:lnTo>
                    <a:pt x="125029" y="145045"/>
                  </a:lnTo>
                  <a:lnTo>
                    <a:pt x="94829" y="144691"/>
                  </a:lnTo>
                  <a:lnTo>
                    <a:pt x="64538" y="139560"/>
                  </a:lnTo>
                  <a:lnTo>
                    <a:pt x="35454" y="129220"/>
                  </a:lnTo>
                  <a:lnTo>
                    <a:pt x="14314" y="116102"/>
                  </a:lnTo>
                  <a:lnTo>
                    <a:pt x="1788" y="102161"/>
                  </a:lnTo>
                  <a:lnTo>
                    <a:pt x="239" y="98241"/>
                  </a:lnTo>
                  <a:lnTo>
                    <a:pt x="0" y="94834"/>
                  </a:lnTo>
                  <a:lnTo>
                    <a:pt x="634" y="91769"/>
                  </a:lnTo>
                  <a:lnTo>
                    <a:pt x="3439" y="88931"/>
                  </a:lnTo>
                  <a:lnTo>
                    <a:pt x="19556" y="81146"/>
                  </a:lnTo>
                  <a:lnTo>
                    <a:pt x="45675" y="74605"/>
                  </a:lnTo>
                  <a:lnTo>
                    <a:pt x="78108" y="72315"/>
                  </a:lnTo>
                  <a:lnTo>
                    <a:pt x="94772" y="71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4" name="SMARTInkShape-2174"/>
            <p:cNvSpPr/>
            <p:nvPr/>
          </p:nvSpPr>
          <p:spPr bwMode="auto">
            <a:xfrm>
              <a:off x="5429312" y="4626269"/>
              <a:ext cx="55651" cy="88161"/>
            </a:xfrm>
            <a:custGeom>
              <a:avLst/>
              <a:gdLst/>
              <a:ahLst/>
              <a:cxnLst/>
              <a:rect l="0" t="0" r="0" b="0"/>
              <a:pathLst>
                <a:path w="55651" h="88161">
                  <a:moveTo>
                    <a:pt x="35657" y="38600"/>
                  </a:moveTo>
                  <a:lnTo>
                    <a:pt x="35657" y="34808"/>
                  </a:lnTo>
                  <a:lnTo>
                    <a:pt x="33540" y="30829"/>
                  </a:lnTo>
                  <a:lnTo>
                    <a:pt x="31865" y="28657"/>
                  </a:lnTo>
                  <a:lnTo>
                    <a:pt x="27886" y="26243"/>
                  </a:lnTo>
                  <a:lnTo>
                    <a:pt x="18864" y="24694"/>
                  </a:lnTo>
                  <a:lnTo>
                    <a:pt x="8015" y="24425"/>
                  </a:lnTo>
                  <a:lnTo>
                    <a:pt x="5323" y="25975"/>
                  </a:lnTo>
                  <a:lnTo>
                    <a:pt x="3528" y="28596"/>
                  </a:lnTo>
                  <a:lnTo>
                    <a:pt x="1002" y="39869"/>
                  </a:lnTo>
                  <a:lnTo>
                    <a:pt x="0" y="65861"/>
                  </a:lnTo>
                  <a:lnTo>
                    <a:pt x="1567" y="69474"/>
                  </a:lnTo>
                  <a:lnTo>
                    <a:pt x="16037" y="83519"/>
                  </a:lnTo>
                  <a:lnTo>
                    <a:pt x="23233" y="86345"/>
                  </a:lnTo>
                  <a:lnTo>
                    <a:pt x="36995" y="88160"/>
                  </a:lnTo>
                  <a:lnTo>
                    <a:pt x="42337" y="86291"/>
                  </a:lnTo>
                  <a:lnTo>
                    <a:pt x="52234" y="78624"/>
                  </a:lnTo>
                  <a:lnTo>
                    <a:pt x="54931" y="71998"/>
                  </a:lnTo>
                  <a:lnTo>
                    <a:pt x="55650" y="68009"/>
                  </a:lnTo>
                  <a:lnTo>
                    <a:pt x="52870" y="51018"/>
                  </a:lnTo>
                  <a:lnTo>
                    <a:pt x="47019" y="34695"/>
                  </a:lnTo>
                  <a:lnTo>
                    <a:pt x="24381" y="6253"/>
                  </a:lnTo>
                  <a:lnTo>
                    <a:pt x="19268" y="940"/>
                  </a:lnTo>
                  <a:lnTo>
                    <a:pt x="17587" y="0"/>
                  </a:lnTo>
                  <a:lnTo>
                    <a:pt x="16466" y="166"/>
                  </a:lnTo>
                  <a:lnTo>
                    <a:pt x="15720" y="1071"/>
                  </a:lnTo>
                  <a:lnTo>
                    <a:pt x="16015" y="2468"/>
                  </a:lnTo>
                  <a:lnTo>
                    <a:pt x="18461" y="6137"/>
                  </a:lnTo>
                  <a:lnTo>
                    <a:pt x="49944" y="2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5" name="SMARTInkShape-2175"/>
            <p:cNvSpPr/>
            <p:nvPr/>
          </p:nvSpPr>
          <p:spPr bwMode="auto">
            <a:xfrm>
              <a:off x="5638343" y="4500563"/>
              <a:ext cx="533858" cy="220493"/>
            </a:xfrm>
            <a:custGeom>
              <a:avLst/>
              <a:gdLst/>
              <a:ahLst/>
              <a:cxnLst/>
              <a:rect l="0" t="0" r="0" b="0"/>
              <a:pathLst>
                <a:path w="533858" h="220493">
                  <a:moveTo>
                    <a:pt x="169526" y="0"/>
                  </a:moveTo>
                  <a:lnTo>
                    <a:pt x="165734" y="0"/>
                  </a:lnTo>
                  <a:lnTo>
                    <a:pt x="155791" y="3792"/>
                  </a:lnTo>
                  <a:lnTo>
                    <a:pt x="143117" y="12978"/>
                  </a:lnTo>
                  <a:lnTo>
                    <a:pt x="121559" y="37584"/>
                  </a:lnTo>
                  <a:lnTo>
                    <a:pt x="111304" y="65287"/>
                  </a:lnTo>
                  <a:lnTo>
                    <a:pt x="103239" y="98631"/>
                  </a:lnTo>
                  <a:lnTo>
                    <a:pt x="103407" y="129854"/>
                  </a:lnTo>
                  <a:lnTo>
                    <a:pt x="104691" y="159213"/>
                  </a:lnTo>
                  <a:lnTo>
                    <a:pt x="110035" y="191081"/>
                  </a:lnTo>
                  <a:lnTo>
                    <a:pt x="112284" y="219464"/>
                  </a:lnTo>
                  <a:lnTo>
                    <a:pt x="111521" y="219334"/>
                  </a:lnTo>
                  <a:lnTo>
                    <a:pt x="85638" y="194668"/>
                  </a:lnTo>
                  <a:lnTo>
                    <a:pt x="62115" y="165482"/>
                  </a:lnTo>
                  <a:lnTo>
                    <a:pt x="39242" y="133846"/>
                  </a:lnTo>
                  <a:lnTo>
                    <a:pt x="11493" y="100058"/>
                  </a:lnTo>
                  <a:lnTo>
                    <a:pt x="0" y="87769"/>
                  </a:lnTo>
                  <a:lnTo>
                    <a:pt x="2438" y="90123"/>
                  </a:lnTo>
                  <a:lnTo>
                    <a:pt x="11961" y="103732"/>
                  </a:lnTo>
                  <a:lnTo>
                    <a:pt x="41826" y="126382"/>
                  </a:lnTo>
                  <a:lnTo>
                    <a:pt x="66425" y="136753"/>
                  </a:lnTo>
                  <a:lnTo>
                    <a:pt x="97614" y="141061"/>
                  </a:lnTo>
                  <a:lnTo>
                    <a:pt x="128199" y="138545"/>
                  </a:lnTo>
                  <a:lnTo>
                    <a:pt x="161161" y="132772"/>
                  </a:lnTo>
                  <a:lnTo>
                    <a:pt x="192271" y="122242"/>
                  </a:lnTo>
                  <a:lnTo>
                    <a:pt x="220614" y="103668"/>
                  </a:lnTo>
                  <a:lnTo>
                    <a:pt x="255993" y="69690"/>
                  </a:lnTo>
                  <a:lnTo>
                    <a:pt x="265172" y="55750"/>
                  </a:lnTo>
                  <a:lnTo>
                    <a:pt x="268963" y="44716"/>
                  </a:lnTo>
                  <a:lnTo>
                    <a:pt x="269368" y="50996"/>
                  </a:lnTo>
                  <a:lnTo>
                    <a:pt x="263801" y="78747"/>
                  </a:lnTo>
                  <a:lnTo>
                    <a:pt x="257343" y="105529"/>
                  </a:lnTo>
                  <a:lnTo>
                    <a:pt x="248050" y="140907"/>
                  </a:lnTo>
                  <a:lnTo>
                    <a:pt x="238570" y="171061"/>
                  </a:lnTo>
                  <a:lnTo>
                    <a:pt x="238048" y="183448"/>
                  </a:lnTo>
                  <a:lnTo>
                    <a:pt x="240462" y="192657"/>
                  </a:lnTo>
                  <a:lnTo>
                    <a:pt x="242216" y="195113"/>
                  </a:lnTo>
                  <a:lnTo>
                    <a:pt x="250736" y="202846"/>
                  </a:lnTo>
                  <a:lnTo>
                    <a:pt x="253828" y="203493"/>
                  </a:lnTo>
                  <a:lnTo>
                    <a:pt x="261498" y="202095"/>
                  </a:lnTo>
                  <a:lnTo>
                    <a:pt x="291792" y="184755"/>
                  </a:lnTo>
                  <a:lnTo>
                    <a:pt x="304829" y="174188"/>
                  </a:lnTo>
                  <a:lnTo>
                    <a:pt x="326133" y="143651"/>
                  </a:lnTo>
                  <a:lnTo>
                    <a:pt x="345629" y="118245"/>
                  </a:lnTo>
                  <a:lnTo>
                    <a:pt x="353097" y="112085"/>
                  </a:lnTo>
                  <a:lnTo>
                    <a:pt x="356201" y="110442"/>
                  </a:lnTo>
                  <a:lnTo>
                    <a:pt x="359064" y="110934"/>
                  </a:lnTo>
                  <a:lnTo>
                    <a:pt x="364360" y="115714"/>
                  </a:lnTo>
                  <a:lnTo>
                    <a:pt x="367244" y="123130"/>
                  </a:lnTo>
                  <a:lnTo>
                    <a:pt x="369247" y="156091"/>
                  </a:lnTo>
                  <a:lnTo>
                    <a:pt x="371607" y="185525"/>
                  </a:lnTo>
                  <a:lnTo>
                    <a:pt x="379482" y="210478"/>
                  </a:lnTo>
                  <a:lnTo>
                    <a:pt x="384019" y="216577"/>
                  </a:lnTo>
                  <a:lnTo>
                    <a:pt x="386340" y="218203"/>
                  </a:lnTo>
                  <a:lnTo>
                    <a:pt x="400984" y="220492"/>
                  </a:lnTo>
                  <a:lnTo>
                    <a:pt x="422356" y="215562"/>
                  </a:lnTo>
                  <a:lnTo>
                    <a:pt x="441817" y="207627"/>
                  </a:lnTo>
                  <a:lnTo>
                    <a:pt x="469727" y="182300"/>
                  </a:lnTo>
                  <a:lnTo>
                    <a:pt x="491043" y="154027"/>
                  </a:lnTo>
                  <a:lnTo>
                    <a:pt x="512440" y="122631"/>
                  </a:lnTo>
                  <a:lnTo>
                    <a:pt x="533857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6" name="SMARTInkShape-2176"/>
            <p:cNvSpPr/>
            <p:nvPr/>
          </p:nvSpPr>
          <p:spPr bwMode="auto">
            <a:xfrm>
              <a:off x="6122931" y="4453912"/>
              <a:ext cx="470751" cy="287285"/>
            </a:xfrm>
            <a:custGeom>
              <a:avLst/>
              <a:gdLst/>
              <a:ahLst/>
              <a:cxnLst/>
              <a:rect l="0" t="0" r="0" b="0"/>
              <a:pathLst>
                <a:path w="470751" h="287285">
                  <a:moveTo>
                    <a:pt x="49269" y="160951"/>
                  </a:moveTo>
                  <a:lnTo>
                    <a:pt x="45477" y="160951"/>
                  </a:lnTo>
                  <a:lnTo>
                    <a:pt x="41498" y="163067"/>
                  </a:lnTo>
                  <a:lnTo>
                    <a:pt x="25227" y="174723"/>
                  </a:lnTo>
                  <a:lnTo>
                    <a:pt x="4861" y="205835"/>
                  </a:lnTo>
                  <a:lnTo>
                    <a:pt x="922" y="220376"/>
                  </a:lnTo>
                  <a:lnTo>
                    <a:pt x="0" y="229959"/>
                  </a:lnTo>
                  <a:lnTo>
                    <a:pt x="1708" y="237394"/>
                  </a:lnTo>
                  <a:lnTo>
                    <a:pt x="9271" y="248635"/>
                  </a:lnTo>
                  <a:lnTo>
                    <a:pt x="15882" y="251515"/>
                  </a:lnTo>
                  <a:lnTo>
                    <a:pt x="19867" y="252283"/>
                  </a:lnTo>
                  <a:lnTo>
                    <a:pt x="30645" y="248903"/>
                  </a:lnTo>
                  <a:lnTo>
                    <a:pt x="63132" y="233475"/>
                  </a:lnTo>
                  <a:lnTo>
                    <a:pt x="94266" y="201047"/>
                  </a:lnTo>
                  <a:lnTo>
                    <a:pt x="111397" y="174692"/>
                  </a:lnTo>
                  <a:lnTo>
                    <a:pt x="126312" y="148878"/>
                  </a:lnTo>
                  <a:lnTo>
                    <a:pt x="115575" y="184141"/>
                  </a:lnTo>
                  <a:lnTo>
                    <a:pt x="108462" y="216802"/>
                  </a:lnTo>
                  <a:lnTo>
                    <a:pt x="106822" y="246419"/>
                  </a:lnTo>
                  <a:lnTo>
                    <a:pt x="107293" y="273612"/>
                  </a:lnTo>
                  <a:lnTo>
                    <a:pt x="110247" y="281931"/>
                  </a:lnTo>
                  <a:lnTo>
                    <a:pt x="112146" y="284467"/>
                  </a:lnTo>
                  <a:lnTo>
                    <a:pt x="116373" y="287284"/>
                  </a:lnTo>
                  <a:lnTo>
                    <a:pt x="130800" y="285078"/>
                  </a:lnTo>
                  <a:lnTo>
                    <a:pt x="141332" y="277237"/>
                  </a:lnTo>
                  <a:lnTo>
                    <a:pt x="171548" y="245203"/>
                  </a:lnTo>
                  <a:lnTo>
                    <a:pt x="192391" y="217752"/>
                  </a:lnTo>
                  <a:lnTo>
                    <a:pt x="206542" y="193340"/>
                  </a:lnTo>
                  <a:lnTo>
                    <a:pt x="220768" y="166614"/>
                  </a:lnTo>
                  <a:lnTo>
                    <a:pt x="235028" y="138068"/>
                  </a:lnTo>
                  <a:lnTo>
                    <a:pt x="249303" y="106860"/>
                  </a:lnTo>
                  <a:lnTo>
                    <a:pt x="261469" y="78702"/>
                  </a:lnTo>
                  <a:lnTo>
                    <a:pt x="271374" y="53752"/>
                  </a:lnTo>
                  <a:lnTo>
                    <a:pt x="281412" y="23443"/>
                  </a:lnTo>
                  <a:lnTo>
                    <a:pt x="287827" y="5290"/>
                  </a:lnTo>
                  <a:lnTo>
                    <a:pt x="287682" y="2408"/>
                  </a:lnTo>
                  <a:lnTo>
                    <a:pt x="286792" y="487"/>
                  </a:lnTo>
                  <a:lnTo>
                    <a:pt x="285406" y="0"/>
                  </a:lnTo>
                  <a:lnTo>
                    <a:pt x="283687" y="469"/>
                  </a:lnTo>
                  <a:lnTo>
                    <a:pt x="281748" y="1575"/>
                  </a:lnTo>
                  <a:lnTo>
                    <a:pt x="275226" y="14509"/>
                  </a:lnTo>
                  <a:lnTo>
                    <a:pt x="265911" y="46710"/>
                  </a:lnTo>
                  <a:lnTo>
                    <a:pt x="259597" y="79036"/>
                  </a:lnTo>
                  <a:lnTo>
                    <a:pt x="257374" y="114542"/>
                  </a:lnTo>
                  <a:lnTo>
                    <a:pt x="256854" y="141118"/>
                  </a:lnTo>
                  <a:lnTo>
                    <a:pt x="256561" y="175271"/>
                  </a:lnTo>
                  <a:lnTo>
                    <a:pt x="264059" y="205498"/>
                  </a:lnTo>
                  <a:lnTo>
                    <a:pt x="272543" y="226978"/>
                  </a:lnTo>
                  <a:lnTo>
                    <a:pt x="279735" y="236069"/>
                  </a:lnTo>
                  <a:lnTo>
                    <a:pt x="287430" y="241961"/>
                  </a:lnTo>
                  <a:lnTo>
                    <a:pt x="293495" y="244581"/>
                  </a:lnTo>
                  <a:lnTo>
                    <a:pt x="296224" y="244485"/>
                  </a:lnTo>
                  <a:lnTo>
                    <a:pt x="301372" y="242263"/>
                  </a:lnTo>
                  <a:lnTo>
                    <a:pt x="302269" y="239765"/>
                  </a:lnTo>
                  <a:lnTo>
                    <a:pt x="296055" y="212300"/>
                  </a:lnTo>
                  <a:lnTo>
                    <a:pt x="281935" y="182339"/>
                  </a:lnTo>
                  <a:lnTo>
                    <a:pt x="258877" y="148326"/>
                  </a:lnTo>
                  <a:lnTo>
                    <a:pt x="235729" y="113113"/>
                  </a:lnTo>
                  <a:lnTo>
                    <a:pt x="201665" y="77859"/>
                  </a:lnTo>
                  <a:lnTo>
                    <a:pt x="175416" y="59018"/>
                  </a:lnTo>
                  <a:lnTo>
                    <a:pt x="170421" y="56910"/>
                  </a:lnTo>
                  <a:lnTo>
                    <a:pt x="187941" y="64043"/>
                  </a:lnTo>
                  <a:lnTo>
                    <a:pt x="214888" y="70678"/>
                  </a:lnTo>
                  <a:lnTo>
                    <a:pt x="240881" y="77437"/>
                  </a:lnTo>
                  <a:lnTo>
                    <a:pt x="270955" y="84940"/>
                  </a:lnTo>
                  <a:lnTo>
                    <a:pt x="302842" y="90920"/>
                  </a:lnTo>
                  <a:lnTo>
                    <a:pt x="335534" y="96224"/>
                  </a:lnTo>
                  <a:lnTo>
                    <a:pt x="367792" y="100433"/>
                  </a:lnTo>
                  <a:lnTo>
                    <a:pt x="398004" y="102304"/>
                  </a:lnTo>
                  <a:lnTo>
                    <a:pt x="427306" y="103135"/>
                  </a:lnTo>
                  <a:lnTo>
                    <a:pt x="470750" y="103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7" name="SMARTInkShape-2177"/>
            <p:cNvSpPr/>
            <p:nvPr/>
          </p:nvSpPr>
          <p:spPr bwMode="auto">
            <a:xfrm>
              <a:off x="6709053" y="4530587"/>
              <a:ext cx="470417" cy="203410"/>
            </a:xfrm>
            <a:custGeom>
              <a:avLst/>
              <a:gdLst/>
              <a:ahLst/>
              <a:cxnLst/>
              <a:rect l="0" t="0" r="0" b="0"/>
              <a:pathLst>
                <a:path w="470417" h="203410">
                  <a:moveTo>
                    <a:pt x="34647" y="19982"/>
                  </a:moveTo>
                  <a:lnTo>
                    <a:pt x="30854" y="19982"/>
                  </a:lnTo>
                  <a:lnTo>
                    <a:pt x="26876" y="24215"/>
                  </a:lnTo>
                  <a:lnTo>
                    <a:pt x="17854" y="43661"/>
                  </a:lnTo>
                  <a:lnTo>
                    <a:pt x="10798" y="71095"/>
                  </a:lnTo>
                  <a:lnTo>
                    <a:pt x="3680" y="100567"/>
                  </a:lnTo>
                  <a:lnTo>
                    <a:pt x="336" y="133200"/>
                  </a:lnTo>
                  <a:lnTo>
                    <a:pt x="0" y="168376"/>
                  </a:lnTo>
                  <a:lnTo>
                    <a:pt x="4714" y="189363"/>
                  </a:lnTo>
                  <a:lnTo>
                    <a:pt x="8907" y="197921"/>
                  </a:lnTo>
                  <a:lnTo>
                    <a:pt x="13418" y="202253"/>
                  </a:lnTo>
                  <a:lnTo>
                    <a:pt x="15732" y="203409"/>
                  </a:lnTo>
                  <a:lnTo>
                    <a:pt x="30366" y="201242"/>
                  </a:lnTo>
                  <a:lnTo>
                    <a:pt x="45990" y="191781"/>
                  </a:lnTo>
                  <a:lnTo>
                    <a:pt x="78062" y="159845"/>
                  </a:lnTo>
                  <a:lnTo>
                    <a:pt x="102402" y="124162"/>
                  </a:lnTo>
                  <a:lnTo>
                    <a:pt x="121398" y="92213"/>
                  </a:lnTo>
                  <a:lnTo>
                    <a:pt x="142653" y="58856"/>
                  </a:lnTo>
                  <a:lnTo>
                    <a:pt x="151756" y="47728"/>
                  </a:lnTo>
                  <a:lnTo>
                    <a:pt x="153201" y="47210"/>
                  </a:lnTo>
                  <a:lnTo>
                    <a:pt x="154164" y="47659"/>
                  </a:lnTo>
                  <a:lnTo>
                    <a:pt x="155520" y="59668"/>
                  </a:lnTo>
                  <a:lnTo>
                    <a:pt x="151069" y="89969"/>
                  </a:lnTo>
                  <a:lnTo>
                    <a:pt x="149366" y="121824"/>
                  </a:lnTo>
                  <a:lnTo>
                    <a:pt x="149002" y="156454"/>
                  </a:lnTo>
                  <a:lnTo>
                    <a:pt x="149757" y="171102"/>
                  </a:lnTo>
                  <a:lnTo>
                    <a:pt x="152747" y="177898"/>
                  </a:lnTo>
                  <a:lnTo>
                    <a:pt x="154655" y="180029"/>
                  </a:lnTo>
                  <a:lnTo>
                    <a:pt x="158892" y="182395"/>
                  </a:lnTo>
                  <a:lnTo>
                    <a:pt x="165538" y="181330"/>
                  </a:lnTo>
                  <a:lnTo>
                    <a:pt x="173783" y="177417"/>
                  </a:lnTo>
                  <a:lnTo>
                    <a:pt x="187351" y="165495"/>
                  </a:lnTo>
                  <a:lnTo>
                    <a:pt x="210899" y="129896"/>
                  </a:lnTo>
                  <a:lnTo>
                    <a:pt x="225159" y="98939"/>
                  </a:lnTo>
                  <a:lnTo>
                    <a:pt x="239438" y="68424"/>
                  </a:lnTo>
                  <a:lnTo>
                    <a:pt x="247079" y="36959"/>
                  </a:lnTo>
                  <a:lnTo>
                    <a:pt x="248403" y="26159"/>
                  </a:lnTo>
                  <a:lnTo>
                    <a:pt x="248588" y="25687"/>
                  </a:lnTo>
                  <a:lnTo>
                    <a:pt x="248849" y="28816"/>
                  </a:lnTo>
                  <a:lnTo>
                    <a:pt x="248887" y="30634"/>
                  </a:lnTo>
                  <a:lnTo>
                    <a:pt x="237563" y="63336"/>
                  </a:lnTo>
                  <a:lnTo>
                    <a:pt x="234706" y="97006"/>
                  </a:lnTo>
                  <a:lnTo>
                    <a:pt x="235488" y="96731"/>
                  </a:lnTo>
                  <a:lnTo>
                    <a:pt x="266784" y="71334"/>
                  </a:lnTo>
                  <a:lnTo>
                    <a:pt x="299432" y="44442"/>
                  </a:lnTo>
                  <a:lnTo>
                    <a:pt x="334746" y="22184"/>
                  </a:lnTo>
                  <a:lnTo>
                    <a:pt x="367665" y="5888"/>
                  </a:lnTo>
                  <a:lnTo>
                    <a:pt x="373949" y="1812"/>
                  </a:lnTo>
                  <a:lnTo>
                    <a:pt x="379387" y="0"/>
                  </a:lnTo>
                  <a:lnTo>
                    <a:pt x="381155" y="310"/>
                  </a:lnTo>
                  <a:lnTo>
                    <a:pt x="382334" y="1311"/>
                  </a:lnTo>
                  <a:lnTo>
                    <a:pt x="383120" y="2772"/>
                  </a:lnTo>
                  <a:lnTo>
                    <a:pt x="382850" y="3746"/>
                  </a:lnTo>
                  <a:lnTo>
                    <a:pt x="381875" y="4395"/>
                  </a:lnTo>
                  <a:lnTo>
                    <a:pt x="380433" y="4828"/>
                  </a:lnTo>
                  <a:lnTo>
                    <a:pt x="371620" y="15342"/>
                  </a:lnTo>
                  <a:lnTo>
                    <a:pt x="360622" y="18607"/>
                  </a:lnTo>
                  <a:lnTo>
                    <a:pt x="351983" y="20369"/>
                  </a:lnTo>
                  <a:lnTo>
                    <a:pt x="343323" y="26079"/>
                  </a:lnTo>
                  <a:lnTo>
                    <a:pt x="338478" y="26815"/>
                  </a:lnTo>
                  <a:lnTo>
                    <a:pt x="338008" y="27713"/>
                  </a:lnTo>
                  <a:lnTo>
                    <a:pt x="338487" y="29104"/>
                  </a:lnTo>
                  <a:lnTo>
                    <a:pt x="340343" y="32768"/>
                  </a:lnTo>
                  <a:lnTo>
                    <a:pt x="343858" y="54263"/>
                  </a:lnTo>
                  <a:lnTo>
                    <a:pt x="346699" y="60618"/>
                  </a:lnTo>
                  <a:lnTo>
                    <a:pt x="348673" y="78436"/>
                  </a:lnTo>
                  <a:lnTo>
                    <a:pt x="349566" y="80382"/>
                  </a:lnTo>
                  <a:lnTo>
                    <a:pt x="350956" y="81680"/>
                  </a:lnTo>
                  <a:lnTo>
                    <a:pt x="352676" y="82545"/>
                  </a:lnTo>
                  <a:lnTo>
                    <a:pt x="353029" y="83122"/>
                  </a:lnTo>
                  <a:lnTo>
                    <a:pt x="352470" y="83507"/>
                  </a:lnTo>
                  <a:lnTo>
                    <a:pt x="349663" y="84124"/>
                  </a:lnTo>
                  <a:lnTo>
                    <a:pt x="349279" y="82091"/>
                  </a:lnTo>
                  <a:lnTo>
                    <a:pt x="348974" y="46458"/>
                  </a:lnTo>
                  <a:lnTo>
                    <a:pt x="349767" y="44777"/>
                  </a:lnTo>
                  <a:lnTo>
                    <a:pt x="351090" y="43655"/>
                  </a:lnTo>
                  <a:lnTo>
                    <a:pt x="355821" y="41544"/>
                  </a:lnTo>
                  <a:lnTo>
                    <a:pt x="356090" y="47575"/>
                  </a:lnTo>
                  <a:lnTo>
                    <a:pt x="355305" y="47903"/>
                  </a:lnTo>
                  <a:lnTo>
                    <a:pt x="352316" y="48266"/>
                  </a:lnTo>
                  <a:lnTo>
                    <a:pt x="351201" y="49156"/>
                  </a:lnTo>
                  <a:lnTo>
                    <a:pt x="345473" y="58474"/>
                  </a:lnTo>
                  <a:lnTo>
                    <a:pt x="328883" y="72156"/>
                  </a:lnTo>
                  <a:lnTo>
                    <a:pt x="324169" y="80477"/>
                  </a:lnTo>
                  <a:lnTo>
                    <a:pt x="321142" y="100870"/>
                  </a:lnTo>
                  <a:lnTo>
                    <a:pt x="322734" y="120678"/>
                  </a:lnTo>
                  <a:lnTo>
                    <a:pt x="324336" y="127594"/>
                  </a:lnTo>
                  <a:lnTo>
                    <a:pt x="332467" y="139511"/>
                  </a:lnTo>
                  <a:lnTo>
                    <a:pt x="357089" y="160098"/>
                  </a:lnTo>
                  <a:lnTo>
                    <a:pt x="375069" y="165599"/>
                  </a:lnTo>
                  <a:lnTo>
                    <a:pt x="396289" y="166457"/>
                  </a:lnTo>
                  <a:lnTo>
                    <a:pt x="429755" y="158014"/>
                  </a:lnTo>
                  <a:lnTo>
                    <a:pt x="470416" y="1414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8" name="SMARTInkShape-2178"/>
            <p:cNvSpPr/>
            <p:nvPr/>
          </p:nvSpPr>
          <p:spPr bwMode="auto">
            <a:xfrm>
              <a:off x="7377056" y="4450556"/>
              <a:ext cx="231684" cy="212315"/>
            </a:xfrm>
            <a:custGeom>
              <a:avLst/>
              <a:gdLst/>
              <a:ahLst/>
              <a:cxnLst/>
              <a:rect l="0" t="0" r="0" b="0"/>
              <a:pathLst>
                <a:path w="231684" h="212315">
                  <a:moveTo>
                    <a:pt x="81019" y="0"/>
                  </a:moveTo>
                  <a:lnTo>
                    <a:pt x="81019" y="13735"/>
                  </a:lnTo>
                  <a:lnTo>
                    <a:pt x="67594" y="45847"/>
                  </a:lnTo>
                  <a:lnTo>
                    <a:pt x="59844" y="74439"/>
                  </a:lnTo>
                  <a:lnTo>
                    <a:pt x="50403" y="108046"/>
                  </a:lnTo>
                  <a:lnTo>
                    <a:pt x="37552" y="141022"/>
                  </a:lnTo>
                  <a:lnTo>
                    <a:pt x="25807" y="168785"/>
                  </a:lnTo>
                  <a:lnTo>
                    <a:pt x="15183" y="189975"/>
                  </a:lnTo>
                  <a:lnTo>
                    <a:pt x="0" y="209814"/>
                  </a:lnTo>
                  <a:lnTo>
                    <a:pt x="19" y="211314"/>
                  </a:lnTo>
                  <a:lnTo>
                    <a:pt x="825" y="212314"/>
                  </a:lnTo>
                  <a:lnTo>
                    <a:pt x="5955" y="209191"/>
                  </a:lnTo>
                  <a:lnTo>
                    <a:pt x="41209" y="177517"/>
                  </a:lnTo>
                  <a:lnTo>
                    <a:pt x="76860" y="146014"/>
                  </a:lnTo>
                  <a:lnTo>
                    <a:pt x="99808" y="129983"/>
                  </a:lnTo>
                  <a:lnTo>
                    <a:pt x="125088" y="114920"/>
                  </a:lnTo>
                  <a:lnTo>
                    <a:pt x="149553" y="100288"/>
                  </a:lnTo>
                  <a:lnTo>
                    <a:pt x="181847" y="90040"/>
                  </a:lnTo>
                  <a:lnTo>
                    <a:pt x="211524" y="87003"/>
                  </a:lnTo>
                  <a:lnTo>
                    <a:pt x="218822" y="88165"/>
                  </a:lnTo>
                  <a:lnTo>
                    <a:pt x="229049" y="93689"/>
                  </a:lnTo>
                  <a:lnTo>
                    <a:pt x="231299" y="98178"/>
                  </a:lnTo>
                  <a:lnTo>
                    <a:pt x="231683" y="109516"/>
                  </a:lnTo>
                  <a:lnTo>
                    <a:pt x="227091" y="120376"/>
                  </a:lnTo>
                  <a:lnTo>
                    <a:pt x="218171" y="131288"/>
                  </a:lnTo>
                  <a:lnTo>
                    <a:pt x="194505" y="150025"/>
                  </a:lnTo>
                  <a:lnTo>
                    <a:pt x="161917" y="165984"/>
                  </a:lnTo>
                  <a:lnTo>
                    <a:pt x="136023" y="175900"/>
                  </a:lnTo>
                  <a:lnTo>
                    <a:pt x="110757" y="183482"/>
                  </a:lnTo>
                  <a:lnTo>
                    <a:pt x="78453" y="190096"/>
                  </a:lnTo>
                  <a:lnTo>
                    <a:pt x="53790" y="192332"/>
                  </a:lnTo>
                  <a:lnTo>
                    <a:pt x="51753" y="191721"/>
                  </a:lnTo>
                  <a:lnTo>
                    <a:pt x="51190" y="190520"/>
                  </a:lnTo>
                  <a:lnTo>
                    <a:pt x="51608" y="188926"/>
                  </a:lnTo>
                  <a:lnTo>
                    <a:pt x="63574" y="179098"/>
                  </a:lnTo>
                  <a:lnTo>
                    <a:pt x="89784" y="166131"/>
                  </a:lnTo>
                  <a:lnTo>
                    <a:pt x="113490" y="154799"/>
                  </a:lnTo>
                  <a:lnTo>
                    <a:pt x="152457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9" name="SMARTInkShape-2179"/>
            <p:cNvSpPr/>
            <p:nvPr/>
          </p:nvSpPr>
          <p:spPr bwMode="auto">
            <a:xfrm>
              <a:off x="7643842" y="4514850"/>
              <a:ext cx="167128" cy="111609"/>
            </a:xfrm>
            <a:custGeom>
              <a:avLst/>
              <a:gdLst/>
              <a:ahLst/>
              <a:cxnLst/>
              <a:rect l="0" t="0" r="0" b="0"/>
              <a:pathLst>
                <a:path w="167128" h="111609">
                  <a:moveTo>
                    <a:pt x="57121" y="0"/>
                  </a:moveTo>
                  <a:lnTo>
                    <a:pt x="47178" y="0"/>
                  </a:lnTo>
                  <a:lnTo>
                    <a:pt x="27121" y="6151"/>
                  </a:lnTo>
                  <a:lnTo>
                    <a:pt x="21827" y="10936"/>
                  </a:lnTo>
                  <a:lnTo>
                    <a:pt x="11960" y="26943"/>
                  </a:lnTo>
                  <a:lnTo>
                    <a:pt x="3748" y="58627"/>
                  </a:lnTo>
                  <a:lnTo>
                    <a:pt x="302" y="90199"/>
                  </a:lnTo>
                  <a:lnTo>
                    <a:pt x="0" y="111452"/>
                  </a:lnTo>
                  <a:lnTo>
                    <a:pt x="784" y="111608"/>
                  </a:lnTo>
                  <a:lnTo>
                    <a:pt x="13708" y="104107"/>
                  </a:lnTo>
                  <a:lnTo>
                    <a:pt x="35930" y="77239"/>
                  </a:lnTo>
                  <a:lnTo>
                    <a:pt x="58579" y="49741"/>
                  </a:lnTo>
                  <a:lnTo>
                    <a:pt x="91687" y="27082"/>
                  </a:lnTo>
                  <a:lnTo>
                    <a:pt x="124568" y="9436"/>
                  </a:lnTo>
                  <a:lnTo>
                    <a:pt x="141663" y="2796"/>
                  </a:lnTo>
                  <a:lnTo>
                    <a:pt x="157869" y="552"/>
                  </a:lnTo>
                  <a:lnTo>
                    <a:pt x="163546" y="2362"/>
                  </a:lnTo>
                  <a:lnTo>
                    <a:pt x="166171" y="3956"/>
                  </a:lnTo>
                  <a:lnTo>
                    <a:pt x="167127" y="5019"/>
                  </a:lnTo>
                  <a:lnTo>
                    <a:pt x="166970" y="5727"/>
                  </a:lnTo>
                  <a:lnTo>
                    <a:pt x="16427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0" name="SMARTInkShape-2180"/>
            <p:cNvSpPr/>
            <p:nvPr/>
          </p:nvSpPr>
          <p:spPr bwMode="auto">
            <a:xfrm>
              <a:off x="7833878" y="4409680"/>
              <a:ext cx="623856" cy="210471"/>
            </a:xfrm>
            <a:custGeom>
              <a:avLst/>
              <a:gdLst/>
              <a:ahLst/>
              <a:cxnLst/>
              <a:rect l="0" t="0" r="0" b="0"/>
              <a:pathLst>
                <a:path w="623856" h="210471">
                  <a:moveTo>
                    <a:pt x="124260" y="98026"/>
                  </a:moveTo>
                  <a:lnTo>
                    <a:pt x="120467" y="98026"/>
                  </a:lnTo>
                  <a:lnTo>
                    <a:pt x="116489" y="100143"/>
                  </a:lnTo>
                  <a:lnTo>
                    <a:pt x="110487" y="103729"/>
                  </a:lnTo>
                  <a:lnTo>
                    <a:pt x="80524" y="114819"/>
                  </a:lnTo>
                  <a:lnTo>
                    <a:pt x="45564" y="140043"/>
                  </a:lnTo>
                  <a:lnTo>
                    <a:pt x="26330" y="157042"/>
                  </a:lnTo>
                  <a:lnTo>
                    <a:pt x="3626" y="190431"/>
                  </a:lnTo>
                  <a:lnTo>
                    <a:pt x="975" y="195349"/>
                  </a:lnTo>
                  <a:lnTo>
                    <a:pt x="0" y="199420"/>
                  </a:lnTo>
                  <a:lnTo>
                    <a:pt x="145" y="202928"/>
                  </a:lnTo>
                  <a:lnTo>
                    <a:pt x="1036" y="206061"/>
                  </a:lnTo>
                  <a:lnTo>
                    <a:pt x="3217" y="208149"/>
                  </a:lnTo>
                  <a:lnTo>
                    <a:pt x="9873" y="210470"/>
                  </a:lnTo>
                  <a:lnTo>
                    <a:pt x="18123" y="209385"/>
                  </a:lnTo>
                  <a:lnTo>
                    <a:pt x="33810" y="202194"/>
                  </a:lnTo>
                  <a:lnTo>
                    <a:pt x="67428" y="180977"/>
                  </a:lnTo>
                  <a:lnTo>
                    <a:pt x="97864" y="160126"/>
                  </a:lnTo>
                  <a:lnTo>
                    <a:pt x="130423" y="137104"/>
                  </a:lnTo>
                  <a:lnTo>
                    <a:pt x="153287" y="117269"/>
                  </a:lnTo>
                  <a:lnTo>
                    <a:pt x="165143" y="100874"/>
                  </a:lnTo>
                  <a:lnTo>
                    <a:pt x="165803" y="100718"/>
                  </a:lnTo>
                  <a:lnTo>
                    <a:pt x="166242" y="101409"/>
                  </a:lnTo>
                  <a:lnTo>
                    <a:pt x="166535" y="102662"/>
                  </a:lnTo>
                  <a:lnTo>
                    <a:pt x="163156" y="112012"/>
                  </a:lnTo>
                  <a:lnTo>
                    <a:pt x="144163" y="142482"/>
                  </a:lnTo>
                  <a:lnTo>
                    <a:pt x="127978" y="169046"/>
                  </a:lnTo>
                  <a:lnTo>
                    <a:pt x="125118" y="178009"/>
                  </a:lnTo>
                  <a:lnTo>
                    <a:pt x="118932" y="190231"/>
                  </a:lnTo>
                  <a:lnTo>
                    <a:pt x="118327" y="192834"/>
                  </a:lnTo>
                  <a:lnTo>
                    <a:pt x="119510" y="194568"/>
                  </a:lnTo>
                  <a:lnTo>
                    <a:pt x="125059" y="196496"/>
                  </a:lnTo>
                  <a:lnTo>
                    <a:pt x="127968" y="196217"/>
                  </a:lnTo>
                  <a:lnTo>
                    <a:pt x="153830" y="184970"/>
                  </a:lnTo>
                  <a:lnTo>
                    <a:pt x="189373" y="153924"/>
                  </a:lnTo>
                  <a:lnTo>
                    <a:pt x="224381" y="123085"/>
                  </a:lnTo>
                  <a:lnTo>
                    <a:pt x="250118" y="102424"/>
                  </a:lnTo>
                  <a:lnTo>
                    <a:pt x="258040" y="98895"/>
                  </a:lnTo>
                  <a:lnTo>
                    <a:pt x="258691" y="100193"/>
                  </a:lnTo>
                  <a:lnTo>
                    <a:pt x="259412" y="105868"/>
                  </a:lnTo>
                  <a:lnTo>
                    <a:pt x="257617" y="111566"/>
                  </a:lnTo>
                  <a:lnTo>
                    <a:pt x="241641" y="145092"/>
                  </a:lnTo>
                  <a:lnTo>
                    <a:pt x="238966" y="159738"/>
                  </a:lnTo>
                  <a:lnTo>
                    <a:pt x="239624" y="160598"/>
                  </a:lnTo>
                  <a:lnTo>
                    <a:pt x="242472" y="161555"/>
                  </a:lnTo>
                  <a:lnTo>
                    <a:pt x="248538" y="162093"/>
                  </a:lnTo>
                  <a:lnTo>
                    <a:pt x="282668" y="149328"/>
                  </a:lnTo>
                  <a:lnTo>
                    <a:pt x="312360" y="130944"/>
                  </a:lnTo>
                  <a:lnTo>
                    <a:pt x="344771" y="108409"/>
                  </a:lnTo>
                  <a:lnTo>
                    <a:pt x="377077" y="83852"/>
                  </a:lnTo>
                  <a:lnTo>
                    <a:pt x="384260" y="75852"/>
                  </a:lnTo>
                  <a:lnTo>
                    <a:pt x="390098" y="72296"/>
                  </a:lnTo>
                  <a:lnTo>
                    <a:pt x="391180" y="72141"/>
                  </a:lnTo>
                  <a:lnTo>
                    <a:pt x="391106" y="72832"/>
                  </a:lnTo>
                  <a:lnTo>
                    <a:pt x="372054" y="105444"/>
                  </a:lnTo>
                  <a:lnTo>
                    <a:pt x="358592" y="120482"/>
                  </a:lnTo>
                  <a:lnTo>
                    <a:pt x="355407" y="128115"/>
                  </a:lnTo>
                  <a:lnTo>
                    <a:pt x="354559" y="132373"/>
                  </a:lnTo>
                  <a:lnTo>
                    <a:pt x="353198" y="135212"/>
                  </a:lnTo>
                  <a:lnTo>
                    <a:pt x="351498" y="137104"/>
                  </a:lnTo>
                  <a:lnTo>
                    <a:pt x="349570" y="138365"/>
                  </a:lnTo>
                  <a:lnTo>
                    <a:pt x="349079" y="139207"/>
                  </a:lnTo>
                  <a:lnTo>
                    <a:pt x="349546" y="139767"/>
                  </a:lnTo>
                  <a:lnTo>
                    <a:pt x="352180" y="140390"/>
                  </a:lnTo>
                  <a:lnTo>
                    <a:pt x="355997" y="140667"/>
                  </a:lnTo>
                  <a:lnTo>
                    <a:pt x="358127" y="139154"/>
                  </a:lnTo>
                  <a:lnTo>
                    <a:pt x="383560" y="104616"/>
                  </a:lnTo>
                  <a:lnTo>
                    <a:pt x="390316" y="95399"/>
                  </a:lnTo>
                  <a:lnTo>
                    <a:pt x="394655" y="78663"/>
                  </a:lnTo>
                  <a:lnTo>
                    <a:pt x="395010" y="75592"/>
                  </a:lnTo>
                  <a:lnTo>
                    <a:pt x="394454" y="73546"/>
                  </a:lnTo>
                  <a:lnTo>
                    <a:pt x="393289" y="72181"/>
                  </a:lnTo>
                  <a:lnTo>
                    <a:pt x="391719" y="71271"/>
                  </a:lnTo>
                  <a:lnTo>
                    <a:pt x="385740" y="72377"/>
                  </a:lnTo>
                  <a:lnTo>
                    <a:pt x="381924" y="73783"/>
                  </a:lnTo>
                  <a:lnTo>
                    <a:pt x="351984" y="99537"/>
                  </a:lnTo>
                  <a:lnTo>
                    <a:pt x="322729" y="133150"/>
                  </a:lnTo>
                  <a:lnTo>
                    <a:pt x="301991" y="159547"/>
                  </a:lnTo>
                  <a:lnTo>
                    <a:pt x="300691" y="163646"/>
                  </a:lnTo>
                  <a:lnTo>
                    <a:pt x="300619" y="167173"/>
                  </a:lnTo>
                  <a:lnTo>
                    <a:pt x="301363" y="170318"/>
                  </a:lnTo>
                  <a:lnTo>
                    <a:pt x="302654" y="172414"/>
                  </a:lnTo>
                  <a:lnTo>
                    <a:pt x="304307" y="173812"/>
                  </a:lnTo>
                  <a:lnTo>
                    <a:pt x="306204" y="174744"/>
                  </a:lnTo>
                  <a:lnTo>
                    <a:pt x="316459" y="176055"/>
                  </a:lnTo>
                  <a:lnTo>
                    <a:pt x="346567" y="168764"/>
                  </a:lnTo>
                  <a:lnTo>
                    <a:pt x="360382" y="162803"/>
                  </a:lnTo>
                  <a:lnTo>
                    <a:pt x="390770" y="139573"/>
                  </a:lnTo>
                  <a:lnTo>
                    <a:pt x="417803" y="119068"/>
                  </a:lnTo>
                  <a:lnTo>
                    <a:pt x="445920" y="95794"/>
                  </a:lnTo>
                  <a:lnTo>
                    <a:pt x="474360" y="68790"/>
                  </a:lnTo>
                  <a:lnTo>
                    <a:pt x="508622" y="35013"/>
                  </a:lnTo>
                  <a:lnTo>
                    <a:pt x="541323" y="8070"/>
                  </a:lnTo>
                  <a:lnTo>
                    <a:pt x="546952" y="2483"/>
                  </a:lnTo>
                  <a:lnTo>
                    <a:pt x="547342" y="993"/>
                  </a:lnTo>
                  <a:lnTo>
                    <a:pt x="546808" y="0"/>
                  </a:lnTo>
                  <a:lnTo>
                    <a:pt x="545659" y="132"/>
                  </a:lnTo>
                  <a:lnTo>
                    <a:pt x="542264" y="2394"/>
                  </a:lnTo>
                  <a:lnTo>
                    <a:pt x="509532" y="36641"/>
                  </a:lnTo>
                  <a:lnTo>
                    <a:pt x="475116" y="70353"/>
                  </a:lnTo>
                  <a:lnTo>
                    <a:pt x="464843" y="80214"/>
                  </a:lnTo>
                  <a:lnTo>
                    <a:pt x="462161" y="85612"/>
                  </a:lnTo>
                  <a:lnTo>
                    <a:pt x="462240" y="87369"/>
                  </a:lnTo>
                  <a:lnTo>
                    <a:pt x="463086" y="88540"/>
                  </a:lnTo>
                  <a:lnTo>
                    <a:pt x="473939" y="94212"/>
                  </a:lnTo>
                  <a:lnTo>
                    <a:pt x="503771" y="101757"/>
                  </a:lnTo>
                  <a:lnTo>
                    <a:pt x="535422" y="121605"/>
                  </a:lnTo>
                  <a:lnTo>
                    <a:pt x="566545" y="148457"/>
                  </a:lnTo>
                  <a:lnTo>
                    <a:pt x="599016" y="180015"/>
                  </a:lnTo>
                  <a:lnTo>
                    <a:pt x="619010" y="199883"/>
                  </a:lnTo>
                  <a:lnTo>
                    <a:pt x="620781" y="200856"/>
                  </a:lnTo>
                  <a:lnTo>
                    <a:pt x="621961" y="200710"/>
                  </a:lnTo>
                  <a:lnTo>
                    <a:pt x="622748" y="199820"/>
                  </a:lnTo>
                  <a:lnTo>
                    <a:pt x="623855" y="187189"/>
                  </a:lnTo>
                  <a:lnTo>
                    <a:pt x="620391" y="172158"/>
                  </a:lnTo>
                  <a:lnTo>
                    <a:pt x="602891" y="133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1" name="SMARTInkShape-2181"/>
            <p:cNvSpPr/>
            <p:nvPr/>
          </p:nvSpPr>
          <p:spPr bwMode="auto">
            <a:xfrm>
              <a:off x="3416123" y="5015207"/>
              <a:ext cx="212903" cy="311331"/>
            </a:xfrm>
            <a:custGeom>
              <a:avLst/>
              <a:gdLst/>
              <a:ahLst/>
              <a:cxnLst/>
              <a:rect l="0" t="0" r="0" b="0"/>
              <a:pathLst>
                <a:path w="212903" h="311331">
                  <a:moveTo>
                    <a:pt x="98602" y="6849"/>
                  </a:moveTo>
                  <a:lnTo>
                    <a:pt x="98602" y="0"/>
                  </a:lnTo>
                  <a:lnTo>
                    <a:pt x="88659" y="33353"/>
                  </a:lnTo>
                  <a:lnTo>
                    <a:pt x="85602" y="67619"/>
                  </a:lnTo>
                  <a:lnTo>
                    <a:pt x="80653" y="96300"/>
                  </a:lnTo>
                  <a:lnTo>
                    <a:pt x="73956" y="127567"/>
                  </a:lnTo>
                  <a:lnTo>
                    <a:pt x="68333" y="159985"/>
                  </a:lnTo>
                  <a:lnTo>
                    <a:pt x="61072" y="192914"/>
                  </a:lnTo>
                  <a:lnTo>
                    <a:pt x="54141" y="224482"/>
                  </a:lnTo>
                  <a:lnTo>
                    <a:pt x="51060" y="251741"/>
                  </a:lnTo>
                  <a:lnTo>
                    <a:pt x="45534" y="285608"/>
                  </a:lnTo>
                  <a:lnTo>
                    <a:pt x="41811" y="311169"/>
                  </a:lnTo>
                  <a:lnTo>
                    <a:pt x="41691" y="311330"/>
                  </a:lnTo>
                  <a:lnTo>
                    <a:pt x="41558" y="309390"/>
                  </a:lnTo>
                  <a:lnTo>
                    <a:pt x="47612" y="277277"/>
                  </a:lnTo>
                  <a:lnTo>
                    <a:pt x="47608" y="248738"/>
                  </a:lnTo>
                  <a:lnTo>
                    <a:pt x="40787" y="213351"/>
                  </a:lnTo>
                  <a:lnTo>
                    <a:pt x="34111" y="185245"/>
                  </a:lnTo>
                  <a:lnTo>
                    <a:pt x="24744" y="151096"/>
                  </a:lnTo>
                  <a:lnTo>
                    <a:pt x="17628" y="136284"/>
                  </a:lnTo>
                  <a:lnTo>
                    <a:pt x="12872" y="131845"/>
                  </a:lnTo>
                  <a:lnTo>
                    <a:pt x="10492" y="130661"/>
                  </a:lnTo>
                  <a:lnTo>
                    <a:pt x="8112" y="131459"/>
                  </a:lnTo>
                  <a:lnTo>
                    <a:pt x="3351" y="136579"/>
                  </a:lnTo>
                  <a:lnTo>
                    <a:pt x="706" y="144147"/>
                  </a:lnTo>
                  <a:lnTo>
                    <a:pt x="0" y="148387"/>
                  </a:lnTo>
                  <a:lnTo>
                    <a:pt x="6546" y="179064"/>
                  </a:lnTo>
                  <a:lnTo>
                    <a:pt x="15419" y="203233"/>
                  </a:lnTo>
                  <a:lnTo>
                    <a:pt x="24326" y="211341"/>
                  </a:lnTo>
                  <a:lnTo>
                    <a:pt x="36221" y="216797"/>
                  </a:lnTo>
                  <a:lnTo>
                    <a:pt x="49446" y="219222"/>
                  </a:lnTo>
                  <a:lnTo>
                    <a:pt x="78132" y="215075"/>
                  </a:lnTo>
                  <a:lnTo>
                    <a:pt x="111433" y="204496"/>
                  </a:lnTo>
                  <a:lnTo>
                    <a:pt x="141177" y="187355"/>
                  </a:lnTo>
                  <a:lnTo>
                    <a:pt x="162692" y="169475"/>
                  </a:lnTo>
                  <a:lnTo>
                    <a:pt x="168656" y="160956"/>
                  </a:lnTo>
                  <a:lnTo>
                    <a:pt x="172864" y="158685"/>
                  </a:lnTo>
                  <a:lnTo>
                    <a:pt x="174304" y="158873"/>
                  </a:lnTo>
                  <a:lnTo>
                    <a:pt x="175264" y="159792"/>
                  </a:lnTo>
                  <a:lnTo>
                    <a:pt x="175903" y="161199"/>
                  </a:lnTo>
                  <a:lnTo>
                    <a:pt x="174498" y="166995"/>
                  </a:lnTo>
                  <a:lnTo>
                    <a:pt x="171360" y="179184"/>
                  </a:lnTo>
                  <a:lnTo>
                    <a:pt x="171420" y="188217"/>
                  </a:lnTo>
                  <a:lnTo>
                    <a:pt x="177367" y="210731"/>
                  </a:lnTo>
                  <a:lnTo>
                    <a:pt x="180704" y="215996"/>
                  </a:lnTo>
                  <a:lnTo>
                    <a:pt x="184834" y="218866"/>
                  </a:lnTo>
                  <a:lnTo>
                    <a:pt x="187046" y="219632"/>
                  </a:lnTo>
                  <a:lnTo>
                    <a:pt x="189315" y="219348"/>
                  </a:lnTo>
                  <a:lnTo>
                    <a:pt x="204818" y="211084"/>
                  </a:lnTo>
                  <a:lnTo>
                    <a:pt x="207512" y="208094"/>
                  </a:lnTo>
                  <a:lnTo>
                    <a:pt x="210506" y="200537"/>
                  </a:lnTo>
                  <a:lnTo>
                    <a:pt x="212192" y="187358"/>
                  </a:lnTo>
                  <a:lnTo>
                    <a:pt x="207059" y="163773"/>
                  </a:lnTo>
                  <a:lnTo>
                    <a:pt x="198401" y="145121"/>
                  </a:lnTo>
                  <a:lnTo>
                    <a:pt x="196091" y="141892"/>
                  </a:lnTo>
                  <a:lnTo>
                    <a:pt x="192963" y="139740"/>
                  </a:lnTo>
                  <a:lnTo>
                    <a:pt x="185255" y="137349"/>
                  </a:lnTo>
                  <a:lnTo>
                    <a:pt x="181771" y="137506"/>
                  </a:lnTo>
                  <a:lnTo>
                    <a:pt x="175783" y="139796"/>
                  </a:lnTo>
                  <a:lnTo>
                    <a:pt x="170475" y="145576"/>
                  </a:lnTo>
                  <a:lnTo>
                    <a:pt x="166265" y="153437"/>
                  </a:lnTo>
                  <a:lnTo>
                    <a:pt x="164393" y="162222"/>
                  </a:lnTo>
                  <a:lnTo>
                    <a:pt x="165678" y="169301"/>
                  </a:lnTo>
                  <a:lnTo>
                    <a:pt x="167132" y="172301"/>
                  </a:lnTo>
                  <a:lnTo>
                    <a:pt x="175097" y="177750"/>
                  </a:lnTo>
                  <a:lnTo>
                    <a:pt x="180555" y="180314"/>
                  </a:lnTo>
                  <a:lnTo>
                    <a:pt x="192969" y="181047"/>
                  </a:lnTo>
                  <a:lnTo>
                    <a:pt x="212902" y="1782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2" name="SMARTInkShape-2182"/>
            <p:cNvSpPr/>
            <p:nvPr/>
          </p:nvSpPr>
          <p:spPr bwMode="auto">
            <a:xfrm>
              <a:off x="3773311" y="4993481"/>
              <a:ext cx="498653" cy="254052"/>
            </a:xfrm>
            <a:custGeom>
              <a:avLst/>
              <a:gdLst/>
              <a:ahLst/>
              <a:cxnLst/>
              <a:rect l="0" t="0" r="0" b="0"/>
              <a:pathLst>
                <a:path w="498653" h="254052">
                  <a:moveTo>
                    <a:pt x="91458" y="0"/>
                  </a:moveTo>
                  <a:lnTo>
                    <a:pt x="87666" y="3792"/>
                  </a:lnTo>
                  <a:lnTo>
                    <a:pt x="85803" y="9887"/>
                  </a:lnTo>
                  <a:lnTo>
                    <a:pt x="82328" y="40193"/>
                  </a:lnTo>
                  <a:lnTo>
                    <a:pt x="76582" y="69853"/>
                  </a:lnTo>
                  <a:lnTo>
                    <a:pt x="72940" y="95340"/>
                  </a:lnTo>
                  <a:lnTo>
                    <a:pt x="71321" y="122542"/>
                  </a:lnTo>
                  <a:lnTo>
                    <a:pt x="68486" y="148390"/>
                  </a:lnTo>
                  <a:lnTo>
                    <a:pt x="65373" y="173108"/>
                  </a:lnTo>
                  <a:lnTo>
                    <a:pt x="63621" y="207748"/>
                  </a:lnTo>
                  <a:lnTo>
                    <a:pt x="65145" y="239475"/>
                  </a:lnTo>
                  <a:lnTo>
                    <a:pt x="67063" y="249308"/>
                  </a:lnTo>
                  <a:lnTo>
                    <a:pt x="66464" y="251931"/>
                  </a:lnTo>
                  <a:lnTo>
                    <a:pt x="65270" y="253679"/>
                  </a:lnTo>
                  <a:lnTo>
                    <a:pt x="63680" y="254051"/>
                  </a:lnTo>
                  <a:lnTo>
                    <a:pt x="61827" y="253505"/>
                  </a:lnTo>
                  <a:lnTo>
                    <a:pt x="53149" y="246925"/>
                  </a:lnTo>
                  <a:lnTo>
                    <a:pt x="39052" y="213413"/>
                  </a:lnTo>
                  <a:lnTo>
                    <a:pt x="29542" y="179857"/>
                  </a:lnTo>
                  <a:lnTo>
                    <a:pt x="20019" y="144771"/>
                  </a:lnTo>
                  <a:lnTo>
                    <a:pt x="8114" y="109787"/>
                  </a:lnTo>
                  <a:lnTo>
                    <a:pt x="3352" y="104357"/>
                  </a:lnTo>
                  <a:lnTo>
                    <a:pt x="1764" y="103702"/>
                  </a:lnTo>
                  <a:lnTo>
                    <a:pt x="706" y="104060"/>
                  </a:lnTo>
                  <a:lnTo>
                    <a:pt x="0" y="105092"/>
                  </a:lnTo>
                  <a:lnTo>
                    <a:pt x="323" y="106574"/>
                  </a:lnTo>
                  <a:lnTo>
                    <a:pt x="19211" y="139989"/>
                  </a:lnTo>
                  <a:lnTo>
                    <a:pt x="42703" y="158650"/>
                  </a:lnTo>
                  <a:lnTo>
                    <a:pt x="64047" y="167305"/>
                  </a:lnTo>
                  <a:lnTo>
                    <a:pt x="97185" y="170631"/>
                  </a:lnTo>
                  <a:lnTo>
                    <a:pt x="113053" y="169498"/>
                  </a:lnTo>
                  <a:lnTo>
                    <a:pt x="146994" y="155836"/>
                  </a:lnTo>
                  <a:lnTo>
                    <a:pt x="173072" y="137851"/>
                  </a:lnTo>
                  <a:lnTo>
                    <a:pt x="184784" y="119955"/>
                  </a:lnTo>
                  <a:lnTo>
                    <a:pt x="195059" y="92575"/>
                  </a:lnTo>
                  <a:lnTo>
                    <a:pt x="198146" y="57111"/>
                  </a:lnTo>
                  <a:lnTo>
                    <a:pt x="197728" y="35064"/>
                  </a:lnTo>
                  <a:lnTo>
                    <a:pt x="194781" y="28019"/>
                  </a:lnTo>
                  <a:lnTo>
                    <a:pt x="192883" y="27411"/>
                  </a:lnTo>
                  <a:lnTo>
                    <a:pt x="190825" y="28593"/>
                  </a:lnTo>
                  <a:lnTo>
                    <a:pt x="188659" y="30968"/>
                  </a:lnTo>
                  <a:lnTo>
                    <a:pt x="186252" y="37841"/>
                  </a:lnTo>
                  <a:lnTo>
                    <a:pt x="180914" y="66565"/>
                  </a:lnTo>
                  <a:lnTo>
                    <a:pt x="174496" y="95218"/>
                  </a:lnTo>
                  <a:lnTo>
                    <a:pt x="169903" y="118519"/>
                  </a:lnTo>
                  <a:lnTo>
                    <a:pt x="166010" y="143957"/>
                  </a:lnTo>
                  <a:lnTo>
                    <a:pt x="163818" y="179003"/>
                  </a:lnTo>
                  <a:lnTo>
                    <a:pt x="165194" y="212982"/>
                  </a:lnTo>
                  <a:lnTo>
                    <a:pt x="172874" y="238832"/>
                  </a:lnTo>
                  <a:lnTo>
                    <a:pt x="175898" y="242566"/>
                  </a:lnTo>
                  <a:lnTo>
                    <a:pt x="183491" y="246713"/>
                  </a:lnTo>
                  <a:lnTo>
                    <a:pt x="192157" y="246440"/>
                  </a:lnTo>
                  <a:lnTo>
                    <a:pt x="196690" y="245256"/>
                  </a:lnTo>
                  <a:lnTo>
                    <a:pt x="214448" y="232212"/>
                  </a:lnTo>
                  <a:lnTo>
                    <a:pt x="243170" y="197443"/>
                  </a:lnTo>
                  <a:lnTo>
                    <a:pt x="261293" y="170685"/>
                  </a:lnTo>
                  <a:lnTo>
                    <a:pt x="276717" y="142649"/>
                  </a:lnTo>
                  <a:lnTo>
                    <a:pt x="294448" y="107420"/>
                  </a:lnTo>
                  <a:lnTo>
                    <a:pt x="296769" y="99865"/>
                  </a:lnTo>
                  <a:lnTo>
                    <a:pt x="297388" y="99121"/>
                  </a:lnTo>
                  <a:lnTo>
                    <a:pt x="297801" y="100212"/>
                  </a:lnTo>
                  <a:lnTo>
                    <a:pt x="298076" y="102527"/>
                  </a:lnTo>
                  <a:lnTo>
                    <a:pt x="288635" y="134221"/>
                  </a:lnTo>
                  <a:lnTo>
                    <a:pt x="285188" y="164802"/>
                  </a:lnTo>
                  <a:lnTo>
                    <a:pt x="284507" y="196360"/>
                  </a:lnTo>
                  <a:lnTo>
                    <a:pt x="285207" y="207921"/>
                  </a:lnTo>
                  <a:lnTo>
                    <a:pt x="288165" y="218351"/>
                  </a:lnTo>
                  <a:lnTo>
                    <a:pt x="290065" y="221767"/>
                  </a:lnTo>
                  <a:lnTo>
                    <a:pt x="292125" y="224045"/>
                  </a:lnTo>
                  <a:lnTo>
                    <a:pt x="294292" y="225563"/>
                  </a:lnTo>
                  <a:lnTo>
                    <a:pt x="304927" y="227700"/>
                  </a:lnTo>
                  <a:lnTo>
                    <a:pt x="315714" y="223967"/>
                  </a:lnTo>
                  <a:lnTo>
                    <a:pt x="338250" y="208635"/>
                  </a:lnTo>
                  <a:lnTo>
                    <a:pt x="362898" y="183822"/>
                  </a:lnTo>
                  <a:lnTo>
                    <a:pt x="383877" y="151287"/>
                  </a:lnTo>
                  <a:lnTo>
                    <a:pt x="402398" y="116848"/>
                  </a:lnTo>
                  <a:lnTo>
                    <a:pt x="408660" y="110028"/>
                  </a:lnTo>
                  <a:lnTo>
                    <a:pt x="408495" y="109071"/>
                  </a:lnTo>
                  <a:lnTo>
                    <a:pt x="407591" y="108433"/>
                  </a:lnTo>
                  <a:lnTo>
                    <a:pt x="404470" y="114074"/>
                  </a:lnTo>
                  <a:lnTo>
                    <a:pt x="388794" y="145374"/>
                  </a:lnTo>
                  <a:lnTo>
                    <a:pt x="379406" y="174395"/>
                  </a:lnTo>
                  <a:lnTo>
                    <a:pt x="366647" y="206340"/>
                  </a:lnTo>
                  <a:lnTo>
                    <a:pt x="363656" y="231788"/>
                  </a:lnTo>
                  <a:lnTo>
                    <a:pt x="364205" y="235487"/>
                  </a:lnTo>
                  <a:lnTo>
                    <a:pt x="365364" y="237954"/>
                  </a:lnTo>
                  <a:lnTo>
                    <a:pt x="366930" y="239599"/>
                  </a:lnTo>
                  <a:lnTo>
                    <a:pt x="368769" y="239108"/>
                  </a:lnTo>
                  <a:lnTo>
                    <a:pt x="397840" y="209579"/>
                  </a:lnTo>
                  <a:lnTo>
                    <a:pt x="414807" y="182219"/>
                  </a:lnTo>
                  <a:lnTo>
                    <a:pt x="434915" y="148976"/>
                  </a:lnTo>
                  <a:lnTo>
                    <a:pt x="455954" y="116108"/>
                  </a:lnTo>
                  <a:lnTo>
                    <a:pt x="477269" y="86261"/>
                  </a:lnTo>
                  <a:lnTo>
                    <a:pt x="49865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3" name="SMARTInkShape-2183"/>
            <p:cNvSpPr/>
            <p:nvPr/>
          </p:nvSpPr>
          <p:spPr bwMode="auto">
            <a:xfrm>
              <a:off x="4379119" y="4972050"/>
              <a:ext cx="14288" cy="83248"/>
            </a:xfrm>
            <a:custGeom>
              <a:avLst/>
              <a:gdLst/>
              <a:ahLst/>
              <a:cxnLst/>
              <a:rect l="0" t="0" r="0" b="0"/>
              <a:pathLst>
                <a:path w="14288" h="83248">
                  <a:moveTo>
                    <a:pt x="0" y="0"/>
                  </a:moveTo>
                  <a:lnTo>
                    <a:pt x="0" y="31455"/>
                  </a:lnTo>
                  <a:lnTo>
                    <a:pt x="794" y="45392"/>
                  </a:lnTo>
                  <a:lnTo>
                    <a:pt x="6702" y="72936"/>
                  </a:lnTo>
                  <a:lnTo>
                    <a:pt x="6849" y="77199"/>
                  </a:lnTo>
                  <a:lnTo>
                    <a:pt x="7741" y="80041"/>
                  </a:lnTo>
                  <a:lnTo>
                    <a:pt x="9129" y="81936"/>
                  </a:lnTo>
                  <a:lnTo>
                    <a:pt x="10849" y="83199"/>
                  </a:lnTo>
                  <a:lnTo>
                    <a:pt x="11995" y="83247"/>
                  </a:lnTo>
                  <a:lnTo>
                    <a:pt x="12759" y="82486"/>
                  </a:lnTo>
                  <a:lnTo>
                    <a:pt x="1428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4" name="SMARTInkShape-2184"/>
            <p:cNvSpPr/>
            <p:nvPr/>
          </p:nvSpPr>
          <p:spPr bwMode="auto">
            <a:xfrm>
              <a:off x="4418622" y="4950619"/>
              <a:ext cx="39079" cy="132918"/>
            </a:xfrm>
            <a:custGeom>
              <a:avLst/>
              <a:gdLst/>
              <a:ahLst/>
              <a:cxnLst/>
              <a:rect l="0" t="0" r="0" b="0"/>
              <a:pathLst>
                <a:path w="39079" h="132918">
                  <a:moveTo>
                    <a:pt x="39078" y="0"/>
                  </a:moveTo>
                  <a:lnTo>
                    <a:pt x="35286" y="3792"/>
                  </a:lnTo>
                  <a:lnTo>
                    <a:pt x="33424" y="9887"/>
                  </a:lnTo>
                  <a:lnTo>
                    <a:pt x="32927" y="13735"/>
                  </a:lnTo>
                  <a:lnTo>
                    <a:pt x="28142" y="22244"/>
                  </a:lnTo>
                  <a:lnTo>
                    <a:pt x="18640" y="38076"/>
                  </a:lnTo>
                  <a:lnTo>
                    <a:pt x="14119" y="51054"/>
                  </a:lnTo>
                  <a:lnTo>
                    <a:pt x="9101" y="80905"/>
                  </a:lnTo>
                  <a:lnTo>
                    <a:pt x="0" y="115106"/>
                  </a:lnTo>
                  <a:lnTo>
                    <a:pt x="1337" y="125506"/>
                  </a:lnTo>
                  <a:lnTo>
                    <a:pt x="2805" y="128914"/>
                  </a:lnTo>
                  <a:lnTo>
                    <a:pt x="4577" y="131186"/>
                  </a:lnTo>
                  <a:lnTo>
                    <a:pt x="6552" y="132701"/>
                  </a:lnTo>
                  <a:lnTo>
                    <a:pt x="8663" y="132917"/>
                  </a:lnTo>
                  <a:lnTo>
                    <a:pt x="13125" y="131041"/>
                  </a:lnTo>
                  <a:lnTo>
                    <a:pt x="2479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5" name="SMARTInkShape-2185"/>
            <p:cNvSpPr/>
            <p:nvPr/>
          </p:nvSpPr>
          <p:spPr bwMode="auto">
            <a:xfrm>
              <a:off x="4564856" y="4986338"/>
              <a:ext cx="57151" cy="235144"/>
            </a:xfrm>
            <a:custGeom>
              <a:avLst/>
              <a:gdLst/>
              <a:ahLst/>
              <a:cxnLst/>
              <a:rect l="0" t="0" r="0" b="0"/>
              <a:pathLst>
                <a:path w="57151" h="235144">
                  <a:moveTo>
                    <a:pt x="57150" y="0"/>
                  </a:moveTo>
                  <a:lnTo>
                    <a:pt x="53358" y="3792"/>
                  </a:lnTo>
                  <a:lnTo>
                    <a:pt x="46508" y="36679"/>
                  </a:lnTo>
                  <a:lnTo>
                    <a:pt x="43943" y="65019"/>
                  </a:lnTo>
                  <a:lnTo>
                    <a:pt x="39390" y="98552"/>
                  </a:lnTo>
                  <a:lnTo>
                    <a:pt x="36807" y="133622"/>
                  </a:lnTo>
                  <a:lnTo>
                    <a:pt x="36041" y="169149"/>
                  </a:lnTo>
                  <a:lnTo>
                    <a:pt x="30873" y="204509"/>
                  </a:lnTo>
                  <a:lnTo>
                    <a:pt x="28665" y="233717"/>
                  </a:lnTo>
                  <a:lnTo>
                    <a:pt x="27841" y="234393"/>
                  </a:lnTo>
                  <a:lnTo>
                    <a:pt x="24809" y="235143"/>
                  </a:lnTo>
                  <a:lnTo>
                    <a:pt x="23683" y="233756"/>
                  </a:lnTo>
                  <a:lnTo>
                    <a:pt x="17643" y="218006"/>
                  </a:lnTo>
                  <a:lnTo>
                    <a:pt x="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6" name="SMARTInkShape-2186"/>
            <p:cNvSpPr/>
            <p:nvPr/>
          </p:nvSpPr>
          <p:spPr bwMode="auto">
            <a:xfrm>
              <a:off x="6196676" y="4922044"/>
              <a:ext cx="261275" cy="91459"/>
            </a:xfrm>
            <a:custGeom>
              <a:avLst/>
              <a:gdLst/>
              <a:ahLst/>
              <a:cxnLst/>
              <a:rect l="0" t="0" r="0" b="0"/>
              <a:pathLst>
                <a:path w="261275" h="91459">
                  <a:moveTo>
                    <a:pt x="11243" y="50006"/>
                  </a:moveTo>
                  <a:lnTo>
                    <a:pt x="7451" y="50006"/>
                  </a:lnTo>
                  <a:lnTo>
                    <a:pt x="6333" y="50800"/>
                  </a:lnTo>
                  <a:lnTo>
                    <a:pt x="5588" y="52123"/>
                  </a:lnTo>
                  <a:lnTo>
                    <a:pt x="4393" y="59949"/>
                  </a:lnTo>
                  <a:lnTo>
                    <a:pt x="4186" y="66799"/>
                  </a:lnTo>
                  <a:lnTo>
                    <a:pt x="2021" y="71492"/>
                  </a:lnTo>
                  <a:lnTo>
                    <a:pt x="333" y="73855"/>
                  </a:lnTo>
                  <a:lnTo>
                    <a:pt x="0" y="76224"/>
                  </a:lnTo>
                  <a:lnTo>
                    <a:pt x="1748" y="80973"/>
                  </a:lnTo>
                  <a:lnTo>
                    <a:pt x="10044" y="91458"/>
                  </a:lnTo>
                  <a:lnTo>
                    <a:pt x="11237" y="91134"/>
                  </a:lnTo>
                  <a:lnTo>
                    <a:pt x="31797" y="72247"/>
                  </a:lnTo>
                  <a:lnTo>
                    <a:pt x="56443" y="40389"/>
                  </a:lnTo>
                  <a:lnTo>
                    <a:pt x="72942" y="13486"/>
                  </a:lnTo>
                  <a:lnTo>
                    <a:pt x="77823" y="9962"/>
                  </a:lnTo>
                  <a:lnTo>
                    <a:pt x="79442" y="9817"/>
                  </a:lnTo>
                  <a:lnTo>
                    <a:pt x="80521" y="10513"/>
                  </a:lnTo>
                  <a:lnTo>
                    <a:pt x="81241" y="11771"/>
                  </a:lnTo>
                  <a:lnTo>
                    <a:pt x="82254" y="17334"/>
                  </a:lnTo>
                  <a:lnTo>
                    <a:pt x="74854" y="36433"/>
                  </a:lnTo>
                  <a:lnTo>
                    <a:pt x="58827" y="69098"/>
                  </a:lnTo>
                  <a:lnTo>
                    <a:pt x="54520" y="83899"/>
                  </a:lnTo>
                  <a:lnTo>
                    <a:pt x="55176" y="83714"/>
                  </a:lnTo>
                  <a:lnTo>
                    <a:pt x="86223" y="61651"/>
                  </a:lnTo>
                  <a:lnTo>
                    <a:pt x="120151" y="40520"/>
                  </a:lnTo>
                  <a:lnTo>
                    <a:pt x="130025" y="34413"/>
                  </a:lnTo>
                  <a:lnTo>
                    <a:pt x="148302" y="30305"/>
                  </a:lnTo>
                  <a:lnTo>
                    <a:pt x="157618" y="31460"/>
                  </a:lnTo>
                  <a:lnTo>
                    <a:pt x="167325" y="36573"/>
                  </a:lnTo>
                  <a:lnTo>
                    <a:pt x="177717" y="45412"/>
                  </a:lnTo>
                  <a:lnTo>
                    <a:pt x="180481" y="50081"/>
                  </a:lnTo>
                  <a:lnTo>
                    <a:pt x="182256" y="59546"/>
                  </a:lnTo>
                  <a:lnTo>
                    <a:pt x="183195" y="61129"/>
                  </a:lnTo>
                  <a:lnTo>
                    <a:pt x="184615" y="62184"/>
                  </a:lnTo>
                  <a:lnTo>
                    <a:pt x="188805" y="63876"/>
                  </a:lnTo>
                  <a:lnTo>
                    <a:pt x="216545" y="43698"/>
                  </a:lnTo>
                  <a:lnTo>
                    <a:pt x="248443" y="10382"/>
                  </a:lnTo>
                  <a:lnTo>
                    <a:pt x="26127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7" name="SMARTInkShape-2187"/>
            <p:cNvSpPr/>
            <p:nvPr/>
          </p:nvSpPr>
          <p:spPr bwMode="auto">
            <a:xfrm>
              <a:off x="6158207" y="4822031"/>
              <a:ext cx="21138" cy="13270"/>
            </a:xfrm>
            <a:custGeom>
              <a:avLst/>
              <a:gdLst/>
              <a:ahLst/>
              <a:cxnLst/>
              <a:rect l="0" t="0" r="0" b="0"/>
              <a:pathLst>
                <a:path w="21138" h="13270">
                  <a:moveTo>
                    <a:pt x="6849" y="0"/>
                  </a:moveTo>
                  <a:lnTo>
                    <a:pt x="0" y="6850"/>
                  </a:lnTo>
                  <a:lnTo>
                    <a:pt x="3585" y="10849"/>
                  </a:lnTo>
                  <a:lnTo>
                    <a:pt x="7515" y="12760"/>
                  </a:lnTo>
                  <a:lnTo>
                    <a:pt x="9675" y="13269"/>
                  </a:lnTo>
                  <a:lnTo>
                    <a:pt x="11908" y="12815"/>
                  </a:lnTo>
                  <a:lnTo>
                    <a:pt x="2113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8" name="SMARTInkShape-2188"/>
            <p:cNvSpPr/>
            <p:nvPr/>
          </p:nvSpPr>
          <p:spPr bwMode="auto">
            <a:xfrm>
              <a:off x="6065488" y="4957763"/>
              <a:ext cx="56707" cy="112351"/>
            </a:xfrm>
            <a:custGeom>
              <a:avLst/>
              <a:gdLst/>
              <a:ahLst/>
              <a:cxnLst/>
              <a:rect l="0" t="0" r="0" b="0"/>
              <a:pathLst>
                <a:path w="56707" h="112351">
                  <a:moveTo>
                    <a:pt x="56706" y="0"/>
                  </a:moveTo>
                  <a:lnTo>
                    <a:pt x="52914" y="0"/>
                  </a:lnTo>
                  <a:lnTo>
                    <a:pt x="48935" y="4233"/>
                  </a:lnTo>
                  <a:lnTo>
                    <a:pt x="32857" y="37377"/>
                  </a:lnTo>
                  <a:lnTo>
                    <a:pt x="15328" y="71656"/>
                  </a:lnTo>
                  <a:lnTo>
                    <a:pt x="1803" y="104431"/>
                  </a:lnTo>
                  <a:lnTo>
                    <a:pt x="0" y="112350"/>
                  </a:lnTo>
                  <a:lnTo>
                    <a:pt x="645" y="112206"/>
                  </a:lnTo>
                  <a:lnTo>
                    <a:pt x="3480" y="109929"/>
                  </a:lnTo>
                  <a:lnTo>
                    <a:pt x="5269" y="104155"/>
                  </a:lnTo>
                  <a:lnTo>
                    <a:pt x="6700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9" name="SMARTInkShape-2189"/>
            <p:cNvSpPr/>
            <p:nvPr/>
          </p:nvSpPr>
          <p:spPr bwMode="auto">
            <a:xfrm>
              <a:off x="5872163" y="4857750"/>
              <a:ext cx="250032" cy="42864"/>
            </a:xfrm>
            <a:custGeom>
              <a:avLst/>
              <a:gdLst/>
              <a:ahLst/>
              <a:cxnLst/>
              <a:rect l="0" t="0" r="0" b="0"/>
              <a:pathLst>
                <a:path w="250032" h="42864">
                  <a:moveTo>
                    <a:pt x="0" y="0"/>
                  </a:moveTo>
                  <a:lnTo>
                    <a:pt x="3792" y="3792"/>
                  </a:lnTo>
                  <a:lnTo>
                    <a:pt x="32131" y="8819"/>
                  </a:lnTo>
                  <a:lnTo>
                    <a:pt x="67377" y="17000"/>
                  </a:lnTo>
                  <a:lnTo>
                    <a:pt x="103042" y="23911"/>
                  </a:lnTo>
                  <a:lnTo>
                    <a:pt x="127817" y="28618"/>
                  </a:lnTo>
                  <a:lnTo>
                    <a:pt x="152058" y="33357"/>
                  </a:lnTo>
                  <a:lnTo>
                    <a:pt x="186429" y="39693"/>
                  </a:lnTo>
                  <a:lnTo>
                    <a:pt x="218064" y="42236"/>
                  </a:lnTo>
                  <a:lnTo>
                    <a:pt x="25003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0" name="SMARTInkShape-2190"/>
            <p:cNvSpPr/>
            <p:nvPr/>
          </p:nvSpPr>
          <p:spPr bwMode="auto">
            <a:xfrm>
              <a:off x="5795115" y="4795863"/>
              <a:ext cx="254383" cy="293166"/>
            </a:xfrm>
            <a:custGeom>
              <a:avLst/>
              <a:gdLst/>
              <a:ahLst/>
              <a:cxnLst/>
              <a:rect l="0" t="0" r="0" b="0"/>
              <a:pathLst>
                <a:path w="254383" h="293166">
                  <a:moveTo>
                    <a:pt x="77048" y="176187"/>
                  </a:moveTo>
                  <a:lnTo>
                    <a:pt x="70551" y="181890"/>
                  </a:lnTo>
                  <a:lnTo>
                    <a:pt x="50312" y="196772"/>
                  </a:lnTo>
                  <a:lnTo>
                    <a:pt x="26970" y="227023"/>
                  </a:lnTo>
                  <a:lnTo>
                    <a:pt x="8923" y="257112"/>
                  </a:lnTo>
                  <a:lnTo>
                    <a:pt x="0" y="283211"/>
                  </a:lnTo>
                  <a:lnTo>
                    <a:pt x="282" y="286430"/>
                  </a:lnTo>
                  <a:lnTo>
                    <a:pt x="2713" y="292123"/>
                  </a:lnTo>
                  <a:lnTo>
                    <a:pt x="5267" y="293165"/>
                  </a:lnTo>
                  <a:lnTo>
                    <a:pt x="12336" y="292207"/>
                  </a:lnTo>
                  <a:lnTo>
                    <a:pt x="36560" y="280826"/>
                  </a:lnTo>
                  <a:lnTo>
                    <a:pt x="48734" y="271906"/>
                  </a:lnTo>
                  <a:lnTo>
                    <a:pt x="74387" y="239916"/>
                  </a:lnTo>
                  <a:lnTo>
                    <a:pt x="96325" y="206805"/>
                  </a:lnTo>
                  <a:lnTo>
                    <a:pt x="103786" y="193700"/>
                  </a:lnTo>
                  <a:lnTo>
                    <a:pt x="103605" y="192625"/>
                  </a:lnTo>
                  <a:lnTo>
                    <a:pt x="102689" y="191908"/>
                  </a:lnTo>
                  <a:lnTo>
                    <a:pt x="101286" y="191430"/>
                  </a:lnTo>
                  <a:lnTo>
                    <a:pt x="100350" y="192699"/>
                  </a:lnTo>
                  <a:lnTo>
                    <a:pt x="90817" y="227229"/>
                  </a:lnTo>
                  <a:lnTo>
                    <a:pt x="85500" y="251181"/>
                  </a:lnTo>
                  <a:lnTo>
                    <a:pt x="88371" y="266317"/>
                  </a:lnTo>
                  <a:lnTo>
                    <a:pt x="90153" y="269612"/>
                  </a:lnTo>
                  <a:lnTo>
                    <a:pt x="92134" y="271808"/>
                  </a:lnTo>
                  <a:lnTo>
                    <a:pt x="96453" y="274247"/>
                  </a:lnTo>
                  <a:lnTo>
                    <a:pt x="101018" y="275332"/>
                  </a:lnTo>
                  <a:lnTo>
                    <a:pt x="111843" y="272150"/>
                  </a:lnTo>
                  <a:lnTo>
                    <a:pt x="142881" y="249441"/>
                  </a:lnTo>
                  <a:lnTo>
                    <a:pt x="170220" y="220232"/>
                  </a:lnTo>
                  <a:lnTo>
                    <a:pt x="196435" y="188592"/>
                  </a:lnTo>
                  <a:lnTo>
                    <a:pt x="212169" y="159224"/>
                  </a:lnTo>
                  <a:lnTo>
                    <a:pt x="226886" y="125389"/>
                  </a:lnTo>
                  <a:lnTo>
                    <a:pt x="241300" y="90227"/>
                  </a:lnTo>
                  <a:lnTo>
                    <a:pt x="251392" y="56790"/>
                  </a:lnTo>
                  <a:lnTo>
                    <a:pt x="254382" y="28891"/>
                  </a:lnTo>
                  <a:lnTo>
                    <a:pt x="254288" y="14679"/>
                  </a:lnTo>
                  <a:lnTo>
                    <a:pt x="251600" y="5716"/>
                  </a:lnTo>
                  <a:lnTo>
                    <a:pt x="249773" y="3008"/>
                  </a:lnTo>
                  <a:lnTo>
                    <a:pt x="245624" y="0"/>
                  </a:lnTo>
                  <a:lnTo>
                    <a:pt x="242613" y="1579"/>
                  </a:lnTo>
                  <a:lnTo>
                    <a:pt x="230791" y="15972"/>
                  </a:lnTo>
                  <a:lnTo>
                    <a:pt x="214690" y="48878"/>
                  </a:lnTo>
                  <a:lnTo>
                    <a:pt x="204085" y="80787"/>
                  </a:lnTo>
                  <a:lnTo>
                    <a:pt x="197008" y="106799"/>
                  </a:lnTo>
                  <a:lnTo>
                    <a:pt x="193864" y="134235"/>
                  </a:lnTo>
                  <a:lnTo>
                    <a:pt x="190349" y="160187"/>
                  </a:lnTo>
                  <a:lnTo>
                    <a:pt x="186935" y="184951"/>
                  </a:lnTo>
                  <a:lnTo>
                    <a:pt x="185013" y="219618"/>
                  </a:lnTo>
                  <a:lnTo>
                    <a:pt x="186480" y="253469"/>
                  </a:lnTo>
                  <a:lnTo>
                    <a:pt x="191500" y="278909"/>
                  </a:lnTo>
                  <a:lnTo>
                    <a:pt x="197414" y="288806"/>
                  </a:lnTo>
                  <a:lnTo>
                    <a:pt x="184204" y="254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1" name="SMARTInkShape-2191"/>
            <p:cNvSpPr/>
            <p:nvPr/>
          </p:nvSpPr>
          <p:spPr bwMode="auto">
            <a:xfrm>
              <a:off x="5695383" y="4972050"/>
              <a:ext cx="133918" cy="130529"/>
            </a:xfrm>
            <a:custGeom>
              <a:avLst/>
              <a:gdLst/>
              <a:ahLst/>
              <a:cxnLst/>
              <a:rect l="0" t="0" r="0" b="0"/>
              <a:pathLst>
                <a:path w="133918" h="130529">
                  <a:moveTo>
                    <a:pt x="69623" y="0"/>
                  </a:moveTo>
                  <a:lnTo>
                    <a:pt x="59680" y="0"/>
                  </a:lnTo>
                  <a:lnTo>
                    <a:pt x="49038" y="3792"/>
                  </a:lnTo>
                  <a:lnTo>
                    <a:pt x="35831" y="13735"/>
                  </a:lnTo>
                  <a:lnTo>
                    <a:pt x="21863" y="30528"/>
                  </a:lnTo>
                  <a:lnTo>
                    <a:pt x="8625" y="62445"/>
                  </a:lnTo>
                  <a:lnTo>
                    <a:pt x="483" y="92504"/>
                  </a:lnTo>
                  <a:lnTo>
                    <a:pt x="0" y="106200"/>
                  </a:lnTo>
                  <a:lnTo>
                    <a:pt x="2432" y="117580"/>
                  </a:lnTo>
                  <a:lnTo>
                    <a:pt x="8275" y="125812"/>
                  </a:lnTo>
                  <a:lnTo>
                    <a:pt x="12056" y="129118"/>
                  </a:lnTo>
                  <a:lnTo>
                    <a:pt x="16957" y="130528"/>
                  </a:lnTo>
                  <a:lnTo>
                    <a:pt x="35233" y="128722"/>
                  </a:lnTo>
                  <a:lnTo>
                    <a:pt x="64858" y="118883"/>
                  </a:lnTo>
                  <a:lnTo>
                    <a:pt x="89642" y="104281"/>
                  </a:lnTo>
                  <a:lnTo>
                    <a:pt x="124206" y="73440"/>
                  </a:lnTo>
                  <a:lnTo>
                    <a:pt x="133917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2" name="SMARTInkShape-2192"/>
            <p:cNvSpPr/>
            <p:nvPr/>
          </p:nvSpPr>
          <p:spPr bwMode="auto">
            <a:xfrm>
              <a:off x="5551266" y="4979194"/>
              <a:ext cx="92298" cy="123664"/>
            </a:xfrm>
            <a:custGeom>
              <a:avLst/>
              <a:gdLst/>
              <a:ahLst/>
              <a:cxnLst/>
              <a:rect l="0" t="0" r="0" b="0"/>
              <a:pathLst>
                <a:path w="92298" h="123664">
                  <a:moveTo>
                    <a:pt x="13715" y="0"/>
                  </a:moveTo>
                  <a:lnTo>
                    <a:pt x="13715" y="3792"/>
                  </a:lnTo>
                  <a:lnTo>
                    <a:pt x="2324" y="37814"/>
                  </a:lnTo>
                  <a:lnTo>
                    <a:pt x="0" y="70205"/>
                  </a:lnTo>
                  <a:lnTo>
                    <a:pt x="476" y="84383"/>
                  </a:lnTo>
                  <a:lnTo>
                    <a:pt x="9405" y="111429"/>
                  </a:lnTo>
                  <a:lnTo>
                    <a:pt x="16230" y="122268"/>
                  </a:lnTo>
                  <a:lnTo>
                    <a:pt x="18567" y="123581"/>
                  </a:lnTo>
                  <a:lnTo>
                    <a:pt x="20918" y="123663"/>
                  </a:lnTo>
                  <a:lnTo>
                    <a:pt x="34188" y="118089"/>
                  </a:lnTo>
                  <a:lnTo>
                    <a:pt x="40806" y="111750"/>
                  </a:lnTo>
                  <a:lnTo>
                    <a:pt x="48994" y="97140"/>
                  </a:lnTo>
                  <a:lnTo>
                    <a:pt x="60488" y="63915"/>
                  </a:lnTo>
                  <a:lnTo>
                    <a:pt x="63296" y="28525"/>
                  </a:lnTo>
                  <a:lnTo>
                    <a:pt x="57534" y="3236"/>
                  </a:lnTo>
                  <a:lnTo>
                    <a:pt x="56421" y="2951"/>
                  </a:lnTo>
                  <a:lnTo>
                    <a:pt x="53069" y="4751"/>
                  </a:lnTo>
                  <a:lnTo>
                    <a:pt x="46719" y="10227"/>
                  </a:lnTo>
                  <a:lnTo>
                    <a:pt x="44258" y="14600"/>
                  </a:lnTo>
                  <a:lnTo>
                    <a:pt x="43603" y="16877"/>
                  </a:lnTo>
                  <a:lnTo>
                    <a:pt x="43959" y="19189"/>
                  </a:lnTo>
                  <a:lnTo>
                    <a:pt x="46471" y="23874"/>
                  </a:lnTo>
                  <a:lnTo>
                    <a:pt x="56141" y="30975"/>
                  </a:lnTo>
                  <a:lnTo>
                    <a:pt x="68819" y="31493"/>
                  </a:lnTo>
                  <a:lnTo>
                    <a:pt x="9229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3" name="SMARTInkShape-2193"/>
            <p:cNvSpPr/>
            <p:nvPr/>
          </p:nvSpPr>
          <p:spPr bwMode="auto">
            <a:xfrm>
              <a:off x="5494748" y="4864894"/>
              <a:ext cx="48803" cy="261316"/>
            </a:xfrm>
            <a:custGeom>
              <a:avLst/>
              <a:gdLst/>
              <a:ahLst/>
              <a:cxnLst/>
              <a:rect l="0" t="0" r="0" b="0"/>
              <a:pathLst>
                <a:path w="48803" h="261316">
                  <a:moveTo>
                    <a:pt x="48802" y="0"/>
                  </a:moveTo>
                  <a:lnTo>
                    <a:pt x="48008" y="12200"/>
                  </a:lnTo>
                  <a:lnTo>
                    <a:pt x="38859" y="47321"/>
                  </a:lnTo>
                  <a:lnTo>
                    <a:pt x="32009" y="74434"/>
                  </a:lnTo>
                  <a:lnTo>
                    <a:pt x="27316" y="97375"/>
                  </a:lnTo>
                  <a:lnTo>
                    <a:pt x="21790" y="122653"/>
                  </a:lnTo>
                  <a:lnTo>
                    <a:pt x="14042" y="147116"/>
                  </a:lnTo>
                  <a:lnTo>
                    <a:pt x="9541" y="171218"/>
                  </a:lnTo>
                  <a:lnTo>
                    <a:pt x="4890" y="202866"/>
                  </a:lnTo>
                  <a:lnTo>
                    <a:pt x="0" y="234894"/>
                  </a:lnTo>
                  <a:lnTo>
                    <a:pt x="2945" y="253131"/>
                  </a:lnTo>
                  <a:lnTo>
                    <a:pt x="4736" y="256860"/>
                  </a:lnTo>
                  <a:lnTo>
                    <a:pt x="6725" y="259346"/>
                  </a:lnTo>
                  <a:lnTo>
                    <a:pt x="8845" y="261004"/>
                  </a:lnTo>
                  <a:lnTo>
                    <a:pt x="11052" y="261315"/>
                  </a:lnTo>
                  <a:lnTo>
                    <a:pt x="15620" y="259544"/>
                  </a:lnTo>
                  <a:lnTo>
                    <a:pt x="3451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4" name="SMARTInkShape-2194"/>
            <p:cNvSpPr/>
            <p:nvPr/>
          </p:nvSpPr>
          <p:spPr bwMode="auto">
            <a:xfrm>
              <a:off x="5265126" y="4900613"/>
              <a:ext cx="21250" cy="50007"/>
            </a:xfrm>
            <a:custGeom>
              <a:avLst/>
              <a:gdLst/>
              <a:ahLst/>
              <a:cxnLst/>
              <a:rect l="0" t="0" r="0" b="0"/>
              <a:pathLst>
                <a:path w="21250" h="50007">
                  <a:moveTo>
                    <a:pt x="21249" y="0"/>
                  </a:moveTo>
                  <a:lnTo>
                    <a:pt x="17457" y="3792"/>
                  </a:lnTo>
                  <a:lnTo>
                    <a:pt x="15595" y="7770"/>
                  </a:lnTo>
                  <a:lnTo>
                    <a:pt x="15098" y="9942"/>
                  </a:lnTo>
                  <a:lnTo>
                    <a:pt x="1891" y="29999"/>
                  </a:lnTo>
                  <a:lnTo>
                    <a:pt x="0" y="47518"/>
                  </a:lnTo>
                  <a:lnTo>
                    <a:pt x="733" y="48347"/>
                  </a:lnTo>
                  <a:lnTo>
                    <a:pt x="696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5" name="SMARTInkShape-2195"/>
            <p:cNvSpPr/>
            <p:nvPr/>
          </p:nvSpPr>
          <p:spPr bwMode="auto">
            <a:xfrm>
              <a:off x="5207822" y="4900613"/>
              <a:ext cx="28548" cy="75002"/>
            </a:xfrm>
            <a:custGeom>
              <a:avLst/>
              <a:gdLst/>
              <a:ahLst/>
              <a:cxnLst/>
              <a:rect l="0" t="0" r="0" b="0"/>
              <a:pathLst>
                <a:path w="28548" h="75002">
                  <a:moveTo>
                    <a:pt x="21403" y="0"/>
                  </a:moveTo>
                  <a:lnTo>
                    <a:pt x="15252" y="0"/>
                  </a:lnTo>
                  <a:lnTo>
                    <a:pt x="10761" y="3792"/>
                  </a:lnTo>
                  <a:lnTo>
                    <a:pt x="8736" y="9886"/>
                  </a:lnTo>
                  <a:lnTo>
                    <a:pt x="7042" y="17094"/>
                  </a:lnTo>
                  <a:lnTo>
                    <a:pt x="2419" y="26408"/>
                  </a:lnTo>
                  <a:lnTo>
                    <a:pt x="67" y="62013"/>
                  </a:lnTo>
                  <a:lnTo>
                    <a:pt x="0" y="68645"/>
                  </a:lnTo>
                  <a:lnTo>
                    <a:pt x="2101" y="72313"/>
                  </a:lnTo>
                  <a:lnTo>
                    <a:pt x="3773" y="74402"/>
                  </a:lnTo>
                  <a:lnTo>
                    <a:pt x="4887" y="75001"/>
                  </a:lnTo>
                  <a:lnTo>
                    <a:pt x="5630" y="74607"/>
                  </a:lnTo>
                  <a:lnTo>
                    <a:pt x="7249" y="72052"/>
                  </a:lnTo>
                  <a:lnTo>
                    <a:pt x="28547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6" name="SMARTInkShape-2196"/>
            <p:cNvSpPr/>
            <p:nvPr/>
          </p:nvSpPr>
          <p:spPr bwMode="auto">
            <a:xfrm>
              <a:off x="4990645" y="5047519"/>
              <a:ext cx="160000" cy="134229"/>
            </a:xfrm>
            <a:custGeom>
              <a:avLst/>
              <a:gdLst/>
              <a:ahLst/>
              <a:cxnLst/>
              <a:rect l="0" t="0" r="0" b="0"/>
              <a:pathLst>
                <a:path w="160000" h="134229">
                  <a:moveTo>
                    <a:pt x="9980" y="60262"/>
                  </a:moveTo>
                  <a:lnTo>
                    <a:pt x="3130" y="60262"/>
                  </a:lnTo>
                  <a:lnTo>
                    <a:pt x="20741" y="59469"/>
                  </a:lnTo>
                  <a:lnTo>
                    <a:pt x="40916" y="50375"/>
                  </a:lnTo>
                  <a:lnTo>
                    <a:pt x="68087" y="33854"/>
                  </a:lnTo>
                  <a:lnTo>
                    <a:pt x="85052" y="13350"/>
                  </a:lnTo>
                  <a:lnTo>
                    <a:pt x="87002" y="8192"/>
                  </a:lnTo>
                  <a:lnTo>
                    <a:pt x="86728" y="5704"/>
                  </a:lnTo>
                  <a:lnTo>
                    <a:pt x="84307" y="825"/>
                  </a:lnTo>
                  <a:lnTo>
                    <a:pt x="80962" y="0"/>
                  </a:lnTo>
                  <a:lnTo>
                    <a:pt x="65672" y="2631"/>
                  </a:lnTo>
                  <a:lnTo>
                    <a:pt x="55634" y="6338"/>
                  </a:lnTo>
                  <a:lnTo>
                    <a:pt x="37266" y="20472"/>
                  </a:lnTo>
                  <a:lnTo>
                    <a:pt x="20534" y="39741"/>
                  </a:lnTo>
                  <a:lnTo>
                    <a:pt x="6362" y="72495"/>
                  </a:lnTo>
                  <a:lnTo>
                    <a:pt x="0" y="95373"/>
                  </a:lnTo>
                  <a:lnTo>
                    <a:pt x="1047" y="109998"/>
                  </a:lnTo>
                  <a:lnTo>
                    <a:pt x="6274" y="120202"/>
                  </a:lnTo>
                  <a:lnTo>
                    <a:pt x="14683" y="127384"/>
                  </a:lnTo>
                  <a:lnTo>
                    <a:pt x="26358" y="133221"/>
                  </a:lnTo>
                  <a:lnTo>
                    <a:pt x="41601" y="134228"/>
                  </a:lnTo>
                  <a:lnTo>
                    <a:pt x="68032" y="128215"/>
                  </a:lnTo>
                  <a:lnTo>
                    <a:pt x="95972" y="114263"/>
                  </a:lnTo>
                  <a:lnTo>
                    <a:pt x="130066" y="88215"/>
                  </a:lnTo>
                  <a:lnTo>
                    <a:pt x="159999" y="531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7" name="SMARTInkShape-2197"/>
            <p:cNvSpPr/>
            <p:nvPr/>
          </p:nvSpPr>
          <p:spPr bwMode="auto">
            <a:xfrm>
              <a:off x="4801211" y="5052608"/>
              <a:ext cx="199415" cy="144815"/>
            </a:xfrm>
            <a:custGeom>
              <a:avLst/>
              <a:gdLst/>
              <a:ahLst/>
              <a:cxnLst/>
              <a:rect l="0" t="0" r="0" b="0"/>
              <a:pathLst>
                <a:path w="199415" h="144815">
                  <a:moveTo>
                    <a:pt x="20820" y="5167"/>
                  </a:moveTo>
                  <a:lnTo>
                    <a:pt x="20820" y="8959"/>
                  </a:lnTo>
                  <a:lnTo>
                    <a:pt x="18704" y="12938"/>
                  </a:lnTo>
                  <a:lnTo>
                    <a:pt x="4027" y="38959"/>
                  </a:lnTo>
                  <a:lnTo>
                    <a:pt x="0" y="68031"/>
                  </a:lnTo>
                  <a:lnTo>
                    <a:pt x="454" y="79144"/>
                  </a:lnTo>
                  <a:lnTo>
                    <a:pt x="9368" y="108865"/>
                  </a:lnTo>
                  <a:lnTo>
                    <a:pt x="16192" y="120118"/>
                  </a:lnTo>
                  <a:lnTo>
                    <a:pt x="20880" y="123726"/>
                  </a:lnTo>
                  <a:lnTo>
                    <a:pt x="23241" y="124687"/>
                  </a:lnTo>
                  <a:lnTo>
                    <a:pt x="30098" y="123640"/>
                  </a:lnTo>
                  <a:lnTo>
                    <a:pt x="47436" y="116499"/>
                  </a:lnTo>
                  <a:lnTo>
                    <a:pt x="54610" y="107829"/>
                  </a:lnTo>
                  <a:lnTo>
                    <a:pt x="73895" y="75219"/>
                  </a:lnTo>
                  <a:lnTo>
                    <a:pt x="92393" y="42259"/>
                  </a:lnTo>
                  <a:lnTo>
                    <a:pt x="118727" y="8031"/>
                  </a:lnTo>
                  <a:lnTo>
                    <a:pt x="126149" y="0"/>
                  </a:lnTo>
                  <a:lnTo>
                    <a:pt x="126759" y="1722"/>
                  </a:lnTo>
                  <a:lnTo>
                    <a:pt x="126822" y="16317"/>
                  </a:lnTo>
                  <a:lnTo>
                    <a:pt x="122250" y="49291"/>
                  </a:lnTo>
                  <a:lnTo>
                    <a:pt x="119136" y="76978"/>
                  </a:lnTo>
                  <a:lnTo>
                    <a:pt x="115303" y="105290"/>
                  </a:lnTo>
                  <a:lnTo>
                    <a:pt x="114695" y="139825"/>
                  </a:lnTo>
                  <a:lnTo>
                    <a:pt x="115948" y="142564"/>
                  </a:lnTo>
                  <a:lnTo>
                    <a:pt x="117576" y="144390"/>
                  </a:lnTo>
                  <a:lnTo>
                    <a:pt x="120249" y="144814"/>
                  </a:lnTo>
                  <a:lnTo>
                    <a:pt x="127453" y="143168"/>
                  </a:lnTo>
                  <a:lnTo>
                    <a:pt x="140433" y="133986"/>
                  </a:lnTo>
                  <a:lnTo>
                    <a:pt x="165884" y="102153"/>
                  </a:lnTo>
                  <a:lnTo>
                    <a:pt x="188910" y="66482"/>
                  </a:lnTo>
                  <a:lnTo>
                    <a:pt x="199414" y="48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8" name="SMARTInkShape-2198"/>
            <p:cNvSpPr/>
            <p:nvPr/>
          </p:nvSpPr>
          <p:spPr bwMode="auto">
            <a:xfrm>
              <a:off x="4514850" y="5043488"/>
              <a:ext cx="335757" cy="148071"/>
            </a:xfrm>
            <a:custGeom>
              <a:avLst/>
              <a:gdLst/>
              <a:ahLst/>
              <a:cxnLst/>
              <a:rect l="0" t="0" r="0" b="0"/>
              <a:pathLst>
                <a:path w="335757" h="148071">
                  <a:moveTo>
                    <a:pt x="0" y="50006"/>
                  </a:moveTo>
                  <a:lnTo>
                    <a:pt x="9943" y="50006"/>
                  </a:lnTo>
                  <a:lnTo>
                    <a:pt x="44900" y="43524"/>
                  </a:lnTo>
                  <a:lnTo>
                    <a:pt x="77338" y="42993"/>
                  </a:lnTo>
                  <a:lnTo>
                    <a:pt x="110703" y="42888"/>
                  </a:lnTo>
                  <a:lnTo>
                    <a:pt x="138458" y="46662"/>
                  </a:lnTo>
                  <a:lnTo>
                    <a:pt x="153083" y="52753"/>
                  </a:lnTo>
                  <a:lnTo>
                    <a:pt x="164874" y="61545"/>
                  </a:lnTo>
                  <a:lnTo>
                    <a:pt x="190261" y="93447"/>
                  </a:lnTo>
                  <a:lnTo>
                    <a:pt x="195686" y="107413"/>
                  </a:lnTo>
                  <a:lnTo>
                    <a:pt x="205298" y="140153"/>
                  </a:lnTo>
                  <a:lnTo>
                    <a:pt x="205922" y="143442"/>
                  </a:lnTo>
                  <a:lnTo>
                    <a:pt x="205544" y="145634"/>
                  </a:lnTo>
                  <a:lnTo>
                    <a:pt x="204498" y="147095"/>
                  </a:lnTo>
                  <a:lnTo>
                    <a:pt x="203007" y="148070"/>
                  </a:lnTo>
                  <a:lnTo>
                    <a:pt x="202013" y="147925"/>
                  </a:lnTo>
                  <a:lnTo>
                    <a:pt x="201351" y="147035"/>
                  </a:lnTo>
                  <a:lnTo>
                    <a:pt x="200909" y="145649"/>
                  </a:lnTo>
                  <a:lnTo>
                    <a:pt x="207352" y="112170"/>
                  </a:lnTo>
                  <a:lnTo>
                    <a:pt x="216936" y="77689"/>
                  </a:lnTo>
                  <a:lnTo>
                    <a:pt x="233881" y="44097"/>
                  </a:lnTo>
                  <a:lnTo>
                    <a:pt x="268134" y="10051"/>
                  </a:lnTo>
                  <a:lnTo>
                    <a:pt x="280302" y="4467"/>
                  </a:lnTo>
                  <a:lnTo>
                    <a:pt x="312618" y="261"/>
                  </a:lnTo>
                  <a:lnTo>
                    <a:pt x="3357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39604" name="Group 84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QuadNum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SMARTInkShape-Group400"/>
          <p:cNvGrpSpPr/>
          <p:nvPr/>
        </p:nvGrpSpPr>
        <p:grpSpPr>
          <a:xfrm>
            <a:off x="2271713" y="2143151"/>
            <a:ext cx="171451" cy="465723"/>
            <a:chOff x="2271713" y="2143151"/>
            <a:chExt cx="171451" cy="465723"/>
          </a:xfrm>
        </p:grpSpPr>
        <p:sp>
          <p:nvSpPr>
            <p:cNvPr id="2" name="SMARTInkShape-2199"/>
            <p:cNvSpPr/>
            <p:nvPr/>
          </p:nvSpPr>
          <p:spPr bwMode="auto">
            <a:xfrm>
              <a:off x="2271713" y="2286026"/>
              <a:ext cx="142494" cy="322848"/>
            </a:xfrm>
            <a:custGeom>
              <a:avLst/>
              <a:gdLst/>
              <a:ahLst/>
              <a:cxnLst/>
              <a:rect l="0" t="0" r="0" b="0"/>
              <a:pathLst>
                <a:path w="142494" h="322848">
                  <a:moveTo>
                    <a:pt x="128587" y="7118"/>
                  </a:moveTo>
                  <a:lnTo>
                    <a:pt x="128587" y="0"/>
                  </a:lnTo>
                  <a:lnTo>
                    <a:pt x="128587" y="32086"/>
                  </a:lnTo>
                  <a:lnTo>
                    <a:pt x="128587" y="59939"/>
                  </a:lnTo>
                  <a:lnTo>
                    <a:pt x="130704" y="88650"/>
                  </a:lnTo>
                  <a:lnTo>
                    <a:pt x="136358" y="122292"/>
                  </a:lnTo>
                  <a:lnTo>
                    <a:pt x="140944" y="157395"/>
                  </a:lnTo>
                  <a:lnTo>
                    <a:pt x="142016" y="181858"/>
                  </a:lnTo>
                  <a:lnTo>
                    <a:pt x="142493" y="208605"/>
                  </a:lnTo>
                  <a:lnTo>
                    <a:pt x="140588" y="234251"/>
                  </a:lnTo>
                  <a:lnTo>
                    <a:pt x="135053" y="268885"/>
                  </a:lnTo>
                  <a:lnTo>
                    <a:pt x="126270" y="297139"/>
                  </a:lnTo>
                  <a:lnTo>
                    <a:pt x="122280" y="305240"/>
                  </a:lnTo>
                  <a:lnTo>
                    <a:pt x="111496" y="316359"/>
                  </a:lnTo>
                  <a:lnTo>
                    <a:pt x="105287" y="320434"/>
                  </a:lnTo>
                  <a:lnTo>
                    <a:pt x="89921" y="322847"/>
                  </a:lnTo>
                  <a:lnTo>
                    <a:pt x="81378" y="322379"/>
                  </a:lnTo>
                  <a:lnTo>
                    <a:pt x="65537" y="315509"/>
                  </a:lnTo>
                  <a:lnTo>
                    <a:pt x="43230" y="296137"/>
                  </a:lnTo>
                  <a:lnTo>
                    <a:pt x="29532" y="277652"/>
                  </a:lnTo>
                  <a:lnTo>
                    <a:pt x="18152" y="253561"/>
                  </a:lnTo>
                  <a:lnTo>
                    <a:pt x="9919" y="224863"/>
                  </a:lnTo>
                  <a:lnTo>
                    <a:pt x="0" y="1785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200"/>
            <p:cNvSpPr/>
            <p:nvPr/>
          </p:nvSpPr>
          <p:spPr bwMode="auto">
            <a:xfrm>
              <a:off x="2407854" y="2143151"/>
              <a:ext cx="35310" cy="14263"/>
            </a:xfrm>
            <a:custGeom>
              <a:avLst/>
              <a:gdLst/>
              <a:ahLst/>
              <a:cxnLst/>
              <a:rect l="0" t="0" r="0" b="0"/>
              <a:pathLst>
                <a:path w="35310" h="14263">
                  <a:moveTo>
                    <a:pt x="35309" y="7118"/>
                  </a:moveTo>
                  <a:lnTo>
                    <a:pt x="31516" y="7118"/>
                  </a:lnTo>
                  <a:lnTo>
                    <a:pt x="27538" y="5001"/>
                  </a:lnTo>
                  <a:lnTo>
                    <a:pt x="22308" y="967"/>
                  </a:lnTo>
                  <a:lnTo>
                    <a:pt x="15572" y="170"/>
                  </a:lnTo>
                  <a:lnTo>
                    <a:pt x="4262" y="0"/>
                  </a:lnTo>
                  <a:lnTo>
                    <a:pt x="2704" y="785"/>
                  </a:lnTo>
                  <a:lnTo>
                    <a:pt x="1666" y="2102"/>
                  </a:lnTo>
                  <a:lnTo>
                    <a:pt x="513" y="5682"/>
                  </a:lnTo>
                  <a:lnTo>
                    <a:pt x="0" y="9919"/>
                  </a:lnTo>
                  <a:lnTo>
                    <a:pt x="657" y="11367"/>
                  </a:lnTo>
                  <a:lnTo>
                    <a:pt x="1889" y="12332"/>
                  </a:lnTo>
                  <a:lnTo>
                    <a:pt x="6168" y="13404"/>
                  </a:lnTo>
                  <a:lnTo>
                    <a:pt x="28165" y="14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" name="SMARTInkShape-Group401"/>
          <p:cNvGrpSpPr/>
          <p:nvPr/>
        </p:nvGrpSpPr>
        <p:grpSpPr>
          <a:xfrm>
            <a:off x="2466779" y="2228850"/>
            <a:ext cx="383578" cy="299450"/>
            <a:chOff x="2466779" y="2228850"/>
            <a:chExt cx="383578" cy="299450"/>
          </a:xfrm>
        </p:grpSpPr>
        <p:sp>
          <p:nvSpPr>
            <p:cNvPr id="5" name="SMARTInkShape-2201"/>
            <p:cNvSpPr/>
            <p:nvPr/>
          </p:nvSpPr>
          <p:spPr bwMode="auto">
            <a:xfrm>
              <a:off x="2466779" y="2286125"/>
              <a:ext cx="169266" cy="242175"/>
            </a:xfrm>
            <a:custGeom>
              <a:avLst/>
              <a:gdLst/>
              <a:ahLst/>
              <a:cxnLst/>
              <a:rect l="0" t="0" r="0" b="0"/>
              <a:pathLst>
                <a:path w="169266" h="242175">
                  <a:moveTo>
                    <a:pt x="169265" y="57025"/>
                  </a:moveTo>
                  <a:lnTo>
                    <a:pt x="162123" y="57025"/>
                  </a:lnTo>
                  <a:lnTo>
                    <a:pt x="162121" y="47082"/>
                  </a:lnTo>
                  <a:lnTo>
                    <a:pt x="158329" y="36440"/>
                  </a:lnTo>
                  <a:lnTo>
                    <a:pt x="149764" y="21731"/>
                  </a:lnTo>
                  <a:lnTo>
                    <a:pt x="147898" y="16733"/>
                  </a:lnTo>
                  <a:lnTo>
                    <a:pt x="138003" y="4662"/>
                  </a:lnTo>
                  <a:lnTo>
                    <a:pt x="131294" y="2003"/>
                  </a:lnTo>
                  <a:lnTo>
                    <a:pt x="100077" y="0"/>
                  </a:lnTo>
                  <a:lnTo>
                    <a:pt x="96152" y="1545"/>
                  </a:lnTo>
                  <a:lnTo>
                    <a:pt x="64192" y="27313"/>
                  </a:lnTo>
                  <a:lnTo>
                    <a:pt x="53906" y="44517"/>
                  </a:lnTo>
                  <a:lnTo>
                    <a:pt x="49023" y="65961"/>
                  </a:lnTo>
                  <a:lnTo>
                    <a:pt x="47979" y="86493"/>
                  </a:lnTo>
                  <a:lnTo>
                    <a:pt x="49514" y="88576"/>
                  </a:lnTo>
                  <a:lnTo>
                    <a:pt x="55453" y="90892"/>
                  </a:lnTo>
                  <a:lnTo>
                    <a:pt x="67721" y="92195"/>
                  </a:lnTo>
                  <a:lnTo>
                    <a:pt x="71406" y="90790"/>
                  </a:lnTo>
                  <a:lnTo>
                    <a:pt x="87258" y="79246"/>
                  </a:lnTo>
                  <a:lnTo>
                    <a:pt x="97892" y="73251"/>
                  </a:lnTo>
                  <a:lnTo>
                    <a:pt x="130380" y="38842"/>
                  </a:lnTo>
                  <a:lnTo>
                    <a:pt x="139175" y="29975"/>
                  </a:lnTo>
                  <a:lnTo>
                    <a:pt x="140474" y="30261"/>
                  </a:lnTo>
                  <a:lnTo>
                    <a:pt x="144033" y="32694"/>
                  </a:lnTo>
                  <a:lnTo>
                    <a:pt x="150500" y="42320"/>
                  </a:lnTo>
                  <a:lnTo>
                    <a:pt x="153651" y="59018"/>
                  </a:lnTo>
                  <a:lnTo>
                    <a:pt x="154715" y="86787"/>
                  </a:lnTo>
                  <a:lnTo>
                    <a:pt x="154926" y="119907"/>
                  </a:lnTo>
                  <a:lnTo>
                    <a:pt x="151175" y="153407"/>
                  </a:lnTo>
                  <a:lnTo>
                    <a:pt x="145031" y="181185"/>
                  </a:lnTo>
                  <a:lnTo>
                    <a:pt x="130141" y="212519"/>
                  </a:lnTo>
                  <a:lnTo>
                    <a:pt x="121185" y="224294"/>
                  </a:lnTo>
                  <a:lnTo>
                    <a:pt x="103425" y="236056"/>
                  </a:lnTo>
                  <a:lnTo>
                    <a:pt x="83082" y="240775"/>
                  </a:lnTo>
                  <a:lnTo>
                    <a:pt x="58180" y="242174"/>
                  </a:lnTo>
                  <a:lnTo>
                    <a:pt x="44223" y="238267"/>
                  </a:lnTo>
                  <a:lnTo>
                    <a:pt x="13216" y="222474"/>
                  </a:lnTo>
                  <a:lnTo>
                    <a:pt x="2731" y="206853"/>
                  </a:lnTo>
                  <a:lnTo>
                    <a:pt x="0" y="199551"/>
                  </a:lnTo>
                  <a:lnTo>
                    <a:pt x="903" y="191543"/>
                  </a:lnTo>
                  <a:lnTo>
                    <a:pt x="4959" y="178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202"/>
            <p:cNvSpPr/>
            <p:nvPr/>
          </p:nvSpPr>
          <p:spPr bwMode="auto">
            <a:xfrm>
              <a:off x="2731958" y="2286000"/>
              <a:ext cx="104112" cy="156698"/>
            </a:xfrm>
            <a:custGeom>
              <a:avLst/>
              <a:gdLst/>
              <a:ahLst/>
              <a:cxnLst/>
              <a:rect l="0" t="0" r="0" b="0"/>
              <a:pathLst>
                <a:path w="104112" h="156698">
                  <a:moveTo>
                    <a:pt x="11242" y="0"/>
                  </a:moveTo>
                  <a:lnTo>
                    <a:pt x="7450" y="3792"/>
                  </a:lnTo>
                  <a:lnTo>
                    <a:pt x="5588" y="9888"/>
                  </a:lnTo>
                  <a:lnTo>
                    <a:pt x="4229" y="43730"/>
                  </a:lnTo>
                  <a:lnTo>
                    <a:pt x="2020" y="64551"/>
                  </a:lnTo>
                  <a:lnTo>
                    <a:pt x="0" y="78696"/>
                  </a:lnTo>
                  <a:lnTo>
                    <a:pt x="3402" y="114315"/>
                  </a:lnTo>
                  <a:lnTo>
                    <a:pt x="3892" y="131943"/>
                  </a:lnTo>
                  <a:lnTo>
                    <a:pt x="5548" y="136381"/>
                  </a:lnTo>
                  <a:lnTo>
                    <a:pt x="20174" y="151859"/>
                  </a:lnTo>
                  <a:lnTo>
                    <a:pt x="27382" y="154805"/>
                  </a:lnTo>
                  <a:lnTo>
                    <a:pt x="48738" y="156697"/>
                  </a:lnTo>
                  <a:lnTo>
                    <a:pt x="65126" y="153232"/>
                  </a:lnTo>
                  <a:lnTo>
                    <a:pt x="84092" y="144950"/>
                  </a:lnTo>
                  <a:lnTo>
                    <a:pt x="90716" y="140358"/>
                  </a:lnTo>
                  <a:lnTo>
                    <a:pt x="10411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203"/>
            <p:cNvSpPr/>
            <p:nvPr/>
          </p:nvSpPr>
          <p:spPr bwMode="auto">
            <a:xfrm>
              <a:off x="2707481" y="2314575"/>
              <a:ext cx="114301" cy="32478"/>
            </a:xfrm>
            <a:custGeom>
              <a:avLst/>
              <a:gdLst/>
              <a:ahLst/>
              <a:cxnLst/>
              <a:rect l="0" t="0" r="0" b="0"/>
              <a:pathLst>
                <a:path w="114301" h="32478">
                  <a:moveTo>
                    <a:pt x="0" y="14288"/>
                  </a:moveTo>
                  <a:lnTo>
                    <a:pt x="3793" y="18080"/>
                  </a:lnTo>
                  <a:lnTo>
                    <a:pt x="7771" y="19942"/>
                  </a:lnTo>
                  <a:lnTo>
                    <a:pt x="39197" y="28649"/>
                  </a:lnTo>
                  <a:lnTo>
                    <a:pt x="58181" y="32477"/>
                  </a:lnTo>
                  <a:lnTo>
                    <a:pt x="93606" y="28228"/>
                  </a:lnTo>
                  <a:lnTo>
                    <a:pt x="103583" y="23004"/>
                  </a:lnTo>
                  <a:lnTo>
                    <a:pt x="109008" y="18691"/>
                  </a:lnTo>
                  <a:lnTo>
                    <a:pt x="111948" y="12011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204"/>
            <p:cNvSpPr/>
            <p:nvPr/>
          </p:nvSpPr>
          <p:spPr bwMode="auto">
            <a:xfrm>
              <a:off x="2736056" y="2228850"/>
              <a:ext cx="114301" cy="35720"/>
            </a:xfrm>
            <a:custGeom>
              <a:avLst/>
              <a:gdLst/>
              <a:ahLst/>
              <a:cxnLst/>
              <a:rect l="0" t="0" r="0" b="0"/>
              <a:pathLst>
                <a:path w="114301" h="35720">
                  <a:moveTo>
                    <a:pt x="0" y="35719"/>
                  </a:moveTo>
                  <a:lnTo>
                    <a:pt x="0" y="31926"/>
                  </a:lnTo>
                  <a:lnTo>
                    <a:pt x="794" y="30809"/>
                  </a:lnTo>
                  <a:lnTo>
                    <a:pt x="2117" y="30064"/>
                  </a:lnTo>
                  <a:lnTo>
                    <a:pt x="3793" y="29568"/>
                  </a:lnTo>
                  <a:lnTo>
                    <a:pt x="12979" y="23862"/>
                  </a:lnTo>
                  <a:lnTo>
                    <a:pt x="43313" y="15941"/>
                  </a:lnTo>
                  <a:lnTo>
                    <a:pt x="66029" y="9117"/>
                  </a:lnTo>
                  <a:lnTo>
                    <a:pt x="98654" y="2494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4" name="SMARTInkShape-Group402"/>
          <p:cNvGrpSpPr/>
          <p:nvPr/>
        </p:nvGrpSpPr>
        <p:grpSpPr>
          <a:xfrm>
            <a:off x="7429623" y="2235994"/>
            <a:ext cx="921422" cy="135732"/>
            <a:chOff x="7429623" y="2235994"/>
            <a:chExt cx="921422" cy="135732"/>
          </a:xfrm>
        </p:grpSpPr>
        <p:sp>
          <p:nvSpPr>
            <p:cNvPr id="10" name="SMARTInkShape-2205"/>
            <p:cNvSpPr/>
            <p:nvPr/>
          </p:nvSpPr>
          <p:spPr bwMode="auto">
            <a:xfrm>
              <a:off x="7429623" y="2357496"/>
              <a:ext cx="617908" cy="14230"/>
            </a:xfrm>
            <a:custGeom>
              <a:avLst/>
              <a:gdLst/>
              <a:ahLst/>
              <a:cxnLst/>
              <a:rect l="0" t="0" r="0" b="0"/>
              <a:pathLst>
                <a:path w="617908" h="14230">
                  <a:moveTo>
                    <a:pt x="28452" y="14229"/>
                  </a:moveTo>
                  <a:lnTo>
                    <a:pt x="0" y="14229"/>
                  </a:lnTo>
                  <a:lnTo>
                    <a:pt x="31391" y="14229"/>
                  </a:lnTo>
                  <a:lnTo>
                    <a:pt x="65692" y="14229"/>
                  </a:lnTo>
                  <a:lnTo>
                    <a:pt x="92892" y="14229"/>
                  </a:lnTo>
                  <a:lnTo>
                    <a:pt x="125619" y="14229"/>
                  </a:lnTo>
                  <a:lnTo>
                    <a:pt x="143236" y="14229"/>
                  </a:lnTo>
                  <a:lnTo>
                    <a:pt x="162919" y="13435"/>
                  </a:lnTo>
                  <a:lnTo>
                    <a:pt x="183977" y="12112"/>
                  </a:lnTo>
                  <a:lnTo>
                    <a:pt x="205954" y="10437"/>
                  </a:lnTo>
                  <a:lnTo>
                    <a:pt x="229337" y="9319"/>
                  </a:lnTo>
                  <a:lnTo>
                    <a:pt x="253657" y="8575"/>
                  </a:lnTo>
                  <a:lnTo>
                    <a:pt x="278601" y="8078"/>
                  </a:lnTo>
                  <a:lnTo>
                    <a:pt x="303962" y="7747"/>
                  </a:lnTo>
                  <a:lnTo>
                    <a:pt x="329600" y="7527"/>
                  </a:lnTo>
                  <a:lnTo>
                    <a:pt x="355424" y="7379"/>
                  </a:lnTo>
                  <a:lnTo>
                    <a:pt x="379783" y="7281"/>
                  </a:lnTo>
                  <a:lnTo>
                    <a:pt x="403166" y="7216"/>
                  </a:lnTo>
                  <a:lnTo>
                    <a:pt x="425899" y="7172"/>
                  </a:lnTo>
                  <a:lnTo>
                    <a:pt x="448198" y="7143"/>
                  </a:lnTo>
                  <a:lnTo>
                    <a:pt x="470208" y="7124"/>
                  </a:lnTo>
                  <a:lnTo>
                    <a:pt x="492025" y="7111"/>
                  </a:lnTo>
                  <a:lnTo>
                    <a:pt x="511332" y="6309"/>
                  </a:lnTo>
                  <a:lnTo>
                    <a:pt x="545484" y="3301"/>
                  </a:lnTo>
                  <a:lnTo>
                    <a:pt x="572304" y="1434"/>
                  </a:lnTo>
                  <a:lnTo>
                    <a:pt x="607808" y="236"/>
                  </a:lnTo>
                  <a:lnTo>
                    <a:pt x="617907" y="0"/>
                  </a:lnTo>
                  <a:lnTo>
                    <a:pt x="592363" y="737"/>
                  </a:lnTo>
                  <a:lnTo>
                    <a:pt x="571377" y="70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206"/>
            <p:cNvSpPr/>
            <p:nvPr/>
          </p:nvSpPr>
          <p:spPr bwMode="auto">
            <a:xfrm>
              <a:off x="8222543" y="2314575"/>
              <a:ext cx="11157" cy="7145"/>
            </a:xfrm>
            <a:custGeom>
              <a:avLst/>
              <a:gdLst/>
              <a:ahLst/>
              <a:cxnLst/>
              <a:rect l="0" t="0" r="0" b="0"/>
              <a:pathLst>
                <a:path w="11157" h="7145">
                  <a:moveTo>
                    <a:pt x="7057" y="7144"/>
                  </a:moveTo>
                  <a:lnTo>
                    <a:pt x="0" y="7144"/>
                  </a:lnTo>
                  <a:lnTo>
                    <a:pt x="6971" y="87"/>
                  </a:lnTo>
                  <a:lnTo>
                    <a:pt x="11156" y="17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207"/>
            <p:cNvSpPr/>
            <p:nvPr/>
          </p:nvSpPr>
          <p:spPr bwMode="auto">
            <a:xfrm>
              <a:off x="8237151" y="2293144"/>
              <a:ext cx="28169" cy="28282"/>
            </a:xfrm>
            <a:custGeom>
              <a:avLst/>
              <a:gdLst/>
              <a:ahLst/>
              <a:cxnLst/>
              <a:rect l="0" t="0" r="0" b="0"/>
              <a:pathLst>
                <a:path w="28169" h="28282">
                  <a:moveTo>
                    <a:pt x="21024" y="21431"/>
                  </a:moveTo>
                  <a:lnTo>
                    <a:pt x="11081" y="21431"/>
                  </a:lnTo>
                  <a:lnTo>
                    <a:pt x="6550" y="23548"/>
                  </a:lnTo>
                  <a:lnTo>
                    <a:pt x="0" y="28281"/>
                  </a:lnTo>
                  <a:lnTo>
                    <a:pt x="28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208"/>
            <p:cNvSpPr/>
            <p:nvPr/>
          </p:nvSpPr>
          <p:spPr bwMode="auto">
            <a:xfrm>
              <a:off x="8288124" y="2235994"/>
              <a:ext cx="62921" cy="57151"/>
            </a:xfrm>
            <a:custGeom>
              <a:avLst/>
              <a:gdLst/>
              <a:ahLst/>
              <a:cxnLst/>
              <a:rect l="0" t="0" r="0" b="0"/>
              <a:pathLst>
                <a:path w="62921" h="57151">
                  <a:moveTo>
                    <a:pt x="20057" y="57150"/>
                  </a:moveTo>
                  <a:lnTo>
                    <a:pt x="0" y="57150"/>
                  </a:lnTo>
                  <a:lnTo>
                    <a:pt x="336" y="56356"/>
                  </a:lnTo>
                  <a:lnTo>
                    <a:pt x="32429" y="23357"/>
                  </a:lnTo>
                  <a:lnTo>
                    <a:pt x="629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21" name="SMARTInkShape-Group403"/>
          <p:cNvGrpSpPr/>
          <p:nvPr/>
        </p:nvGrpSpPr>
        <p:grpSpPr>
          <a:xfrm>
            <a:off x="3207570" y="850106"/>
            <a:ext cx="1542193" cy="285201"/>
            <a:chOff x="3207570" y="850106"/>
            <a:chExt cx="1542193" cy="285201"/>
          </a:xfrm>
        </p:grpSpPr>
        <p:sp>
          <p:nvSpPr>
            <p:cNvPr id="15" name="SMARTInkShape-2209"/>
            <p:cNvSpPr/>
            <p:nvPr/>
          </p:nvSpPr>
          <p:spPr bwMode="auto">
            <a:xfrm>
              <a:off x="4650615" y="850106"/>
              <a:ext cx="99148" cy="262803"/>
            </a:xfrm>
            <a:custGeom>
              <a:avLst/>
              <a:gdLst/>
              <a:ahLst/>
              <a:cxnLst/>
              <a:rect l="0" t="0" r="0" b="0"/>
              <a:pathLst>
                <a:path w="99148" h="262803">
                  <a:moveTo>
                    <a:pt x="28541" y="0"/>
                  </a:moveTo>
                  <a:lnTo>
                    <a:pt x="21692" y="6850"/>
                  </a:lnTo>
                  <a:lnTo>
                    <a:pt x="4400" y="7142"/>
                  </a:lnTo>
                  <a:lnTo>
                    <a:pt x="2922" y="7936"/>
                  </a:lnTo>
                  <a:lnTo>
                    <a:pt x="1937" y="9260"/>
                  </a:lnTo>
                  <a:lnTo>
                    <a:pt x="0" y="14201"/>
                  </a:lnTo>
                  <a:lnTo>
                    <a:pt x="34458" y="14287"/>
                  </a:lnTo>
                  <a:lnTo>
                    <a:pt x="64338" y="14288"/>
                  </a:lnTo>
                  <a:lnTo>
                    <a:pt x="67487" y="15875"/>
                  </a:lnTo>
                  <a:lnTo>
                    <a:pt x="73102" y="21872"/>
                  </a:lnTo>
                  <a:lnTo>
                    <a:pt x="76127" y="27713"/>
                  </a:lnTo>
                  <a:lnTo>
                    <a:pt x="76934" y="30382"/>
                  </a:lnTo>
                  <a:lnTo>
                    <a:pt x="75714" y="37580"/>
                  </a:lnTo>
                  <a:lnTo>
                    <a:pt x="65475" y="64686"/>
                  </a:lnTo>
                  <a:lnTo>
                    <a:pt x="43248" y="97780"/>
                  </a:lnTo>
                  <a:lnTo>
                    <a:pt x="39046" y="103783"/>
                  </a:lnTo>
                  <a:lnTo>
                    <a:pt x="36681" y="111625"/>
                  </a:lnTo>
                  <a:lnTo>
                    <a:pt x="36128" y="116551"/>
                  </a:lnTo>
                  <a:lnTo>
                    <a:pt x="36774" y="118182"/>
                  </a:lnTo>
                  <a:lnTo>
                    <a:pt x="37998" y="119269"/>
                  </a:lnTo>
                  <a:lnTo>
                    <a:pt x="39609" y="119994"/>
                  </a:lnTo>
                  <a:lnTo>
                    <a:pt x="71650" y="127042"/>
                  </a:lnTo>
                  <a:lnTo>
                    <a:pt x="76330" y="127557"/>
                  </a:lnTo>
                  <a:lnTo>
                    <a:pt x="85764" y="132363"/>
                  </a:lnTo>
                  <a:lnTo>
                    <a:pt x="93661" y="138997"/>
                  </a:lnTo>
                  <a:lnTo>
                    <a:pt x="97171" y="144591"/>
                  </a:lnTo>
                  <a:lnTo>
                    <a:pt x="99147" y="155995"/>
                  </a:lnTo>
                  <a:lnTo>
                    <a:pt x="95940" y="169429"/>
                  </a:lnTo>
                  <a:lnTo>
                    <a:pt x="89962" y="183463"/>
                  </a:lnTo>
                  <a:lnTo>
                    <a:pt x="63822" y="215733"/>
                  </a:lnTo>
                  <a:lnTo>
                    <a:pt x="55863" y="224998"/>
                  </a:lnTo>
                  <a:lnTo>
                    <a:pt x="51518" y="228580"/>
                  </a:lnTo>
                  <a:lnTo>
                    <a:pt x="46691" y="236793"/>
                  </a:lnTo>
                  <a:lnTo>
                    <a:pt x="43592" y="251209"/>
                  </a:lnTo>
                  <a:lnTo>
                    <a:pt x="44925" y="253991"/>
                  </a:lnTo>
                  <a:lnTo>
                    <a:pt x="50640" y="259200"/>
                  </a:lnTo>
                  <a:lnTo>
                    <a:pt x="56354" y="262044"/>
                  </a:lnTo>
                  <a:lnTo>
                    <a:pt x="58989" y="262802"/>
                  </a:lnTo>
                  <a:lnTo>
                    <a:pt x="8569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210"/>
            <p:cNvSpPr/>
            <p:nvPr/>
          </p:nvSpPr>
          <p:spPr bwMode="auto">
            <a:xfrm>
              <a:off x="4679156" y="1028700"/>
              <a:ext cx="28576" cy="57151"/>
            </a:xfrm>
            <a:custGeom>
              <a:avLst/>
              <a:gdLst/>
              <a:ahLst/>
              <a:cxnLst/>
              <a:rect l="0" t="0" r="0" b="0"/>
              <a:pathLst>
                <a:path w="28576" h="57151">
                  <a:moveTo>
                    <a:pt x="28575" y="0"/>
                  </a:moveTo>
                  <a:lnTo>
                    <a:pt x="28575" y="17061"/>
                  </a:lnTo>
                  <a:lnTo>
                    <a:pt x="18632" y="40934"/>
                  </a:lnTo>
                  <a:lnTo>
                    <a:pt x="11782" y="51111"/>
                  </a:lnTo>
                  <a:lnTo>
                    <a:pt x="7089" y="54466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211"/>
            <p:cNvSpPr/>
            <p:nvPr/>
          </p:nvSpPr>
          <p:spPr bwMode="auto">
            <a:xfrm>
              <a:off x="4532166" y="936160"/>
              <a:ext cx="139848" cy="106391"/>
            </a:xfrm>
            <a:custGeom>
              <a:avLst/>
              <a:gdLst/>
              <a:ahLst/>
              <a:cxnLst/>
              <a:rect l="0" t="0" r="0" b="0"/>
              <a:pathLst>
                <a:path w="139848" h="106391">
                  <a:moveTo>
                    <a:pt x="4115" y="28246"/>
                  </a:moveTo>
                  <a:lnTo>
                    <a:pt x="4115" y="24454"/>
                  </a:lnTo>
                  <a:lnTo>
                    <a:pt x="3322" y="23337"/>
                  </a:lnTo>
                  <a:lnTo>
                    <a:pt x="1999" y="22592"/>
                  </a:lnTo>
                  <a:lnTo>
                    <a:pt x="323" y="22096"/>
                  </a:lnTo>
                  <a:lnTo>
                    <a:pt x="0" y="20971"/>
                  </a:lnTo>
                  <a:lnTo>
                    <a:pt x="3416" y="11247"/>
                  </a:lnTo>
                  <a:lnTo>
                    <a:pt x="4443" y="9769"/>
                  </a:lnTo>
                  <a:lnTo>
                    <a:pt x="5921" y="8785"/>
                  </a:lnTo>
                  <a:lnTo>
                    <a:pt x="26332" y="1334"/>
                  </a:lnTo>
                  <a:lnTo>
                    <a:pt x="44752" y="0"/>
                  </a:lnTo>
                  <a:lnTo>
                    <a:pt x="52074" y="1934"/>
                  </a:lnTo>
                  <a:lnTo>
                    <a:pt x="55138" y="3561"/>
                  </a:lnTo>
                  <a:lnTo>
                    <a:pt x="57180" y="5439"/>
                  </a:lnTo>
                  <a:lnTo>
                    <a:pt x="59450" y="9643"/>
                  </a:lnTo>
                  <a:lnTo>
                    <a:pt x="58467" y="12669"/>
                  </a:lnTo>
                  <a:lnTo>
                    <a:pt x="41698" y="42986"/>
                  </a:lnTo>
                  <a:lnTo>
                    <a:pt x="16561" y="77436"/>
                  </a:lnTo>
                  <a:lnTo>
                    <a:pt x="8156" y="88506"/>
                  </a:lnTo>
                  <a:lnTo>
                    <a:pt x="5911" y="94187"/>
                  </a:lnTo>
                  <a:lnTo>
                    <a:pt x="6106" y="96813"/>
                  </a:lnTo>
                  <a:lnTo>
                    <a:pt x="8440" y="101847"/>
                  </a:lnTo>
                  <a:lnTo>
                    <a:pt x="11761" y="103507"/>
                  </a:lnTo>
                  <a:lnTo>
                    <a:pt x="40841" y="106390"/>
                  </a:lnTo>
                  <a:lnTo>
                    <a:pt x="73517" y="101832"/>
                  </a:lnTo>
                  <a:lnTo>
                    <a:pt x="107211" y="96174"/>
                  </a:lnTo>
                  <a:lnTo>
                    <a:pt x="139847" y="925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212"/>
            <p:cNvSpPr/>
            <p:nvPr/>
          </p:nvSpPr>
          <p:spPr bwMode="auto">
            <a:xfrm>
              <a:off x="4380562" y="857252"/>
              <a:ext cx="127145" cy="278055"/>
            </a:xfrm>
            <a:custGeom>
              <a:avLst/>
              <a:gdLst/>
              <a:ahLst/>
              <a:cxnLst/>
              <a:rect l="0" t="0" r="0" b="0"/>
              <a:pathLst>
                <a:path w="127145" h="278055">
                  <a:moveTo>
                    <a:pt x="84282" y="7142"/>
                  </a:moveTo>
                  <a:lnTo>
                    <a:pt x="77140" y="0"/>
                  </a:lnTo>
                  <a:lnTo>
                    <a:pt x="67195" y="16092"/>
                  </a:lnTo>
                  <a:lnTo>
                    <a:pt x="41415" y="49556"/>
                  </a:lnTo>
                  <a:lnTo>
                    <a:pt x="29512" y="61058"/>
                  </a:lnTo>
                  <a:lnTo>
                    <a:pt x="20406" y="64166"/>
                  </a:lnTo>
                  <a:lnTo>
                    <a:pt x="44124" y="64292"/>
                  </a:lnTo>
                  <a:lnTo>
                    <a:pt x="45603" y="65086"/>
                  </a:lnTo>
                  <a:lnTo>
                    <a:pt x="46590" y="66408"/>
                  </a:lnTo>
                  <a:lnTo>
                    <a:pt x="48480" y="69995"/>
                  </a:lnTo>
                  <a:lnTo>
                    <a:pt x="53213" y="76477"/>
                  </a:lnTo>
                  <a:lnTo>
                    <a:pt x="54968" y="83424"/>
                  </a:lnTo>
                  <a:lnTo>
                    <a:pt x="55378" y="88141"/>
                  </a:lnTo>
                  <a:lnTo>
                    <a:pt x="51817" y="99051"/>
                  </a:lnTo>
                  <a:lnTo>
                    <a:pt x="41942" y="112338"/>
                  </a:lnTo>
                  <a:lnTo>
                    <a:pt x="13399" y="139097"/>
                  </a:lnTo>
                  <a:lnTo>
                    <a:pt x="5865" y="143871"/>
                  </a:lnTo>
                  <a:lnTo>
                    <a:pt x="0" y="148803"/>
                  </a:lnTo>
                  <a:lnTo>
                    <a:pt x="313" y="149207"/>
                  </a:lnTo>
                  <a:lnTo>
                    <a:pt x="6518" y="149857"/>
                  </a:lnTo>
                  <a:lnTo>
                    <a:pt x="8627" y="149910"/>
                  </a:lnTo>
                  <a:lnTo>
                    <a:pt x="41626" y="164486"/>
                  </a:lnTo>
                  <a:lnTo>
                    <a:pt x="50243" y="169941"/>
                  </a:lnTo>
                  <a:lnTo>
                    <a:pt x="56718" y="177658"/>
                  </a:lnTo>
                  <a:lnTo>
                    <a:pt x="60125" y="188495"/>
                  </a:lnTo>
                  <a:lnTo>
                    <a:pt x="62312" y="211063"/>
                  </a:lnTo>
                  <a:lnTo>
                    <a:pt x="57041" y="235718"/>
                  </a:lnTo>
                  <a:lnTo>
                    <a:pt x="43475" y="269203"/>
                  </a:lnTo>
                  <a:lnTo>
                    <a:pt x="41825" y="276747"/>
                  </a:lnTo>
                  <a:lnTo>
                    <a:pt x="42484" y="277366"/>
                  </a:lnTo>
                  <a:lnTo>
                    <a:pt x="45332" y="278054"/>
                  </a:lnTo>
                  <a:lnTo>
                    <a:pt x="77104" y="270761"/>
                  </a:lnTo>
                  <a:lnTo>
                    <a:pt x="109499" y="258005"/>
                  </a:lnTo>
                  <a:lnTo>
                    <a:pt x="127144" y="250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213"/>
            <p:cNvSpPr/>
            <p:nvPr/>
          </p:nvSpPr>
          <p:spPr bwMode="auto">
            <a:xfrm>
              <a:off x="4236244" y="1014413"/>
              <a:ext cx="50007" cy="14288"/>
            </a:xfrm>
            <a:custGeom>
              <a:avLst/>
              <a:gdLst/>
              <a:ahLst/>
              <a:cxnLst/>
              <a:rect l="0" t="0" r="0" b="0"/>
              <a:pathLst>
                <a:path w="50007" h="14288">
                  <a:moveTo>
                    <a:pt x="0" y="14287"/>
                  </a:moveTo>
                  <a:lnTo>
                    <a:pt x="3792" y="14287"/>
                  </a:lnTo>
                  <a:lnTo>
                    <a:pt x="4909" y="13493"/>
                  </a:lnTo>
                  <a:lnTo>
                    <a:pt x="5654" y="12170"/>
                  </a:lnTo>
                  <a:lnTo>
                    <a:pt x="6151" y="10495"/>
                  </a:lnTo>
                  <a:lnTo>
                    <a:pt x="8069" y="9378"/>
                  </a:lnTo>
                  <a:lnTo>
                    <a:pt x="42334" y="480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214"/>
            <p:cNvSpPr/>
            <p:nvPr/>
          </p:nvSpPr>
          <p:spPr bwMode="auto">
            <a:xfrm>
              <a:off x="4180087" y="971550"/>
              <a:ext cx="56158" cy="7145"/>
            </a:xfrm>
            <a:custGeom>
              <a:avLst/>
              <a:gdLst/>
              <a:ahLst/>
              <a:cxnLst/>
              <a:rect l="0" t="0" r="0" b="0"/>
              <a:pathLst>
                <a:path w="56158" h="7145">
                  <a:moveTo>
                    <a:pt x="6151" y="7144"/>
                  </a:moveTo>
                  <a:lnTo>
                    <a:pt x="0" y="7144"/>
                  </a:lnTo>
                  <a:lnTo>
                    <a:pt x="5245" y="7144"/>
                  </a:lnTo>
                  <a:lnTo>
                    <a:pt x="11675" y="2234"/>
                  </a:lnTo>
                  <a:lnTo>
                    <a:pt x="18283" y="662"/>
                  </a:lnTo>
                  <a:lnTo>
                    <a:pt x="52982" y="2"/>
                  </a:lnTo>
                  <a:lnTo>
                    <a:pt x="561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215"/>
            <p:cNvSpPr/>
            <p:nvPr/>
          </p:nvSpPr>
          <p:spPr bwMode="auto">
            <a:xfrm>
              <a:off x="3986213" y="971550"/>
              <a:ext cx="78582" cy="105595"/>
            </a:xfrm>
            <a:custGeom>
              <a:avLst/>
              <a:gdLst/>
              <a:ahLst/>
              <a:cxnLst/>
              <a:rect l="0" t="0" r="0" b="0"/>
              <a:pathLst>
                <a:path w="78582" h="105595">
                  <a:moveTo>
                    <a:pt x="14287" y="7144"/>
                  </a:moveTo>
                  <a:lnTo>
                    <a:pt x="8136" y="993"/>
                  </a:lnTo>
                  <a:lnTo>
                    <a:pt x="0" y="0"/>
                  </a:lnTo>
                  <a:lnTo>
                    <a:pt x="0" y="20118"/>
                  </a:lnTo>
                  <a:lnTo>
                    <a:pt x="793" y="20556"/>
                  </a:lnTo>
                  <a:lnTo>
                    <a:pt x="3792" y="21042"/>
                  </a:lnTo>
                  <a:lnTo>
                    <a:pt x="14473" y="27034"/>
                  </a:lnTo>
                  <a:lnTo>
                    <a:pt x="16792" y="27548"/>
                  </a:lnTo>
                  <a:lnTo>
                    <a:pt x="51103" y="21699"/>
                  </a:lnTo>
                  <a:lnTo>
                    <a:pt x="56579" y="19434"/>
                  </a:lnTo>
                  <a:lnTo>
                    <a:pt x="59151" y="17718"/>
                  </a:lnTo>
                  <a:lnTo>
                    <a:pt x="62008" y="13696"/>
                  </a:lnTo>
                  <a:lnTo>
                    <a:pt x="63616" y="6968"/>
                  </a:lnTo>
                  <a:lnTo>
                    <a:pt x="63842" y="4646"/>
                  </a:lnTo>
                  <a:lnTo>
                    <a:pt x="63199" y="3097"/>
                  </a:lnTo>
                  <a:lnTo>
                    <a:pt x="61976" y="2065"/>
                  </a:lnTo>
                  <a:lnTo>
                    <a:pt x="58501" y="918"/>
                  </a:lnTo>
                  <a:lnTo>
                    <a:pt x="47489" y="121"/>
                  </a:lnTo>
                  <a:lnTo>
                    <a:pt x="36648" y="3828"/>
                  </a:lnTo>
                  <a:lnTo>
                    <a:pt x="30046" y="9903"/>
                  </a:lnTo>
                  <a:lnTo>
                    <a:pt x="21867" y="24366"/>
                  </a:lnTo>
                  <a:lnTo>
                    <a:pt x="16533" y="41615"/>
                  </a:lnTo>
                  <a:lnTo>
                    <a:pt x="10467" y="71420"/>
                  </a:lnTo>
                  <a:lnTo>
                    <a:pt x="13627" y="93523"/>
                  </a:lnTo>
                  <a:lnTo>
                    <a:pt x="15435" y="96480"/>
                  </a:lnTo>
                  <a:lnTo>
                    <a:pt x="21676" y="101882"/>
                  </a:lnTo>
                  <a:lnTo>
                    <a:pt x="29742" y="104812"/>
                  </a:lnTo>
                  <a:lnTo>
                    <a:pt x="34115" y="105594"/>
                  </a:lnTo>
                  <a:lnTo>
                    <a:pt x="43208" y="104345"/>
                  </a:lnTo>
                  <a:lnTo>
                    <a:pt x="61980" y="97076"/>
                  </a:lnTo>
                  <a:lnTo>
                    <a:pt x="69351" y="90505"/>
                  </a:lnTo>
                  <a:lnTo>
                    <a:pt x="7858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216"/>
            <p:cNvSpPr/>
            <p:nvPr/>
          </p:nvSpPr>
          <p:spPr bwMode="auto">
            <a:xfrm>
              <a:off x="3889305" y="957263"/>
              <a:ext cx="75258" cy="124560"/>
            </a:xfrm>
            <a:custGeom>
              <a:avLst/>
              <a:gdLst/>
              <a:ahLst/>
              <a:cxnLst/>
              <a:rect l="0" t="0" r="0" b="0"/>
              <a:pathLst>
                <a:path w="75258" h="124560">
                  <a:moveTo>
                    <a:pt x="32614" y="0"/>
                  </a:moveTo>
                  <a:lnTo>
                    <a:pt x="28822" y="0"/>
                  </a:lnTo>
                  <a:lnTo>
                    <a:pt x="24843" y="2116"/>
                  </a:lnTo>
                  <a:lnTo>
                    <a:pt x="12877" y="11857"/>
                  </a:lnTo>
                  <a:lnTo>
                    <a:pt x="8496" y="13207"/>
                  </a:lnTo>
                  <a:lnTo>
                    <a:pt x="7010" y="14361"/>
                  </a:lnTo>
                  <a:lnTo>
                    <a:pt x="5359" y="17759"/>
                  </a:lnTo>
                  <a:lnTo>
                    <a:pt x="4430" y="24135"/>
                  </a:lnTo>
                  <a:lnTo>
                    <a:pt x="3506" y="25615"/>
                  </a:lnTo>
                  <a:lnTo>
                    <a:pt x="2096" y="26602"/>
                  </a:lnTo>
                  <a:lnTo>
                    <a:pt x="362" y="27259"/>
                  </a:lnTo>
                  <a:lnTo>
                    <a:pt x="0" y="28491"/>
                  </a:lnTo>
                  <a:lnTo>
                    <a:pt x="553" y="30107"/>
                  </a:lnTo>
                  <a:lnTo>
                    <a:pt x="6065" y="37689"/>
                  </a:lnTo>
                  <a:lnTo>
                    <a:pt x="7770" y="39413"/>
                  </a:lnTo>
                  <a:lnTo>
                    <a:pt x="13899" y="41329"/>
                  </a:lnTo>
                  <a:lnTo>
                    <a:pt x="21121" y="42974"/>
                  </a:lnTo>
                  <a:lnTo>
                    <a:pt x="32225" y="50498"/>
                  </a:lnTo>
                  <a:lnTo>
                    <a:pt x="52521" y="66453"/>
                  </a:lnTo>
                  <a:lnTo>
                    <a:pt x="58924" y="73984"/>
                  </a:lnTo>
                  <a:lnTo>
                    <a:pt x="69867" y="82687"/>
                  </a:lnTo>
                  <a:lnTo>
                    <a:pt x="72983" y="87814"/>
                  </a:lnTo>
                  <a:lnTo>
                    <a:pt x="75257" y="108518"/>
                  </a:lnTo>
                  <a:lnTo>
                    <a:pt x="73262" y="113847"/>
                  </a:lnTo>
                  <a:lnTo>
                    <a:pt x="65514" y="123735"/>
                  </a:lnTo>
                  <a:lnTo>
                    <a:pt x="63279" y="124559"/>
                  </a:lnTo>
                  <a:lnTo>
                    <a:pt x="60995" y="124314"/>
                  </a:lnTo>
                  <a:lnTo>
                    <a:pt x="53988" y="122294"/>
                  </a:lnTo>
                  <a:lnTo>
                    <a:pt x="51625" y="122010"/>
                  </a:lnTo>
                  <a:lnTo>
                    <a:pt x="50051" y="121027"/>
                  </a:lnTo>
                  <a:lnTo>
                    <a:pt x="49001" y="119579"/>
                  </a:lnTo>
                  <a:lnTo>
                    <a:pt x="47835" y="115058"/>
                  </a:lnTo>
                  <a:lnTo>
                    <a:pt x="47316" y="107758"/>
                  </a:lnTo>
                  <a:lnTo>
                    <a:pt x="49202" y="101338"/>
                  </a:lnTo>
                  <a:lnTo>
                    <a:pt x="54045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217"/>
            <p:cNvSpPr/>
            <p:nvPr/>
          </p:nvSpPr>
          <p:spPr bwMode="auto">
            <a:xfrm>
              <a:off x="3807913" y="964406"/>
              <a:ext cx="99719" cy="113839"/>
            </a:xfrm>
            <a:custGeom>
              <a:avLst/>
              <a:gdLst/>
              <a:ahLst/>
              <a:cxnLst/>
              <a:rect l="0" t="0" r="0" b="0"/>
              <a:pathLst>
                <a:path w="99719" h="113839">
                  <a:moveTo>
                    <a:pt x="6850" y="0"/>
                  </a:moveTo>
                  <a:lnTo>
                    <a:pt x="3057" y="3793"/>
                  </a:lnTo>
                  <a:lnTo>
                    <a:pt x="1195" y="9888"/>
                  </a:lnTo>
                  <a:lnTo>
                    <a:pt x="0" y="26736"/>
                  </a:lnTo>
                  <a:lnTo>
                    <a:pt x="6999" y="60357"/>
                  </a:lnTo>
                  <a:lnTo>
                    <a:pt x="16708" y="89499"/>
                  </a:lnTo>
                  <a:lnTo>
                    <a:pt x="28325" y="106399"/>
                  </a:lnTo>
                  <a:lnTo>
                    <a:pt x="30691" y="109033"/>
                  </a:lnTo>
                  <a:lnTo>
                    <a:pt x="37554" y="111959"/>
                  </a:lnTo>
                  <a:lnTo>
                    <a:pt x="51103" y="113838"/>
                  </a:lnTo>
                  <a:lnTo>
                    <a:pt x="58532" y="109861"/>
                  </a:lnTo>
                  <a:lnTo>
                    <a:pt x="80095" y="89903"/>
                  </a:lnTo>
                  <a:lnTo>
                    <a:pt x="9971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218"/>
            <p:cNvSpPr/>
            <p:nvPr/>
          </p:nvSpPr>
          <p:spPr bwMode="auto">
            <a:xfrm>
              <a:off x="3693319" y="1028700"/>
              <a:ext cx="92870" cy="21432"/>
            </a:xfrm>
            <a:custGeom>
              <a:avLst/>
              <a:gdLst/>
              <a:ahLst/>
              <a:cxnLst/>
              <a:rect l="0" t="0" r="0" b="0"/>
              <a:pathLst>
                <a:path w="92870" h="21432">
                  <a:moveTo>
                    <a:pt x="0" y="21431"/>
                  </a:moveTo>
                  <a:lnTo>
                    <a:pt x="6497" y="15728"/>
                  </a:lnTo>
                  <a:lnTo>
                    <a:pt x="17094" y="10040"/>
                  </a:lnTo>
                  <a:lnTo>
                    <a:pt x="51759" y="1106"/>
                  </a:lnTo>
                  <a:lnTo>
                    <a:pt x="86342" y="65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219"/>
            <p:cNvSpPr/>
            <p:nvPr/>
          </p:nvSpPr>
          <p:spPr bwMode="auto">
            <a:xfrm>
              <a:off x="3714750" y="930001"/>
              <a:ext cx="71439" cy="162994"/>
            </a:xfrm>
            <a:custGeom>
              <a:avLst/>
              <a:gdLst/>
              <a:ahLst/>
              <a:cxnLst/>
              <a:rect l="0" t="0" r="0" b="0"/>
              <a:pathLst>
                <a:path w="71439" h="162994">
                  <a:moveTo>
                    <a:pt x="0" y="20118"/>
                  </a:moveTo>
                  <a:lnTo>
                    <a:pt x="0" y="0"/>
                  </a:lnTo>
                  <a:lnTo>
                    <a:pt x="0" y="2868"/>
                  </a:lnTo>
                  <a:lnTo>
                    <a:pt x="2117" y="6630"/>
                  </a:lnTo>
                  <a:lnTo>
                    <a:pt x="9943" y="19306"/>
                  </a:lnTo>
                  <a:lnTo>
                    <a:pt x="23603" y="49527"/>
                  </a:lnTo>
                  <a:lnTo>
                    <a:pt x="39827" y="84521"/>
                  </a:lnTo>
                  <a:lnTo>
                    <a:pt x="52301" y="116352"/>
                  </a:lnTo>
                  <a:lnTo>
                    <a:pt x="67820" y="141378"/>
                  </a:lnTo>
                  <a:lnTo>
                    <a:pt x="71438" y="162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220"/>
            <p:cNvSpPr/>
            <p:nvPr/>
          </p:nvSpPr>
          <p:spPr bwMode="auto">
            <a:xfrm>
              <a:off x="3708086" y="964406"/>
              <a:ext cx="19933" cy="120983"/>
            </a:xfrm>
            <a:custGeom>
              <a:avLst/>
              <a:gdLst/>
              <a:ahLst/>
              <a:cxnLst/>
              <a:rect l="0" t="0" r="0" b="0"/>
              <a:pathLst>
                <a:path w="19933" h="120983">
                  <a:moveTo>
                    <a:pt x="13808" y="0"/>
                  </a:moveTo>
                  <a:lnTo>
                    <a:pt x="10016" y="3793"/>
                  </a:lnTo>
                  <a:lnTo>
                    <a:pt x="8153" y="7771"/>
                  </a:lnTo>
                  <a:lnTo>
                    <a:pt x="0" y="43065"/>
                  </a:lnTo>
                  <a:lnTo>
                    <a:pt x="377" y="67496"/>
                  </a:lnTo>
                  <a:lnTo>
                    <a:pt x="6007" y="100941"/>
                  </a:lnTo>
                  <a:lnTo>
                    <a:pt x="6577" y="116177"/>
                  </a:lnTo>
                  <a:lnTo>
                    <a:pt x="7400" y="117932"/>
                  </a:lnTo>
                  <a:lnTo>
                    <a:pt x="8742" y="119103"/>
                  </a:lnTo>
                  <a:lnTo>
                    <a:pt x="12807" y="120982"/>
                  </a:lnTo>
                  <a:lnTo>
                    <a:pt x="13141" y="120342"/>
                  </a:lnTo>
                  <a:lnTo>
                    <a:pt x="13511" y="117515"/>
                  </a:lnTo>
                  <a:lnTo>
                    <a:pt x="15793" y="113612"/>
                  </a:lnTo>
                  <a:lnTo>
                    <a:pt x="18659" y="109232"/>
                  </a:lnTo>
                  <a:lnTo>
                    <a:pt x="19932" y="104639"/>
                  </a:lnTo>
                  <a:lnTo>
                    <a:pt x="1380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221"/>
            <p:cNvSpPr/>
            <p:nvPr/>
          </p:nvSpPr>
          <p:spPr bwMode="auto">
            <a:xfrm>
              <a:off x="3529013" y="1021556"/>
              <a:ext cx="135732" cy="21433"/>
            </a:xfrm>
            <a:custGeom>
              <a:avLst/>
              <a:gdLst/>
              <a:ahLst/>
              <a:cxnLst/>
              <a:rect l="0" t="0" r="0" b="0"/>
              <a:pathLst>
                <a:path w="135732" h="21433">
                  <a:moveTo>
                    <a:pt x="0" y="21432"/>
                  </a:moveTo>
                  <a:lnTo>
                    <a:pt x="6150" y="21432"/>
                  </a:lnTo>
                  <a:lnTo>
                    <a:pt x="20792" y="11488"/>
                  </a:lnTo>
                  <a:lnTo>
                    <a:pt x="53928" y="3733"/>
                  </a:lnTo>
                  <a:lnTo>
                    <a:pt x="89420" y="328"/>
                  </a:lnTo>
                  <a:lnTo>
                    <a:pt x="122968" y="1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222"/>
            <p:cNvSpPr/>
            <p:nvPr/>
          </p:nvSpPr>
          <p:spPr bwMode="auto">
            <a:xfrm>
              <a:off x="3507999" y="972548"/>
              <a:ext cx="128171" cy="134478"/>
            </a:xfrm>
            <a:custGeom>
              <a:avLst/>
              <a:gdLst/>
              <a:ahLst/>
              <a:cxnLst/>
              <a:rect l="0" t="0" r="0" b="0"/>
              <a:pathLst>
                <a:path w="128171" h="134478">
                  <a:moveTo>
                    <a:pt x="49589" y="27577"/>
                  </a:moveTo>
                  <a:lnTo>
                    <a:pt x="38197" y="39762"/>
                  </a:lnTo>
                  <a:lnTo>
                    <a:pt x="30646" y="64408"/>
                  </a:lnTo>
                  <a:lnTo>
                    <a:pt x="28375" y="99050"/>
                  </a:lnTo>
                  <a:lnTo>
                    <a:pt x="29016" y="114988"/>
                  </a:lnTo>
                  <a:lnTo>
                    <a:pt x="35214" y="134477"/>
                  </a:lnTo>
                  <a:lnTo>
                    <a:pt x="35275" y="130865"/>
                  </a:lnTo>
                  <a:lnTo>
                    <a:pt x="20827" y="96654"/>
                  </a:lnTo>
                  <a:lnTo>
                    <a:pt x="6710" y="63716"/>
                  </a:lnTo>
                  <a:lnTo>
                    <a:pt x="2750" y="53957"/>
                  </a:lnTo>
                  <a:lnTo>
                    <a:pt x="0" y="29983"/>
                  </a:lnTo>
                  <a:lnTo>
                    <a:pt x="1884" y="22561"/>
                  </a:lnTo>
                  <a:lnTo>
                    <a:pt x="9562" y="11328"/>
                  </a:lnTo>
                  <a:lnTo>
                    <a:pt x="16189" y="8449"/>
                  </a:lnTo>
                  <a:lnTo>
                    <a:pt x="48600" y="5655"/>
                  </a:lnTo>
                  <a:lnTo>
                    <a:pt x="77968" y="551"/>
                  </a:lnTo>
                  <a:lnTo>
                    <a:pt x="108153" y="0"/>
                  </a:lnTo>
                  <a:lnTo>
                    <a:pt x="128170" y="61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223"/>
            <p:cNvSpPr/>
            <p:nvPr/>
          </p:nvSpPr>
          <p:spPr bwMode="auto">
            <a:xfrm>
              <a:off x="3443288" y="1050131"/>
              <a:ext cx="7144" cy="28478"/>
            </a:xfrm>
            <a:custGeom>
              <a:avLst/>
              <a:gdLst/>
              <a:ahLst/>
              <a:cxnLst/>
              <a:rect l="0" t="0" r="0" b="0"/>
              <a:pathLst>
                <a:path w="7144" h="28478">
                  <a:moveTo>
                    <a:pt x="7143" y="0"/>
                  </a:moveTo>
                  <a:lnTo>
                    <a:pt x="3351" y="3793"/>
                  </a:lnTo>
                  <a:lnTo>
                    <a:pt x="1489" y="7771"/>
                  </a:lnTo>
                  <a:lnTo>
                    <a:pt x="25" y="24817"/>
                  </a:lnTo>
                  <a:lnTo>
                    <a:pt x="810" y="26069"/>
                  </a:lnTo>
                  <a:lnTo>
                    <a:pt x="2128" y="26905"/>
                  </a:lnTo>
                  <a:lnTo>
                    <a:pt x="6153" y="28245"/>
                  </a:lnTo>
                  <a:lnTo>
                    <a:pt x="3057" y="28477"/>
                  </a:lnTo>
                  <a:lnTo>
                    <a:pt x="2038" y="26923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224"/>
            <p:cNvSpPr/>
            <p:nvPr/>
          </p:nvSpPr>
          <p:spPr bwMode="auto">
            <a:xfrm>
              <a:off x="3207570" y="985838"/>
              <a:ext cx="128562" cy="120886"/>
            </a:xfrm>
            <a:custGeom>
              <a:avLst/>
              <a:gdLst/>
              <a:ahLst/>
              <a:cxnLst/>
              <a:rect l="0" t="0" r="0" b="0"/>
              <a:pathLst>
                <a:path w="128562" h="120886">
                  <a:moveTo>
                    <a:pt x="7118" y="0"/>
                  </a:moveTo>
                  <a:lnTo>
                    <a:pt x="0" y="0"/>
                  </a:lnTo>
                  <a:lnTo>
                    <a:pt x="769" y="18681"/>
                  </a:lnTo>
                  <a:lnTo>
                    <a:pt x="6456" y="53420"/>
                  </a:lnTo>
                  <a:lnTo>
                    <a:pt x="7030" y="88428"/>
                  </a:lnTo>
                  <a:lnTo>
                    <a:pt x="10884" y="104164"/>
                  </a:lnTo>
                  <a:lnTo>
                    <a:pt x="17053" y="115089"/>
                  </a:lnTo>
                  <a:lnTo>
                    <a:pt x="21587" y="118619"/>
                  </a:lnTo>
                  <a:lnTo>
                    <a:pt x="27042" y="120188"/>
                  </a:lnTo>
                  <a:lnTo>
                    <a:pt x="34758" y="120885"/>
                  </a:lnTo>
                  <a:lnTo>
                    <a:pt x="65806" y="111451"/>
                  </a:lnTo>
                  <a:lnTo>
                    <a:pt x="97322" y="97590"/>
                  </a:lnTo>
                  <a:lnTo>
                    <a:pt x="118570" y="87132"/>
                  </a:lnTo>
                  <a:lnTo>
                    <a:pt x="120313" y="87457"/>
                  </a:lnTo>
                  <a:lnTo>
                    <a:pt x="128561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225"/>
            <p:cNvSpPr/>
            <p:nvPr/>
          </p:nvSpPr>
          <p:spPr bwMode="auto">
            <a:xfrm>
              <a:off x="3214688" y="1007269"/>
              <a:ext cx="100013" cy="50007"/>
            </a:xfrm>
            <a:custGeom>
              <a:avLst/>
              <a:gdLst/>
              <a:ahLst/>
              <a:cxnLst/>
              <a:rect l="0" t="0" r="0" b="0"/>
              <a:pathLst>
                <a:path w="100013" h="50007">
                  <a:moveTo>
                    <a:pt x="0" y="50006"/>
                  </a:moveTo>
                  <a:lnTo>
                    <a:pt x="0" y="46214"/>
                  </a:lnTo>
                  <a:lnTo>
                    <a:pt x="793" y="45097"/>
                  </a:lnTo>
                  <a:lnTo>
                    <a:pt x="2116" y="44352"/>
                  </a:lnTo>
                  <a:lnTo>
                    <a:pt x="35959" y="34082"/>
                  </a:lnTo>
                  <a:lnTo>
                    <a:pt x="50077" y="30207"/>
                  </a:lnTo>
                  <a:lnTo>
                    <a:pt x="64315" y="26942"/>
                  </a:lnTo>
                  <a:lnTo>
                    <a:pt x="83347" y="18727"/>
                  </a:lnTo>
                  <a:lnTo>
                    <a:pt x="88637" y="14144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0" name="SMARTInkShape-2226"/>
            <p:cNvSpPr/>
            <p:nvPr/>
          </p:nvSpPr>
          <p:spPr bwMode="auto">
            <a:xfrm>
              <a:off x="3214688" y="950119"/>
              <a:ext cx="92869" cy="14288"/>
            </a:xfrm>
            <a:custGeom>
              <a:avLst/>
              <a:gdLst/>
              <a:ahLst/>
              <a:cxnLst/>
              <a:rect l="0" t="0" r="0" b="0"/>
              <a:pathLst>
                <a:path w="92869" h="14288">
                  <a:moveTo>
                    <a:pt x="0" y="14287"/>
                  </a:moveTo>
                  <a:lnTo>
                    <a:pt x="9942" y="14287"/>
                  </a:lnTo>
                  <a:lnTo>
                    <a:pt x="45181" y="7585"/>
                  </a:lnTo>
                  <a:lnTo>
                    <a:pt x="73183" y="6408"/>
                  </a:lnTo>
                  <a:lnTo>
                    <a:pt x="928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32" name="SMARTInkShape-Group404"/>
          <p:cNvGrpSpPr/>
          <p:nvPr/>
        </p:nvGrpSpPr>
        <p:grpSpPr>
          <a:xfrm>
            <a:off x="4993481" y="871538"/>
            <a:ext cx="600076" cy="228048"/>
            <a:chOff x="4993481" y="871538"/>
            <a:chExt cx="600076" cy="228048"/>
          </a:xfrm>
        </p:grpSpPr>
        <p:sp>
          <p:nvSpPr>
            <p:cNvPr id="2539523" name="SMARTInkShape-2227"/>
            <p:cNvSpPr/>
            <p:nvPr/>
          </p:nvSpPr>
          <p:spPr bwMode="auto">
            <a:xfrm>
              <a:off x="5508824" y="1000223"/>
              <a:ext cx="84733" cy="71341"/>
            </a:xfrm>
            <a:custGeom>
              <a:avLst/>
              <a:gdLst/>
              <a:ahLst/>
              <a:cxnLst/>
              <a:rect l="0" t="0" r="0" b="0"/>
              <a:pathLst>
                <a:path w="84733" h="71341">
                  <a:moveTo>
                    <a:pt x="6151" y="28477"/>
                  </a:moveTo>
                  <a:lnTo>
                    <a:pt x="2359" y="28477"/>
                  </a:lnTo>
                  <a:lnTo>
                    <a:pt x="1241" y="29271"/>
                  </a:lnTo>
                  <a:lnTo>
                    <a:pt x="497" y="30594"/>
                  </a:lnTo>
                  <a:lnTo>
                    <a:pt x="0" y="32269"/>
                  </a:lnTo>
                  <a:lnTo>
                    <a:pt x="463" y="33386"/>
                  </a:lnTo>
                  <a:lnTo>
                    <a:pt x="1565" y="34131"/>
                  </a:lnTo>
                  <a:lnTo>
                    <a:pt x="6909" y="35179"/>
                  </a:lnTo>
                  <a:lnTo>
                    <a:pt x="9038" y="35326"/>
                  </a:lnTo>
                  <a:lnTo>
                    <a:pt x="42075" y="26790"/>
                  </a:lnTo>
                  <a:lnTo>
                    <a:pt x="68346" y="14041"/>
                  </a:lnTo>
                  <a:lnTo>
                    <a:pt x="74275" y="10155"/>
                  </a:lnTo>
                  <a:lnTo>
                    <a:pt x="79555" y="8428"/>
                  </a:lnTo>
                  <a:lnTo>
                    <a:pt x="81281" y="7173"/>
                  </a:lnTo>
                  <a:lnTo>
                    <a:pt x="82431" y="5543"/>
                  </a:lnTo>
                  <a:lnTo>
                    <a:pt x="83198" y="3663"/>
                  </a:lnTo>
                  <a:lnTo>
                    <a:pt x="82916" y="2409"/>
                  </a:lnTo>
                  <a:lnTo>
                    <a:pt x="81934" y="1574"/>
                  </a:lnTo>
                  <a:lnTo>
                    <a:pt x="78726" y="645"/>
                  </a:lnTo>
                  <a:lnTo>
                    <a:pt x="67900" y="0"/>
                  </a:lnTo>
                  <a:lnTo>
                    <a:pt x="65573" y="1555"/>
                  </a:lnTo>
                  <a:lnTo>
                    <a:pt x="60871" y="7516"/>
                  </a:lnTo>
                  <a:lnTo>
                    <a:pt x="52778" y="27339"/>
                  </a:lnTo>
                  <a:lnTo>
                    <a:pt x="52803" y="36173"/>
                  </a:lnTo>
                  <a:lnTo>
                    <a:pt x="59287" y="54780"/>
                  </a:lnTo>
                  <a:lnTo>
                    <a:pt x="65904" y="65198"/>
                  </a:lnTo>
                  <a:lnTo>
                    <a:pt x="69005" y="67245"/>
                  </a:lnTo>
                  <a:lnTo>
                    <a:pt x="84732" y="71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4" name="SMARTInkShape-2228"/>
            <p:cNvSpPr/>
            <p:nvPr/>
          </p:nvSpPr>
          <p:spPr bwMode="auto">
            <a:xfrm>
              <a:off x="5397003" y="971550"/>
              <a:ext cx="96542" cy="128036"/>
            </a:xfrm>
            <a:custGeom>
              <a:avLst/>
              <a:gdLst/>
              <a:ahLst/>
              <a:cxnLst/>
              <a:rect l="0" t="0" r="0" b="0"/>
              <a:pathLst>
                <a:path w="96542" h="128036">
                  <a:moveTo>
                    <a:pt x="25103" y="0"/>
                  </a:moveTo>
                  <a:lnTo>
                    <a:pt x="25103" y="3792"/>
                  </a:lnTo>
                  <a:lnTo>
                    <a:pt x="22986" y="7771"/>
                  </a:lnTo>
                  <a:lnTo>
                    <a:pt x="8310" y="27642"/>
                  </a:lnTo>
                  <a:lnTo>
                    <a:pt x="5046" y="40910"/>
                  </a:lnTo>
                  <a:lnTo>
                    <a:pt x="0" y="72886"/>
                  </a:lnTo>
                  <a:lnTo>
                    <a:pt x="188" y="82136"/>
                  </a:lnTo>
                  <a:lnTo>
                    <a:pt x="2640" y="93922"/>
                  </a:lnTo>
                  <a:lnTo>
                    <a:pt x="3468" y="108334"/>
                  </a:lnTo>
                  <a:lnTo>
                    <a:pt x="4330" y="110323"/>
                  </a:lnTo>
                  <a:lnTo>
                    <a:pt x="5698" y="111649"/>
                  </a:lnTo>
                  <a:lnTo>
                    <a:pt x="7404" y="112532"/>
                  </a:lnTo>
                  <a:lnTo>
                    <a:pt x="13533" y="111398"/>
                  </a:lnTo>
                  <a:lnTo>
                    <a:pt x="17390" y="109984"/>
                  </a:lnTo>
                  <a:lnTo>
                    <a:pt x="23792" y="104180"/>
                  </a:lnTo>
                  <a:lnTo>
                    <a:pt x="46656" y="72339"/>
                  </a:lnTo>
                  <a:lnTo>
                    <a:pt x="62592" y="39630"/>
                  </a:lnTo>
                  <a:lnTo>
                    <a:pt x="67494" y="23395"/>
                  </a:lnTo>
                  <a:lnTo>
                    <a:pt x="67651" y="23534"/>
                  </a:lnTo>
                  <a:lnTo>
                    <a:pt x="67925" y="39132"/>
                  </a:lnTo>
                  <a:lnTo>
                    <a:pt x="62306" y="71887"/>
                  </a:lnTo>
                  <a:lnTo>
                    <a:pt x="60952" y="106569"/>
                  </a:lnTo>
                  <a:lnTo>
                    <a:pt x="60848" y="122298"/>
                  </a:lnTo>
                  <a:lnTo>
                    <a:pt x="61633" y="124394"/>
                  </a:lnTo>
                  <a:lnTo>
                    <a:pt x="62951" y="125792"/>
                  </a:lnTo>
                  <a:lnTo>
                    <a:pt x="64622" y="126724"/>
                  </a:lnTo>
                  <a:lnTo>
                    <a:pt x="74560" y="128035"/>
                  </a:lnTo>
                  <a:lnTo>
                    <a:pt x="83067" y="124109"/>
                  </a:lnTo>
                  <a:lnTo>
                    <a:pt x="9654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5" name="SMARTInkShape-2229"/>
            <p:cNvSpPr/>
            <p:nvPr/>
          </p:nvSpPr>
          <p:spPr bwMode="auto">
            <a:xfrm>
              <a:off x="5315037" y="972324"/>
              <a:ext cx="64208" cy="81116"/>
            </a:xfrm>
            <a:custGeom>
              <a:avLst/>
              <a:gdLst/>
              <a:ahLst/>
              <a:cxnLst/>
              <a:rect l="0" t="0" r="0" b="0"/>
              <a:pathLst>
                <a:path w="64208" h="81116">
                  <a:moveTo>
                    <a:pt x="7057" y="20657"/>
                  </a:moveTo>
                  <a:lnTo>
                    <a:pt x="3265" y="20657"/>
                  </a:lnTo>
                  <a:lnTo>
                    <a:pt x="2147" y="21451"/>
                  </a:lnTo>
                  <a:lnTo>
                    <a:pt x="1402" y="22774"/>
                  </a:lnTo>
                  <a:lnTo>
                    <a:pt x="207" y="30600"/>
                  </a:lnTo>
                  <a:lnTo>
                    <a:pt x="0" y="41242"/>
                  </a:lnTo>
                  <a:lnTo>
                    <a:pt x="2068" y="47798"/>
                  </a:lnTo>
                  <a:lnTo>
                    <a:pt x="4839" y="54151"/>
                  </a:lnTo>
                  <a:lnTo>
                    <a:pt x="7193" y="65065"/>
                  </a:lnTo>
                  <a:lnTo>
                    <a:pt x="8735" y="66931"/>
                  </a:lnTo>
                  <a:lnTo>
                    <a:pt x="10557" y="68175"/>
                  </a:lnTo>
                  <a:lnTo>
                    <a:pt x="11772" y="69799"/>
                  </a:lnTo>
                  <a:lnTo>
                    <a:pt x="15837" y="78107"/>
                  </a:lnTo>
                  <a:lnTo>
                    <a:pt x="17673" y="80388"/>
                  </a:lnTo>
                  <a:lnTo>
                    <a:pt x="18897" y="81115"/>
                  </a:lnTo>
                  <a:lnTo>
                    <a:pt x="19713" y="80806"/>
                  </a:lnTo>
                  <a:lnTo>
                    <a:pt x="21413" y="78346"/>
                  </a:lnTo>
                  <a:lnTo>
                    <a:pt x="24815" y="74607"/>
                  </a:lnTo>
                  <a:lnTo>
                    <a:pt x="26855" y="68183"/>
                  </a:lnTo>
                  <a:lnTo>
                    <a:pt x="30121" y="55641"/>
                  </a:lnTo>
                  <a:lnTo>
                    <a:pt x="33182" y="45731"/>
                  </a:lnTo>
                  <a:lnTo>
                    <a:pt x="35700" y="28351"/>
                  </a:lnTo>
                  <a:lnTo>
                    <a:pt x="41142" y="12446"/>
                  </a:lnTo>
                  <a:lnTo>
                    <a:pt x="41687" y="8040"/>
                  </a:lnTo>
                  <a:lnTo>
                    <a:pt x="42844" y="5102"/>
                  </a:lnTo>
                  <a:lnTo>
                    <a:pt x="44409" y="3143"/>
                  </a:lnTo>
                  <a:lnTo>
                    <a:pt x="48264" y="967"/>
                  </a:lnTo>
                  <a:lnTo>
                    <a:pt x="52623" y="0"/>
                  </a:lnTo>
                  <a:lnTo>
                    <a:pt x="54103" y="536"/>
                  </a:lnTo>
                  <a:lnTo>
                    <a:pt x="55089" y="1687"/>
                  </a:lnTo>
                  <a:lnTo>
                    <a:pt x="56980" y="5082"/>
                  </a:lnTo>
                  <a:lnTo>
                    <a:pt x="61713" y="11456"/>
                  </a:lnTo>
                  <a:lnTo>
                    <a:pt x="64207" y="20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6" name="SMARTInkShape-2230"/>
            <p:cNvSpPr/>
            <p:nvPr/>
          </p:nvSpPr>
          <p:spPr bwMode="auto">
            <a:xfrm>
              <a:off x="5186363" y="971550"/>
              <a:ext cx="135732" cy="7145"/>
            </a:xfrm>
            <a:custGeom>
              <a:avLst/>
              <a:gdLst/>
              <a:ahLst/>
              <a:cxnLst/>
              <a:rect l="0" t="0" r="0" b="0"/>
              <a:pathLst>
                <a:path w="135732" h="7145">
                  <a:moveTo>
                    <a:pt x="0" y="7144"/>
                  </a:moveTo>
                  <a:lnTo>
                    <a:pt x="31374" y="7144"/>
                  </a:lnTo>
                  <a:lnTo>
                    <a:pt x="64662" y="7144"/>
                  </a:lnTo>
                  <a:lnTo>
                    <a:pt x="96268" y="7144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7" name="SMARTInkShape-2231"/>
            <p:cNvSpPr/>
            <p:nvPr/>
          </p:nvSpPr>
          <p:spPr bwMode="auto">
            <a:xfrm>
              <a:off x="5243513" y="871538"/>
              <a:ext cx="35719" cy="181402"/>
            </a:xfrm>
            <a:custGeom>
              <a:avLst/>
              <a:gdLst/>
              <a:ahLst/>
              <a:cxnLst/>
              <a:rect l="0" t="0" r="0" b="0"/>
              <a:pathLst>
                <a:path w="35719" h="181402">
                  <a:moveTo>
                    <a:pt x="35718" y="0"/>
                  </a:moveTo>
                  <a:lnTo>
                    <a:pt x="31926" y="3792"/>
                  </a:lnTo>
                  <a:lnTo>
                    <a:pt x="30064" y="9887"/>
                  </a:lnTo>
                  <a:lnTo>
                    <a:pt x="24869" y="44434"/>
                  </a:lnTo>
                  <a:lnTo>
                    <a:pt x="21316" y="77451"/>
                  </a:lnTo>
                  <a:lnTo>
                    <a:pt x="15911" y="112430"/>
                  </a:lnTo>
                  <a:lnTo>
                    <a:pt x="14608" y="142505"/>
                  </a:lnTo>
                  <a:lnTo>
                    <a:pt x="14299" y="177766"/>
                  </a:lnTo>
                  <a:lnTo>
                    <a:pt x="14295" y="180423"/>
                  </a:lnTo>
                  <a:lnTo>
                    <a:pt x="13499" y="181401"/>
                  </a:lnTo>
                  <a:lnTo>
                    <a:pt x="12174" y="181258"/>
                  </a:lnTo>
                  <a:lnTo>
                    <a:pt x="10497" y="180370"/>
                  </a:lnTo>
                  <a:lnTo>
                    <a:pt x="9379" y="178984"/>
                  </a:lnTo>
                  <a:lnTo>
                    <a:pt x="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8" name="SMARTInkShape-2232"/>
            <p:cNvSpPr/>
            <p:nvPr/>
          </p:nvSpPr>
          <p:spPr bwMode="auto">
            <a:xfrm>
              <a:off x="5164957" y="1057275"/>
              <a:ext cx="7119" cy="7145"/>
            </a:xfrm>
            <a:custGeom>
              <a:avLst/>
              <a:gdLst/>
              <a:ahLst/>
              <a:cxnLst/>
              <a:rect l="0" t="0" r="0" b="0"/>
              <a:pathLst>
                <a:path w="7119" h="7145">
                  <a:moveTo>
                    <a:pt x="7118" y="7144"/>
                  </a:moveTo>
                  <a:lnTo>
                    <a:pt x="268" y="7144"/>
                  </a:lnTo>
                  <a:lnTo>
                    <a:pt x="0" y="993"/>
                  </a:lnTo>
                  <a:lnTo>
                    <a:pt x="6127" y="6238"/>
                  </a:lnTo>
                  <a:lnTo>
                    <a:pt x="6458" y="5746"/>
                  </a:lnTo>
                  <a:lnTo>
                    <a:pt x="71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9" name="SMARTInkShape-2233"/>
            <p:cNvSpPr/>
            <p:nvPr/>
          </p:nvSpPr>
          <p:spPr bwMode="auto">
            <a:xfrm>
              <a:off x="5000625" y="900522"/>
              <a:ext cx="121445" cy="35310"/>
            </a:xfrm>
            <a:custGeom>
              <a:avLst/>
              <a:gdLst/>
              <a:ahLst/>
              <a:cxnLst/>
              <a:rect l="0" t="0" r="0" b="0"/>
              <a:pathLst>
                <a:path w="121445" h="35310">
                  <a:moveTo>
                    <a:pt x="0" y="35309"/>
                  </a:moveTo>
                  <a:lnTo>
                    <a:pt x="0" y="31517"/>
                  </a:lnTo>
                  <a:lnTo>
                    <a:pt x="1588" y="30400"/>
                  </a:lnTo>
                  <a:lnTo>
                    <a:pt x="33585" y="22102"/>
                  </a:lnTo>
                  <a:lnTo>
                    <a:pt x="64953" y="13393"/>
                  </a:lnTo>
                  <a:lnTo>
                    <a:pt x="100603" y="973"/>
                  </a:lnTo>
                  <a:lnTo>
                    <a:pt x="109007" y="0"/>
                  </a:lnTo>
                  <a:lnTo>
                    <a:pt x="114064" y="1889"/>
                  </a:lnTo>
                  <a:lnTo>
                    <a:pt x="121444" y="67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0" name="SMARTInkShape-2234"/>
            <p:cNvSpPr/>
            <p:nvPr/>
          </p:nvSpPr>
          <p:spPr bwMode="auto">
            <a:xfrm>
              <a:off x="4993481" y="1000125"/>
              <a:ext cx="78583" cy="14289"/>
            </a:xfrm>
            <a:custGeom>
              <a:avLst/>
              <a:gdLst/>
              <a:ahLst/>
              <a:cxnLst/>
              <a:rect l="0" t="0" r="0" b="0"/>
              <a:pathLst>
                <a:path w="78583" h="14289">
                  <a:moveTo>
                    <a:pt x="0" y="14288"/>
                  </a:moveTo>
                  <a:lnTo>
                    <a:pt x="3792" y="10495"/>
                  </a:lnTo>
                  <a:lnTo>
                    <a:pt x="7771" y="8633"/>
                  </a:lnTo>
                  <a:lnTo>
                    <a:pt x="43064" y="7183"/>
                  </a:lnTo>
                  <a:lnTo>
                    <a:pt x="52477" y="6367"/>
                  </a:lnTo>
                  <a:lnTo>
                    <a:pt x="785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1" name="SMARTInkShape-2235"/>
            <p:cNvSpPr/>
            <p:nvPr/>
          </p:nvSpPr>
          <p:spPr bwMode="auto">
            <a:xfrm>
              <a:off x="4994471" y="921544"/>
              <a:ext cx="120455" cy="149166"/>
            </a:xfrm>
            <a:custGeom>
              <a:avLst/>
              <a:gdLst/>
              <a:ahLst/>
              <a:cxnLst/>
              <a:rect l="0" t="0" r="0" b="0"/>
              <a:pathLst>
                <a:path w="120455" h="149166">
                  <a:moveTo>
                    <a:pt x="13298" y="0"/>
                  </a:moveTo>
                  <a:lnTo>
                    <a:pt x="9506" y="3792"/>
                  </a:lnTo>
                  <a:lnTo>
                    <a:pt x="7643" y="7771"/>
                  </a:lnTo>
                  <a:lnTo>
                    <a:pt x="6193" y="42016"/>
                  </a:lnTo>
                  <a:lnTo>
                    <a:pt x="4049" y="59016"/>
                  </a:lnTo>
                  <a:lnTo>
                    <a:pt x="6" y="89886"/>
                  </a:lnTo>
                  <a:lnTo>
                    <a:pt x="0" y="115151"/>
                  </a:lnTo>
                  <a:lnTo>
                    <a:pt x="8979" y="140292"/>
                  </a:lnTo>
                  <a:lnTo>
                    <a:pt x="13495" y="145696"/>
                  </a:lnTo>
                  <a:lnTo>
                    <a:pt x="15810" y="147137"/>
                  </a:lnTo>
                  <a:lnTo>
                    <a:pt x="30446" y="149165"/>
                  </a:lnTo>
                  <a:lnTo>
                    <a:pt x="49864" y="145973"/>
                  </a:lnTo>
                  <a:lnTo>
                    <a:pt x="84847" y="129858"/>
                  </a:lnTo>
                  <a:lnTo>
                    <a:pt x="97485" y="123596"/>
                  </a:lnTo>
                  <a:lnTo>
                    <a:pt x="12045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39" name="SMARTInkShape-Group405"/>
          <p:cNvGrpSpPr/>
          <p:nvPr/>
        </p:nvGrpSpPr>
        <p:grpSpPr>
          <a:xfrm>
            <a:off x="5701793" y="828675"/>
            <a:ext cx="558808" cy="255350"/>
            <a:chOff x="5701793" y="828675"/>
            <a:chExt cx="558808" cy="255350"/>
          </a:xfrm>
        </p:grpSpPr>
        <p:sp>
          <p:nvSpPr>
            <p:cNvPr id="2539533" name="SMARTInkShape-2236"/>
            <p:cNvSpPr/>
            <p:nvPr/>
          </p:nvSpPr>
          <p:spPr bwMode="auto">
            <a:xfrm>
              <a:off x="6152143" y="835819"/>
              <a:ext cx="108458" cy="248206"/>
            </a:xfrm>
            <a:custGeom>
              <a:avLst/>
              <a:gdLst/>
              <a:ahLst/>
              <a:cxnLst/>
              <a:rect l="0" t="0" r="0" b="0"/>
              <a:pathLst>
                <a:path w="108458" h="248206">
                  <a:moveTo>
                    <a:pt x="20057" y="0"/>
                  </a:moveTo>
                  <a:lnTo>
                    <a:pt x="10114" y="0"/>
                  </a:lnTo>
                  <a:lnTo>
                    <a:pt x="5584" y="2116"/>
                  </a:lnTo>
                  <a:lnTo>
                    <a:pt x="0" y="6150"/>
                  </a:lnTo>
                  <a:lnTo>
                    <a:pt x="336" y="7275"/>
                  </a:lnTo>
                  <a:lnTo>
                    <a:pt x="2825" y="10642"/>
                  </a:lnTo>
                  <a:lnTo>
                    <a:pt x="6578" y="12667"/>
                  </a:lnTo>
                  <a:lnTo>
                    <a:pt x="37830" y="20706"/>
                  </a:lnTo>
                  <a:lnTo>
                    <a:pt x="70522" y="21335"/>
                  </a:lnTo>
                  <a:lnTo>
                    <a:pt x="87838" y="25195"/>
                  </a:lnTo>
                  <a:lnTo>
                    <a:pt x="99230" y="31366"/>
                  </a:lnTo>
                  <a:lnTo>
                    <a:pt x="107633" y="42014"/>
                  </a:lnTo>
                  <a:lnTo>
                    <a:pt x="108457" y="52804"/>
                  </a:lnTo>
                  <a:lnTo>
                    <a:pt x="105383" y="65537"/>
                  </a:lnTo>
                  <a:lnTo>
                    <a:pt x="86052" y="100176"/>
                  </a:lnTo>
                  <a:lnTo>
                    <a:pt x="68040" y="132946"/>
                  </a:lnTo>
                  <a:lnTo>
                    <a:pt x="64437" y="143725"/>
                  </a:lnTo>
                  <a:lnTo>
                    <a:pt x="64725" y="146617"/>
                  </a:lnTo>
                  <a:lnTo>
                    <a:pt x="67161" y="151946"/>
                  </a:lnTo>
                  <a:lnTo>
                    <a:pt x="72996" y="159409"/>
                  </a:lnTo>
                  <a:lnTo>
                    <a:pt x="77452" y="162130"/>
                  </a:lnTo>
                  <a:lnTo>
                    <a:pt x="90573" y="167668"/>
                  </a:lnTo>
                  <a:lnTo>
                    <a:pt x="93261" y="169723"/>
                  </a:lnTo>
                  <a:lnTo>
                    <a:pt x="96248" y="174122"/>
                  </a:lnTo>
                  <a:lnTo>
                    <a:pt x="97930" y="181061"/>
                  </a:lnTo>
                  <a:lnTo>
                    <a:pt x="98428" y="191936"/>
                  </a:lnTo>
                  <a:lnTo>
                    <a:pt x="94312" y="200663"/>
                  </a:lnTo>
                  <a:lnTo>
                    <a:pt x="74991" y="233400"/>
                  </a:lnTo>
                  <a:lnTo>
                    <a:pt x="67731" y="243868"/>
                  </a:lnTo>
                  <a:lnTo>
                    <a:pt x="62941" y="247292"/>
                  </a:lnTo>
                  <a:lnTo>
                    <a:pt x="60553" y="248205"/>
                  </a:lnTo>
                  <a:lnTo>
                    <a:pt x="58960" y="248020"/>
                  </a:lnTo>
                  <a:lnTo>
                    <a:pt x="57899" y="247103"/>
                  </a:lnTo>
                  <a:lnTo>
                    <a:pt x="57191" y="245698"/>
                  </a:lnTo>
                  <a:lnTo>
                    <a:pt x="55776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4" name="SMARTInkShape-2237"/>
            <p:cNvSpPr/>
            <p:nvPr/>
          </p:nvSpPr>
          <p:spPr bwMode="auto">
            <a:xfrm>
              <a:off x="6032353" y="910348"/>
              <a:ext cx="109454" cy="118132"/>
            </a:xfrm>
            <a:custGeom>
              <a:avLst/>
              <a:gdLst/>
              <a:ahLst/>
              <a:cxnLst/>
              <a:rect l="0" t="0" r="0" b="0"/>
              <a:pathLst>
                <a:path w="109454" h="118132">
                  <a:moveTo>
                    <a:pt x="4116" y="18340"/>
                  </a:moveTo>
                  <a:lnTo>
                    <a:pt x="0" y="18340"/>
                  </a:lnTo>
                  <a:lnTo>
                    <a:pt x="1758" y="18340"/>
                  </a:lnTo>
                  <a:lnTo>
                    <a:pt x="2544" y="17546"/>
                  </a:lnTo>
                  <a:lnTo>
                    <a:pt x="3417" y="14547"/>
                  </a:lnTo>
                  <a:lnTo>
                    <a:pt x="5237" y="13430"/>
                  </a:lnTo>
                  <a:lnTo>
                    <a:pt x="37683" y="5132"/>
                  </a:lnTo>
                  <a:lnTo>
                    <a:pt x="55755" y="3472"/>
                  </a:lnTo>
                  <a:lnTo>
                    <a:pt x="62256" y="354"/>
                  </a:lnTo>
                  <a:lnTo>
                    <a:pt x="65101" y="0"/>
                  </a:lnTo>
                  <a:lnTo>
                    <a:pt x="74020" y="3362"/>
                  </a:lnTo>
                  <a:lnTo>
                    <a:pt x="72755" y="7979"/>
                  </a:lnTo>
                  <a:lnTo>
                    <a:pt x="71306" y="11432"/>
                  </a:lnTo>
                  <a:lnTo>
                    <a:pt x="65464" y="17386"/>
                  </a:lnTo>
                  <a:lnTo>
                    <a:pt x="44843" y="34952"/>
                  </a:lnTo>
                  <a:lnTo>
                    <a:pt x="42061" y="39746"/>
                  </a:lnTo>
                  <a:lnTo>
                    <a:pt x="41318" y="42135"/>
                  </a:lnTo>
                  <a:lnTo>
                    <a:pt x="42411" y="44522"/>
                  </a:lnTo>
                  <a:lnTo>
                    <a:pt x="47859" y="49291"/>
                  </a:lnTo>
                  <a:lnTo>
                    <a:pt x="53455" y="51939"/>
                  </a:lnTo>
                  <a:lnTo>
                    <a:pt x="67307" y="53640"/>
                  </a:lnTo>
                  <a:lnTo>
                    <a:pt x="98647" y="54827"/>
                  </a:lnTo>
                  <a:lnTo>
                    <a:pt x="105132" y="57840"/>
                  </a:lnTo>
                  <a:lnTo>
                    <a:pt x="107178" y="59754"/>
                  </a:lnTo>
                  <a:lnTo>
                    <a:pt x="109453" y="63998"/>
                  </a:lnTo>
                  <a:lnTo>
                    <a:pt x="108471" y="67035"/>
                  </a:lnTo>
                  <a:lnTo>
                    <a:pt x="91226" y="87850"/>
                  </a:lnTo>
                  <a:lnTo>
                    <a:pt x="56200" y="114578"/>
                  </a:lnTo>
                  <a:lnTo>
                    <a:pt x="47594" y="117234"/>
                  </a:lnTo>
                  <a:lnTo>
                    <a:pt x="41367" y="118131"/>
                  </a:lnTo>
                  <a:lnTo>
                    <a:pt x="76538" y="88618"/>
                  </a:lnTo>
                  <a:lnTo>
                    <a:pt x="82697" y="82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5" name="SMARTInkShape-2238"/>
            <p:cNvSpPr/>
            <p:nvPr/>
          </p:nvSpPr>
          <p:spPr bwMode="auto">
            <a:xfrm>
              <a:off x="5908299" y="828675"/>
              <a:ext cx="135315" cy="242547"/>
            </a:xfrm>
            <a:custGeom>
              <a:avLst/>
              <a:gdLst/>
              <a:ahLst/>
              <a:cxnLst/>
              <a:rect l="0" t="0" r="0" b="0"/>
              <a:pathLst>
                <a:path w="135315" h="242547">
                  <a:moveTo>
                    <a:pt x="71020" y="0"/>
                  </a:moveTo>
                  <a:lnTo>
                    <a:pt x="67228" y="0"/>
                  </a:lnTo>
                  <a:lnTo>
                    <a:pt x="63249" y="2117"/>
                  </a:lnTo>
                  <a:lnTo>
                    <a:pt x="29642" y="28591"/>
                  </a:lnTo>
                  <a:lnTo>
                    <a:pt x="24054" y="32551"/>
                  </a:lnTo>
                  <a:lnTo>
                    <a:pt x="14314" y="35595"/>
                  </a:lnTo>
                  <a:lnTo>
                    <a:pt x="37023" y="35718"/>
                  </a:lnTo>
                  <a:lnTo>
                    <a:pt x="38830" y="36512"/>
                  </a:lnTo>
                  <a:lnTo>
                    <a:pt x="40035" y="37835"/>
                  </a:lnTo>
                  <a:lnTo>
                    <a:pt x="41374" y="41422"/>
                  </a:lnTo>
                  <a:lnTo>
                    <a:pt x="41969" y="45662"/>
                  </a:lnTo>
                  <a:lnTo>
                    <a:pt x="36647" y="60555"/>
                  </a:lnTo>
                  <a:lnTo>
                    <a:pt x="23304" y="93106"/>
                  </a:lnTo>
                  <a:lnTo>
                    <a:pt x="9099" y="122049"/>
                  </a:lnTo>
                  <a:lnTo>
                    <a:pt x="2755" y="127444"/>
                  </a:lnTo>
                  <a:lnTo>
                    <a:pt x="523" y="132129"/>
                  </a:lnTo>
                  <a:lnTo>
                    <a:pt x="209" y="131742"/>
                  </a:lnTo>
                  <a:lnTo>
                    <a:pt x="0" y="130691"/>
                  </a:lnTo>
                  <a:lnTo>
                    <a:pt x="654" y="129990"/>
                  </a:lnTo>
                  <a:lnTo>
                    <a:pt x="16701" y="123007"/>
                  </a:lnTo>
                  <a:lnTo>
                    <a:pt x="25998" y="117233"/>
                  </a:lnTo>
                  <a:lnTo>
                    <a:pt x="34077" y="115603"/>
                  </a:lnTo>
                  <a:lnTo>
                    <a:pt x="36866" y="115963"/>
                  </a:lnTo>
                  <a:lnTo>
                    <a:pt x="38726" y="116996"/>
                  </a:lnTo>
                  <a:lnTo>
                    <a:pt x="39965" y="118479"/>
                  </a:lnTo>
                  <a:lnTo>
                    <a:pt x="41710" y="128150"/>
                  </a:lnTo>
                  <a:lnTo>
                    <a:pt x="41506" y="146434"/>
                  </a:lnTo>
                  <a:lnTo>
                    <a:pt x="30247" y="180347"/>
                  </a:lnTo>
                  <a:lnTo>
                    <a:pt x="23073" y="199901"/>
                  </a:lnTo>
                  <a:lnTo>
                    <a:pt x="21134" y="229563"/>
                  </a:lnTo>
                  <a:lnTo>
                    <a:pt x="22682" y="231623"/>
                  </a:lnTo>
                  <a:lnTo>
                    <a:pt x="45390" y="240292"/>
                  </a:lnTo>
                  <a:lnTo>
                    <a:pt x="72505" y="242546"/>
                  </a:lnTo>
                  <a:lnTo>
                    <a:pt x="89099" y="238994"/>
                  </a:lnTo>
                  <a:lnTo>
                    <a:pt x="113837" y="224979"/>
                  </a:lnTo>
                  <a:lnTo>
                    <a:pt x="135314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6" name="SMARTInkShape-2239"/>
            <p:cNvSpPr/>
            <p:nvPr/>
          </p:nvSpPr>
          <p:spPr bwMode="auto">
            <a:xfrm>
              <a:off x="5807869" y="1007269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7" name="SMARTInkShape-2240"/>
            <p:cNvSpPr/>
            <p:nvPr/>
          </p:nvSpPr>
          <p:spPr bwMode="auto">
            <a:xfrm>
              <a:off x="5715000" y="1007269"/>
              <a:ext cx="71439" cy="7145"/>
            </a:xfrm>
            <a:custGeom>
              <a:avLst/>
              <a:gdLst/>
              <a:ahLst/>
              <a:cxnLst/>
              <a:rect l="0" t="0" r="0" b="0"/>
              <a:pathLst>
                <a:path w="71439" h="7145">
                  <a:moveTo>
                    <a:pt x="0" y="7144"/>
                  </a:moveTo>
                  <a:lnTo>
                    <a:pt x="18682" y="6350"/>
                  </a:lnTo>
                  <a:lnTo>
                    <a:pt x="51832" y="662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8" name="SMARTInkShape-2241"/>
            <p:cNvSpPr/>
            <p:nvPr/>
          </p:nvSpPr>
          <p:spPr bwMode="auto">
            <a:xfrm>
              <a:off x="5701793" y="950119"/>
              <a:ext cx="98933" cy="14146"/>
            </a:xfrm>
            <a:custGeom>
              <a:avLst/>
              <a:gdLst/>
              <a:ahLst/>
              <a:cxnLst/>
              <a:rect l="0" t="0" r="0" b="0"/>
              <a:pathLst>
                <a:path w="98933" h="14146">
                  <a:moveTo>
                    <a:pt x="13207" y="0"/>
                  </a:moveTo>
                  <a:lnTo>
                    <a:pt x="2565" y="0"/>
                  </a:lnTo>
                  <a:lnTo>
                    <a:pt x="1350" y="794"/>
                  </a:lnTo>
                  <a:lnTo>
                    <a:pt x="540" y="2116"/>
                  </a:lnTo>
                  <a:lnTo>
                    <a:pt x="0" y="3792"/>
                  </a:lnTo>
                  <a:lnTo>
                    <a:pt x="433" y="4909"/>
                  </a:lnTo>
                  <a:lnTo>
                    <a:pt x="1516" y="5654"/>
                  </a:lnTo>
                  <a:lnTo>
                    <a:pt x="3032" y="6150"/>
                  </a:lnTo>
                  <a:lnTo>
                    <a:pt x="11961" y="11857"/>
                  </a:lnTo>
                  <a:lnTo>
                    <a:pt x="44104" y="14145"/>
                  </a:lnTo>
                  <a:lnTo>
                    <a:pt x="63901" y="12128"/>
                  </a:lnTo>
                  <a:lnTo>
                    <a:pt x="95226" y="6544"/>
                  </a:lnTo>
                  <a:lnTo>
                    <a:pt x="96462" y="5157"/>
                  </a:lnTo>
                  <a:lnTo>
                    <a:pt x="989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43" name="SMARTInkShape-Group406"/>
          <p:cNvGrpSpPr/>
          <p:nvPr/>
        </p:nvGrpSpPr>
        <p:grpSpPr>
          <a:xfrm>
            <a:off x="2357438" y="2814638"/>
            <a:ext cx="78582" cy="57151"/>
            <a:chOff x="2357438" y="2814638"/>
            <a:chExt cx="78582" cy="57151"/>
          </a:xfrm>
        </p:grpSpPr>
        <p:sp>
          <p:nvSpPr>
            <p:cNvPr id="2539540" name="SMARTInkShape-2242"/>
            <p:cNvSpPr/>
            <p:nvPr/>
          </p:nvSpPr>
          <p:spPr bwMode="auto">
            <a:xfrm>
              <a:off x="2357438" y="2814638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7143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1" name="SMARTInkShape-2243"/>
            <p:cNvSpPr/>
            <p:nvPr/>
          </p:nvSpPr>
          <p:spPr bwMode="auto">
            <a:xfrm>
              <a:off x="2429169" y="2828925"/>
              <a:ext cx="6851" cy="28576"/>
            </a:xfrm>
            <a:custGeom>
              <a:avLst/>
              <a:gdLst/>
              <a:ahLst/>
              <a:cxnLst/>
              <a:rect l="0" t="0" r="0" b="0"/>
              <a:pathLst>
                <a:path w="6851" h="28576">
                  <a:moveTo>
                    <a:pt x="6850" y="28575"/>
                  </a:moveTo>
                  <a:lnTo>
                    <a:pt x="6850" y="24783"/>
                  </a:lnTo>
                  <a:lnTo>
                    <a:pt x="6056" y="23665"/>
                  </a:lnTo>
                  <a:lnTo>
                    <a:pt x="4733" y="22921"/>
                  </a:lnTo>
                  <a:lnTo>
                    <a:pt x="3057" y="22424"/>
                  </a:lnTo>
                  <a:lnTo>
                    <a:pt x="1940" y="21299"/>
                  </a:lnTo>
                  <a:lnTo>
                    <a:pt x="0" y="15368"/>
                  </a:lnTo>
                  <a:lnTo>
                    <a:pt x="5399" y="6659"/>
                  </a:lnTo>
                  <a:lnTo>
                    <a:pt x="68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2" name="SMARTInkShape-2244"/>
            <p:cNvSpPr/>
            <p:nvPr/>
          </p:nvSpPr>
          <p:spPr bwMode="auto">
            <a:xfrm>
              <a:off x="2436019" y="286464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47" name="SMARTInkShape-Group407"/>
          <p:cNvGrpSpPr/>
          <p:nvPr/>
        </p:nvGrpSpPr>
        <p:grpSpPr>
          <a:xfrm>
            <a:off x="2324668" y="2750788"/>
            <a:ext cx="654277" cy="437124"/>
            <a:chOff x="2324668" y="2750788"/>
            <a:chExt cx="654277" cy="437124"/>
          </a:xfrm>
        </p:grpSpPr>
        <p:sp>
          <p:nvSpPr>
            <p:cNvPr id="2539544" name="SMARTInkShape-2245"/>
            <p:cNvSpPr/>
            <p:nvPr/>
          </p:nvSpPr>
          <p:spPr bwMode="auto">
            <a:xfrm>
              <a:off x="2324668" y="2750788"/>
              <a:ext cx="232796" cy="222631"/>
            </a:xfrm>
            <a:custGeom>
              <a:avLst/>
              <a:gdLst/>
              <a:ahLst/>
              <a:cxnLst/>
              <a:rect l="0" t="0" r="0" b="0"/>
              <a:pathLst>
                <a:path w="232796" h="222631">
                  <a:moveTo>
                    <a:pt x="111351" y="56706"/>
                  </a:moveTo>
                  <a:lnTo>
                    <a:pt x="111351" y="46763"/>
                  </a:lnTo>
                  <a:lnTo>
                    <a:pt x="113467" y="42233"/>
                  </a:lnTo>
                  <a:lnTo>
                    <a:pt x="116260" y="37573"/>
                  </a:lnTo>
                  <a:lnTo>
                    <a:pt x="117833" y="29694"/>
                  </a:lnTo>
                  <a:lnTo>
                    <a:pt x="118469" y="4612"/>
                  </a:lnTo>
                  <a:lnTo>
                    <a:pt x="117684" y="2926"/>
                  </a:lnTo>
                  <a:lnTo>
                    <a:pt x="116366" y="1803"/>
                  </a:lnTo>
                  <a:lnTo>
                    <a:pt x="112786" y="555"/>
                  </a:lnTo>
                  <a:lnTo>
                    <a:pt x="108549" y="0"/>
                  </a:lnTo>
                  <a:lnTo>
                    <a:pt x="104020" y="1870"/>
                  </a:lnTo>
                  <a:lnTo>
                    <a:pt x="74361" y="29588"/>
                  </a:lnTo>
                  <a:lnTo>
                    <a:pt x="46806" y="60786"/>
                  </a:lnTo>
                  <a:lnTo>
                    <a:pt x="25551" y="95750"/>
                  </a:lnTo>
                  <a:lnTo>
                    <a:pt x="13422" y="120361"/>
                  </a:lnTo>
                  <a:lnTo>
                    <a:pt x="4327" y="144528"/>
                  </a:lnTo>
                  <a:lnTo>
                    <a:pt x="0" y="178859"/>
                  </a:lnTo>
                  <a:lnTo>
                    <a:pt x="1801" y="196721"/>
                  </a:lnTo>
                  <a:lnTo>
                    <a:pt x="5774" y="203231"/>
                  </a:lnTo>
                  <a:lnTo>
                    <a:pt x="18655" y="212580"/>
                  </a:lnTo>
                  <a:lnTo>
                    <a:pt x="47549" y="222306"/>
                  </a:lnTo>
                  <a:lnTo>
                    <a:pt x="81246" y="222630"/>
                  </a:lnTo>
                  <a:lnTo>
                    <a:pt x="108819" y="217498"/>
                  </a:lnTo>
                  <a:lnTo>
                    <a:pt x="138801" y="209925"/>
                  </a:lnTo>
                  <a:lnTo>
                    <a:pt x="168001" y="201268"/>
                  </a:lnTo>
                  <a:lnTo>
                    <a:pt x="194737" y="192128"/>
                  </a:lnTo>
                  <a:lnTo>
                    <a:pt x="232795" y="178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5" name="SMARTInkShape-2246"/>
            <p:cNvSpPr/>
            <p:nvPr/>
          </p:nvSpPr>
          <p:spPr bwMode="auto">
            <a:xfrm>
              <a:off x="2564693" y="2807494"/>
              <a:ext cx="235658" cy="200400"/>
            </a:xfrm>
            <a:custGeom>
              <a:avLst/>
              <a:gdLst/>
              <a:ahLst/>
              <a:cxnLst/>
              <a:rect l="0" t="0" r="0" b="0"/>
              <a:pathLst>
                <a:path w="235658" h="200400">
                  <a:moveTo>
                    <a:pt x="14201" y="0"/>
                  </a:moveTo>
                  <a:lnTo>
                    <a:pt x="7351" y="0"/>
                  </a:lnTo>
                  <a:lnTo>
                    <a:pt x="7065" y="30528"/>
                  </a:lnTo>
                  <a:lnTo>
                    <a:pt x="7059" y="58169"/>
                  </a:lnTo>
                  <a:lnTo>
                    <a:pt x="3265" y="87703"/>
                  </a:lnTo>
                  <a:lnTo>
                    <a:pt x="907" y="116562"/>
                  </a:lnTo>
                  <a:lnTo>
                    <a:pt x="109" y="147467"/>
                  </a:lnTo>
                  <a:lnTo>
                    <a:pt x="0" y="156293"/>
                  </a:lnTo>
                  <a:lnTo>
                    <a:pt x="2069" y="162861"/>
                  </a:lnTo>
                  <a:lnTo>
                    <a:pt x="3732" y="165724"/>
                  </a:lnTo>
                  <a:lnTo>
                    <a:pt x="4840" y="166045"/>
                  </a:lnTo>
                  <a:lnTo>
                    <a:pt x="5579" y="164672"/>
                  </a:lnTo>
                  <a:lnTo>
                    <a:pt x="8736" y="155154"/>
                  </a:lnTo>
                  <a:lnTo>
                    <a:pt x="24094" y="126588"/>
                  </a:lnTo>
                  <a:lnTo>
                    <a:pt x="35234" y="92003"/>
                  </a:lnTo>
                  <a:lnTo>
                    <a:pt x="48871" y="58390"/>
                  </a:lnTo>
                  <a:lnTo>
                    <a:pt x="63755" y="23711"/>
                  </a:lnTo>
                  <a:lnTo>
                    <a:pt x="69850" y="10416"/>
                  </a:lnTo>
                  <a:lnTo>
                    <a:pt x="71144" y="10119"/>
                  </a:lnTo>
                  <a:lnTo>
                    <a:pt x="74699" y="11905"/>
                  </a:lnTo>
                  <a:lnTo>
                    <a:pt x="75170" y="15081"/>
                  </a:lnTo>
                  <a:lnTo>
                    <a:pt x="72011" y="47700"/>
                  </a:lnTo>
                  <a:lnTo>
                    <a:pt x="71546" y="74546"/>
                  </a:lnTo>
                  <a:lnTo>
                    <a:pt x="67616" y="106401"/>
                  </a:lnTo>
                  <a:lnTo>
                    <a:pt x="65217" y="137183"/>
                  </a:lnTo>
                  <a:lnTo>
                    <a:pt x="69316" y="168738"/>
                  </a:lnTo>
                  <a:lnTo>
                    <a:pt x="71542" y="181141"/>
                  </a:lnTo>
                  <a:lnTo>
                    <a:pt x="74875" y="187134"/>
                  </a:lnTo>
                  <a:lnTo>
                    <a:pt x="77669" y="188256"/>
                  </a:lnTo>
                  <a:lnTo>
                    <a:pt x="85007" y="187386"/>
                  </a:lnTo>
                  <a:lnTo>
                    <a:pt x="91443" y="182237"/>
                  </a:lnTo>
                  <a:lnTo>
                    <a:pt x="110215" y="150057"/>
                  </a:lnTo>
                  <a:lnTo>
                    <a:pt x="123171" y="122337"/>
                  </a:lnTo>
                  <a:lnTo>
                    <a:pt x="133183" y="90135"/>
                  </a:lnTo>
                  <a:lnTo>
                    <a:pt x="145057" y="60926"/>
                  </a:lnTo>
                  <a:lnTo>
                    <a:pt x="159129" y="29513"/>
                  </a:lnTo>
                  <a:lnTo>
                    <a:pt x="160826" y="27613"/>
                  </a:lnTo>
                  <a:lnTo>
                    <a:pt x="161957" y="27140"/>
                  </a:lnTo>
                  <a:lnTo>
                    <a:pt x="162711" y="27618"/>
                  </a:lnTo>
                  <a:lnTo>
                    <a:pt x="164087" y="62113"/>
                  </a:lnTo>
                  <a:lnTo>
                    <a:pt x="164180" y="92663"/>
                  </a:lnTo>
                  <a:lnTo>
                    <a:pt x="164208" y="126851"/>
                  </a:lnTo>
                  <a:lnTo>
                    <a:pt x="168008" y="158323"/>
                  </a:lnTo>
                  <a:lnTo>
                    <a:pt x="174162" y="180172"/>
                  </a:lnTo>
                  <a:lnTo>
                    <a:pt x="184804" y="196700"/>
                  </a:lnTo>
                  <a:lnTo>
                    <a:pt x="189055" y="199396"/>
                  </a:lnTo>
                  <a:lnTo>
                    <a:pt x="193477" y="200399"/>
                  </a:lnTo>
                  <a:lnTo>
                    <a:pt x="198012" y="200274"/>
                  </a:lnTo>
                  <a:lnTo>
                    <a:pt x="207284" y="195902"/>
                  </a:lnTo>
                  <a:lnTo>
                    <a:pt x="216697" y="187874"/>
                  </a:lnTo>
                  <a:lnTo>
                    <a:pt x="23565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6" name="SMARTInkShape-2247"/>
            <p:cNvSpPr/>
            <p:nvPr/>
          </p:nvSpPr>
          <p:spPr bwMode="auto">
            <a:xfrm>
              <a:off x="2832596" y="2843213"/>
              <a:ext cx="146349" cy="344699"/>
            </a:xfrm>
            <a:custGeom>
              <a:avLst/>
              <a:gdLst/>
              <a:ahLst/>
              <a:cxnLst/>
              <a:rect l="0" t="0" r="0" b="0"/>
              <a:pathLst>
                <a:path w="146349" h="344699">
                  <a:moveTo>
                    <a:pt x="24904" y="0"/>
                  </a:moveTo>
                  <a:lnTo>
                    <a:pt x="14262" y="10641"/>
                  </a:lnTo>
                  <a:lnTo>
                    <a:pt x="12237" y="14783"/>
                  </a:lnTo>
                  <a:lnTo>
                    <a:pt x="10830" y="32756"/>
                  </a:lnTo>
                  <a:lnTo>
                    <a:pt x="10659" y="60092"/>
                  </a:lnTo>
                  <a:lnTo>
                    <a:pt x="10629" y="88713"/>
                  </a:lnTo>
                  <a:lnTo>
                    <a:pt x="11416" y="111659"/>
                  </a:lnTo>
                  <a:lnTo>
                    <a:pt x="14411" y="137732"/>
                  </a:lnTo>
                  <a:lnTo>
                    <a:pt x="16272" y="167312"/>
                  </a:lnTo>
                  <a:lnTo>
                    <a:pt x="17099" y="198186"/>
                  </a:lnTo>
                  <a:lnTo>
                    <a:pt x="17466" y="227782"/>
                  </a:lnTo>
                  <a:lnTo>
                    <a:pt x="17630" y="256811"/>
                  </a:lnTo>
                  <a:lnTo>
                    <a:pt x="17702" y="284000"/>
                  </a:lnTo>
                  <a:lnTo>
                    <a:pt x="16949" y="315570"/>
                  </a:lnTo>
                  <a:lnTo>
                    <a:pt x="11607" y="342779"/>
                  </a:lnTo>
                  <a:lnTo>
                    <a:pt x="10483" y="344407"/>
                  </a:lnTo>
                  <a:lnTo>
                    <a:pt x="8940" y="344698"/>
                  </a:lnTo>
                  <a:lnTo>
                    <a:pt x="7118" y="344099"/>
                  </a:lnTo>
                  <a:lnTo>
                    <a:pt x="5093" y="337082"/>
                  </a:lnTo>
                  <a:lnTo>
                    <a:pt x="0" y="305591"/>
                  </a:lnTo>
                  <a:lnTo>
                    <a:pt x="77" y="279751"/>
                  </a:lnTo>
                  <a:lnTo>
                    <a:pt x="2757" y="248952"/>
                  </a:lnTo>
                  <a:lnTo>
                    <a:pt x="6594" y="214097"/>
                  </a:lnTo>
                  <a:lnTo>
                    <a:pt x="9523" y="195119"/>
                  </a:lnTo>
                  <a:lnTo>
                    <a:pt x="13062" y="175323"/>
                  </a:lnTo>
                  <a:lnTo>
                    <a:pt x="17010" y="154982"/>
                  </a:lnTo>
                  <a:lnTo>
                    <a:pt x="21229" y="135071"/>
                  </a:lnTo>
                  <a:lnTo>
                    <a:pt x="25629" y="115447"/>
                  </a:lnTo>
                  <a:lnTo>
                    <a:pt x="30150" y="96015"/>
                  </a:lnTo>
                  <a:lnTo>
                    <a:pt x="41523" y="63839"/>
                  </a:lnTo>
                  <a:lnTo>
                    <a:pt x="55309" y="37898"/>
                  </a:lnTo>
                  <a:lnTo>
                    <a:pt x="79333" y="12287"/>
                  </a:lnTo>
                  <a:lnTo>
                    <a:pt x="91693" y="5460"/>
                  </a:lnTo>
                  <a:lnTo>
                    <a:pt x="104594" y="4543"/>
                  </a:lnTo>
                  <a:lnTo>
                    <a:pt x="111368" y="5410"/>
                  </a:lnTo>
                  <a:lnTo>
                    <a:pt x="116678" y="8369"/>
                  </a:lnTo>
                  <a:lnTo>
                    <a:pt x="124694" y="18007"/>
                  </a:lnTo>
                  <a:lnTo>
                    <a:pt x="126356" y="23910"/>
                  </a:lnTo>
                  <a:lnTo>
                    <a:pt x="124902" y="44390"/>
                  </a:lnTo>
                  <a:lnTo>
                    <a:pt x="118650" y="69420"/>
                  </a:lnTo>
                  <a:lnTo>
                    <a:pt x="102718" y="97497"/>
                  </a:lnTo>
                  <a:lnTo>
                    <a:pt x="84284" y="118565"/>
                  </a:lnTo>
                  <a:lnTo>
                    <a:pt x="74843" y="124133"/>
                  </a:lnTo>
                  <a:lnTo>
                    <a:pt x="70103" y="125617"/>
                  </a:lnTo>
                  <a:lnTo>
                    <a:pt x="67737" y="125020"/>
                  </a:lnTo>
                  <a:lnTo>
                    <a:pt x="66953" y="123034"/>
                  </a:lnTo>
                  <a:lnTo>
                    <a:pt x="67224" y="120122"/>
                  </a:lnTo>
                  <a:lnTo>
                    <a:pt x="80653" y="91843"/>
                  </a:lnTo>
                  <a:lnTo>
                    <a:pt x="104305" y="60197"/>
                  </a:lnTo>
                  <a:lnTo>
                    <a:pt x="146348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548" name="SMARTInkShape-2248"/>
          <p:cNvSpPr/>
          <p:nvPr/>
        </p:nvSpPr>
        <p:spPr bwMode="auto">
          <a:xfrm>
            <a:off x="4507706" y="2700338"/>
            <a:ext cx="142876" cy="383758"/>
          </a:xfrm>
          <a:custGeom>
            <a:avLst/>
            <a:gdLst/>
            <a:ahLst/>
            <a:cxnLst/>
            <a:rect l="0" t="0" r="0" b="0"/>
            <a:pathLst>
              <a:path w="142876" h="383758">
                <a:moveTo>
                  <a:pt x="0" y="0"/>
                </a:moveTo>
                <a:lnTo>
                  <a:pt x="0" y="30073"/>
                </a:lnTo>
                <a:lnTo>
                  <a:pt x="0" y="64491"/>
                </a:lnTo>
                <a:lnTo>
                  <a:pt x="3792" y="81991"/>
                </a:lnTo>
                <a:lnTo>
                  <a:pt x="9943" y="97230"/>
                </a:lnTo>
                <a:lnTo>
                  <a:pt x="12979" y="100539"/>
                </a:lnTo>
                <a:lnTo>
                  <a:pt x="20585" y="104215"/>
                </a:lnTo>
                <a:lnTo>
                  <a:pt x="30000" y="106284"/>
                </a:lnTo>
                <a:lnTo>
                  <a:pt x="49194" y="99313"/>
                </a:lnTo>
                <a:lnTo>
                  <a:pt x="73511" y="81941"/>
                </a:lnTo>
                <a:lnTo>
                  <a:pt x="103637" y="49508"/>
                </a:lnTo>
                <a:lnTo>
                  <a:pt x="129458" y="17043"/>
                </a:lnTo>
                <a:lnTo>
                  <a:pt x="135060" y="11543"/>
                </a:lnTo>
                <a:lnTo>
                  <a:pt x="137665" y="10076"/>
                </a:lnTo>
                <a:lnTo>
                  <a:pt x="139402" y="10686"/>
                </a:lnTo>
                <a:lnTo>
                  <a:pt x="140559" y="12680"/>
                </a:lnTo>
                <a:lnTo>
                  <a:pt x="141332" y="15597"/>
                </a:lnTo>
                <a:lnTo>
                  <a:pt x="137661" y="44679"/>
                </a:lnTo>
                <a:lnTo>
                  <a:pt x="136589" y="68276"/>
                </a:lnTo>
                <a:lnTo>
                  <a:pt x="136112" y="94638"/>
                </a:lnTo>
                <a:lnTo>
                  <a:pt x="135901" y="123024"/>
                </a:lnTo>
                <a:lnTo>
                  <a:pt x="135807" y="154160"/>
                </a:lnTo>
                <a:lnTo>
                  <a:pt x="135765" y="186520"/>
                </a:lnTo>
                <a:lnTo>
                  <a:pt x="135746" y="218629"/>
                </a:lnTo>
                <a:lnTo>
                  <a:pt x="135738" y="248774"/>
                </a:lnTo>
                <a:lnTo>
                  <a:pt x="135734" y="275931"/>
                </a:lnTo>
                <a:lnTo>
                  <a:pt x="135732" y="311415"/>
                </a:lnTo>
                <a:lnTo>
                  <a:pt x="133615" y="339921"/>
                </a:lnTo>
                <a:lnTo>
                  <a:pt x="125789" y="367094"/>
                </a:lnTo>
                <a:lnTo>
                  <a:pt x="115675" y="383757"/>
                </a:lnTo>
                <a:lnTo>
                  <a:pt x="115216" y="382838"/>
                </a:lnTo>
                <a:lnTo>
                  <a:pt x="114708" y="377583"/>
                </a:lnTo>
                <a:lnTo>
                  <a:pt x="129896" y="344733"/>
                </a:lnTo>
                <a:lnTo>
                  <a:pt x="142875" y="3143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551" name="SMARTInkShape-Group409"/>
          <p:cNvGrpSpPr/>
          <p:nvPr/>
        </p:nvGrpSpPr>
        <p:grpSpPr>
          <a:xfrm>
            <a:off x="5972175" y="2660503"/>
            <a:ext cx="364332" cy="252556"/>
            <a:chOff x="5972175" y="2660503"/>
            <a:chExt cx="364332" cy="252556"/>
          </a:xfrm>
        </p:grpSpPr>
        <p:sp>
          <p:nvSpPr>
            <p:cNvPr id="2539549" name="SMARTInkShape-2249"/>
            <p:cNvSpPr/>
            <p:nvPr/>
          </p:nvSpPr>
          <p:spPr bwMode="auto">
            <a:xfrm>
              <a:off x="5972175" y="2660503"/>
              <a:ext cx="278607" cy="252556"/>
            </a:xfrm>
            <a:custGeom>
              <a:avLst/>
              <a:gdLst/>
              <a:ahLst/>
              <a:cxnLst/>
              <a:rect l="0" t="0" r="0" b="0"/>
              <a:pathLst>
                <a:path w="278607" h="252556">
                  <a:moveTo>
                    <a:pt x="0" y="4116"/>
                  </a:moveTo>
                  <a:lnTo>
                    <a:pt x="0" y="323"/>
                  </a:lnTo>
                  <a:lnTo>
                    <a:pt x="794" y="0"/>
                  </a:lnTo>
                  <a:lnTo>
                    <a:pt x="7771" y="3068"/>
                  </a:lnTo>
                  <a:lnTo>
                    <a:pt x="41261" y="4024"/>
                  </a:lnTo>
                  <a:lnTo>
                    <a:pt x="73080" y="4088"/>
                  </a:lnTo>
                  <a:lnTo>
                    <a:pt x="107643" y="6224"/>
                  </a:lnTo>
                  <a:lnTo>
                    <a:pt x="140902" y="11884"/>
                  </a:lnTo>
                  <a:lnTo>
                    <a:pt x="159461" y="17093"/>
                  </a:lnTo>
                  <a:lnTo>
                    <a:pt x="173000" y="24700"/>
                  </a:lnTo>
                  <a:lnTo>
                    <a:pt x="177246" y="30539"/>
                  </a:lnTo>
                  <a:lnTo>
                    <a:pt x="181963" y="45493"/>
                  </a:lnTo>
                  <a:lnTo>
                    <a:pt x="180827" y="75554"/>
                  </a:lnTo>
                  <a:lnTo>
                    <a:pt x="173237" y="100160"/>
                  </a:lnTo>
                  <a:lnTo>
                    <a:pt x="161925" y="125383"/>
                  </a:lnTo>
                  <a:lnTo>
                    <a:pt x="142963" y="158228"/>
                  </a:lnTo>
                  <a:lnTo>
                    <a:pt x="126938" y="191154"/>
                  </a:lnTo>
                  <a:lnTo>
                    <a:pt x="111534" y="222301"/>
                  </a:lnTo>
                  <a:lnTo>
                    <a:pt x="109896" y="232849"/>
                  </a:lnTo>
                  <a:lnTo>
                    <a:pt x="111813" y="240184"/>
                  </a:lnTo>
                  <a:lnTo>
                    <a:pt x="117428" y="246089"/>
                  </a:lnTo>
                  <a:lnTo>
                    <a:pt x="121148" y="248775"/>
                  </a:lnTo>
                  <a:lnTo>
                    <a:pt x="141553" y="252555"/>
                  </a:lnTo>
                  <a:lnTo>
                    <a:pt x="167707" y="249883"/>
                  </a:lnTo>
                  <a:lnTo>
                    <a:pt x="199357" y="247857"/>
                  </a:lnTo>
                  <a:lnTo>
                    <a:pt x="230078" y="239672"/>
                  </a:lnTo>
                  <a:lnTo>
                    <a:pt x="255496" y="230984"/>
                  </a:lnTo>
                  <a:lnTo>
                    <a:pt x="266483" y="221627"/>
                  </a:lnTo>
                  <a:lnTo>
                    <a:pt x="273218" y="210325"/>
                  </a:lnTo>
                  <a:lnTo>
                    <a:pt x="278606" y="189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50" name="SMARTInkShape-2250"/>
            <p:cNvSpPr/>
            <p:nvPr/>
          </p:nvSpPr>
          <p:spPr bwMode="auto">
            <a:xfrm>
              <a:off x="5979319" y="2786063"/>
              <a:ext cx="357188" cy="7142"/>
            </a:xfrm>
            <a:custGeom>
              <a:avLst/>
              <a:gdLst/>
              <a:ahLst/>
              <a:cxnLst/>
              <a:rect l="0" t="0" r="0" b="0"/>
              <a:pathLst>
                <a:path w="357188" h="7142">
                  <a:moveTo>
                    <a:pt x="0" y="0"/>
                  </a:moveTo>
                  <a:lnTo>
                    <a:pt x="3792" y="0"/>
                  </a:lnTo>
                  <a:lnTo>
                    <a:pt x="30528" y="6150"/>
                  </a:lnTo>
                  <a:lnTo>
                    <a:pt x="61962" y="6849"/>
                  </a:lnTo>
                  <a:lnTo>
                    <a:pt x="89980" y="7012"/>
                  </a:lnTo>
                  <a:lnTo>
                    <a:pt x="121747" y="7085"/>
                  </a:lnTo>
                  <a:lnTo>
                    <a:pt x="157033" y="7117"/>
                  </a:lnTo>
                  <a:lnTo>
                    <a:pt x="175332" y="7126"/>
                  </a:lnTo>
                  <a:lnTo>
                    <a:pt x="193882" y="7132"/>
                  </a:lnTo>
                  <a:lnTo>
                    <a:pt x="212598" y="7136"/>
                  </a:lnTo>
                  <a:lnTo>
                    <a:pt x="231426" y="7138"/>
                  </a:lnTo>
                  <a:lnTo>
                    <a:pt x="250327" y="7140"/>
                  </a:lnTo>
                  <a:lnTo>
                    <a:pt x="269279" y="7141"/>
                  </a:lnTo>
                  <a:lnTo>
                    <a:pt x="287469" y="6348"/>
                  </a:lnTo>
                  <a:lnTo>
                    <a:pt x="322497" y="3350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90" name="SMARTInkShape-Group410"/>
          <p:cNvGrpSpPr/>
          <p:nvPr/>
        </p:nvGrpSpPr>
        <p:grpSpPr>
          <a:xfrm>
            <a:off x="2278856" y="3150481"/>
            <a:ext cx="721520" cy="495336"/>
            <a:chOff x="2278856" y="3150481"/>
            <a:chExt cx="721520" cy="495336"/>
          </a:xfrm>
        </p:grpSpPr>
        <p:sp>
          <p:nvSpPr>
            <p:cNvPr id="2539584" name="SMARTInkShape-2251"/>
            <p:cNvSpPr/>
            <p:nvPr/>
          </p:nvSpPr>
          <p:spPr bwMode="auto">
            <a:xfrm>
              <a:off x="2814638" y="3228975"/>
              <a:ext cx="185738" cy="13208"/>
            </a:xfrm>
            <a:custGeom>
              <a:avLst/>
              <a:gdLst/>
              <a:ahLst/>
              <a:cxnLst/>
              <a:rect l="0" t="0" r="0" b="0"/>
              <a:pathLst>
                <a:path w="185738" h="13208">
                  <a:moveTo>
                    <a:pt x="0" y="0"/>
                  </a:moveTo>
                  <a:lnTo>
                    <a:pt x="30527" y="0"/>
                  </a:lnTo>
                  <a:lnTo>
                    <a:pt x="58329" y="794"/>
                  </a:lnTo>
                  <a:lnTo>
                    <a:pt x="93572" y="5654"/>
                  </a:lnTo>
                  <a:lnTo>
                    <a:pt x="121652" y="8819"/>
                  </a:lnTo>
                  <a:lnTo>
                    <a:pt x="152000" y="13207"/>
                  </a:lnTo>
                  <a:lnTo>
                    <a:pt x="18573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5" name="SMARTInkShape-2252"/>
            <p:cNvSpPr/>
            <p:nvPr/>
          </p:nvSpPr>
          <p:spPr bwMode="auto">
            <a:xfrm>
              <a:off x="2786063" y="3336131"/>
              <a:ext cx="135732" cy="28576"/>
            </a:xfrm>
            <a:custGeom>
              <a:avLst/>
              <a:gdLst/>
              <a:ahLst/>
              <a:cxnLst/>
              <a:rect l="0" t="0" r="0" b="0"/>
              <a:pathLst>
                <a:path w="135732" h="28576">
                  <a:moveTo>
                    <a:pt x="0" y="28575"/>
                  </a:moveTo>
                  <a:lnTo>
                    <a:pt x="31063" y="26459"/>
                  </a:lnTo>
                  <a:lnTo>
                    <a:pt x="61433" y="22424"/>
                  </a:lnTo>
                  <a:lnTo>
                    <a:pt x="92304" y="16718"/>
                  </a:lnTo>
                  <a:lnTo>
                    <a:pt x="124720" y="10815"/>
                  </a:lnTo>
                  <a:lnTo>
                    <a:pt x="130837" y="665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6" name="SMARTInkShape-2253"/>
            <p:cNvSpPr/>
            <p:nvPr/>
          </p:nvSpPr>
          <p:spPr bwMode="auto">
            <a:xfrm>
              <a:off x="2786176" y="3282009"/>
              <a:ext cx="164194" cy="158413"/>
            </a:xfrm>
            <a:custGeom>
              <a:avLst/>
              <a:gdLst/>
              <a:ahLst/>
              <a:cxnLst/>
              <a:rect l="0" t="0" r="0" b="0"/>
              <a:pathLst>
                <a:path w="164194" h="158413">
                  <a:moveTo>
                    <a:pt x="7030" y="4116"/>
                  </a:moveTo>
                  <a:lnTo>
                    <a:pt x="10823" y="4116"/>
                  </a:lnTo>
                  <a:lnTo>
                    <a:pt x="11940" y="3322"/>
                  </a:lnTo>
                  <a:lnTo>
                    <a:pt x="12685" y="1999"/>
                  </a:lnTo>
                  <a:lnTo>
                    <a:pt x="13181" y="324"/>
                  </a:lnTo>
                  <a:lnTo>
                    <a:pt x="13512" y="0"/>
                  </a:lnTo>
                  <a:lnTo>
                    <a:pt x="13733" y="579"/>
                  </a:lnTo>
                  <a:lnTo>
                    <a:pt x="14166" y="34583"/>
                  </a:lnTo>
                  <a:lnTo>
                    <a:pt x="8469" y="62433"/>
                  </a:lnTo>
                  <a:lnTo>
                    <a:pt x="1817" y="95569"/>
                  </a:lnTo>
                  <a:lnTo>
                    <a:pt x="141" y="126814"/>
                  </a:lnTo>
                  <a:lnTo>
                    <a:pt x="0" y="136965"/>
                  </a:lnTo>
                  <a:lnTo>
                    <a:pt x="2343" y="141894"/>
                  </a:lnTo>
                  <a:lnTo>
                    <a:pt x="11297" y="151605"/>
                  </a:lnTo>
                  <a:lnTo>
                    <a:pt x="21097" y="156979"/>
                  </a:lnTo>
                  <a:lnTo>
                    <a:pt x="25933" y="158412"/>
                  </a:lnTo>
                  <a:lnTo>
                    <a:pt x="56508" y="155009"/>
                  </a:lnTo>
                  <a:lnTo>
                    <a:pt x="91005" y="144577"/>
                  </a:lnTo>
                  <a:lnTo>
                    <a:pt x="113668" y="129872"/>
                  </a:lnTo>
                  <a:lnTo>
                    <a:pt x="149233" y="95246"/>
                  </a:lnTo>
                  <a:lnTo>
                    <a:pt x="164193" y="7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7" name="SMARTInkShape-2254"/>
            <p:cNvSpPr/>
            <p:nvPr/>
          </p:nvSpPr>
          <p:spPr bwMode="auto">
            <a:xfrm>
              <a:off x="2500313" y="3266608"/>
              <a:ext cx="164306" cy="379209"/>
            </a:xfrm>
            <a:custGeom>
              <a:avLst/>
              <a:gdLst/>
              <a:ahLst/>
              <a:cxnLst/>
              <a:rect l="0" t="0" r="0" b="0"/>
              <a:pathLst>
                <a:path w="164306" h="379209">
                  <a:moveTo>
                    <a:pt x="142875" y="98098"/>
                  </a:moveTo>
                  <a:lnTo>
                    <a:pt x="139082" y="98098"/>
                  </a:lnTo>
                  <a:lnTo>
                    <a:pt x="137965" y="97305"/>
                  </a:lnTo>
                  <a:lnTo>
                    <a:pt x="137220" y="95982"/>
                  </a:lnTo>
                  <a:lnTo>
                    <a:pt x="129307" y="71690"/>
                  </a:lnTo>
                  <a:lnTo>
                    <a:pt x="128629" y="38680"/>
                  </a:lnTo>
                  <a:lnTo>
                    <a:pt x="128589" y="4545"/>
                  </a:lnTo>
                  <a:lnTo>
                    <a:pt x="127795" y="2392"/>
                  </a:lnTo>
                  <a:lnTo>
                    <a:pt x="126471" y="957"/>
                  </a:lnTo>
                  <a:lnTo>
                    <a:pt x="124795" y="0"/>
                  </a:lnTo>
                  <a:lnTo>
                    <a:pt x="122884" y="155"/>
                  </a:lnTo>
                  <a:lnTo>
                    <a:pt x="118644" y="2445"/>
                  </a:lnTo>
                  <a:lnTo>
                    <a:pt x="91002" y="28664"/>
                  </a:lnTo>
                  <a:lnTo>
                    <a:pt x="70329" y="62643"/>
                  </a:lnTo>
                  <a:lnTo>
                    <a:pt x="53976" y="92430"/>
                  </a:lnTo>
                  <a:lnTo>
                    <a:pt x="51770" y="102458"/>
                  </a:lnTo>
                  <a:lnTo>
                    <a:pt x="52770" y="106561"/>
                  </a:lnTo>
                  <a:lnTo>
                    <a:pt x="58113" y="113236"/>
                  </a:lnTo>
                  <a:lnTo>
                    <a:pt x="61761" y="114541"/>
                  </a:lnTo>
                  <a:lnTo>
                    <a:pt x="70047" y="113872"/>
                  </a:lnTo>
                  <a:lnTo>
                    <a:pt x="87429" y="109034"/>
                  </a:lnTo>
                  <a:lnTo>
                    <a:pt x="98653" y="100577"/>
                  </a:lnTo>
                  <a:lnTo>
                    <a:pt x="134122" y="67624"/>
                  </a:lnTo>
                  <a:lnTo>
                    <a:pt x="156394" y="38498"/>
                  </a:lnTo>
                  <a:lnTo>
                    <a:pt x="159031" y="36934"/>
                  </a:lnTo>
                  <a:lnTo>
                    <a:pt x="160789" y="36685"/>
                  </a:lnTo>
                  <a:lnTo>
                    <a:pt x="161961" y="37312"/>
                  </a:lnTo>
                  <a:lnTo>
                    <a:pt x="162743" y="38524"/>
                  </a:lnTo>
                  <a:lnTo>
                    <a:pt x="164169" y="68206"/>
                  </a:lnTo>
                  <a:lnTo>
                    <a:pt x="164265" y="98149"/>
                  </a:lnTo>
                  <a:lnTo>
                    <a:pt x="164294" y="132156"/>
                  </a:lnTo>
                  <a:lnTo>
                    <a:pt x="164300" y="157685"/>
                  </a:lnTo>
                  <a:lnTo>
                    <a:pt x="164303" y="184906"/>
                  </a:lnTo>
                  <a:lnTo>
                    <a:pt x="164305" y="212880"/>
                  </a:lnTo>
                  <a:lnTo>
                    <a:pt x="162189" y="241187"/>
                  </a:lnTo>
                  <a:lnTo>
                    <a:pt x="157808" y="268849"/>
                  </a:lnTo>
                  <a:lnTo>
                    <a:pt x="150570" y="294373"/>
                  </a:lnTo>
                  <a:lnTo>
                    <a:pt x="137570" y="327263"/>
                  </a:lnTo>
                  <a:lnTo>
                    <a:pt x="119872" y="353324"/>
                  </a:lnTo>
                  <a:lnTo>
                    <a:pt x="104340" y="364461"/>
                  </a:lnTo>
                  <a:lnTo>
                    <a:pt x="77747" y="375193"/>
                  </a:lnTo>
                  <a:lnTo>
                    <a:pt x="59954" y="379208"/>
                  </a:lnTo>
                  <a:lnTo>
                    <a:pt x="44108" y="378346"/>
                  </a:lnTo>
                  <a:lnTo>
                    <a:pt x="31245" y="371084"/>
                  </a:lnTo>
                  <a:lnTo>
                    <a:pt x="20236" y="359125"/>
                  </a:lnTo>
                  <a:lnTo>
                    <a:pt x="0" y="3266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8" name="SMARTInkShape-2255"/>
            <p:cNvSpPr/>
            <p:nvPr/>
          </p:nvSpPr>
          <p:spPr bwMode="auto">
            <a:xfrm>
              <a:off x="2372019" y="3150481"/>
              <a:ext cx="21138" cy="7058"/>
            </a:xfrm>
            <a:custGeom>
              <a:avLst/>
              <a:gdLst/>
              <a:ahLst/>
              <a:cxnLst/>
              <a:rect l="0" t="0" r="0" b="0"/>
              <a:pathLst>
                <a:path w="21138" h="7058">
                  <a:moveTo>
                    <a:pt x="6850" y="7057"/>
                  </a:moveTo>
                  <a:lnTo>
                    <a:pt x="6850" y="906"/>
                  </a:lnTo>
                  <a:lnTo>
                    <a:pt x="6056" y="575"/>
                  </a:lnTo>
                  <a:lnTo>
                    <a:pt x="699" y="0"/>
                  </a:lnTo>
                  <a:lnTo>
                    <a:pt x="368" y="764"/>
                  </a:lnTo>
                  <a:lnTo>
                    <a:pt x="0" y="3731"/>
                  </a:lnTo>
                  <a:lnTo>
                    <a:pt x="696" y="4840"/>
                  </a:lnTo>
                  <a:lnTo>
                    <a:pt x="1953" y="5578"/>
                  </a:lnTo>
                  <a:lnTo>
                    <a:pt x="6261" y="6400"/>
                  </a:lnTo>
                  <a:lnTo>
                    <a:pt x="21137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9" name="SMARTInkShape-2256"/>
            <p:cNvSpPr/>
            <p:nvPr/>
          </p:nvSpPr>
          <p:spPr bwMode="auto">
            <a:xfrm>
              <a:off x="2278856" y="3300413"/>
              <a:ext cx="157164" cy="266957"/>
            </a:xfrm>
            <a:custGeom>
              <a:avLst/>
              <a:gdLst/>
              <a:ahLst/>
              <a:cxnLst/>
              <a:rect l="0" t="0" r="0" b="0"/>
              <a:pathLst>
                <a:path w="157164" h="266957">
                  <a:moveTo>
                    <a:pt x="157163" y="0"/>
                  </a:moveTo>
                  <a:lnTo>
                    <a:pt x="150313" y="0"/>
                  </a:lnTo>
                  <a:lnTo>
                    <a:pt x="146234" y="34320"/>
                  </a:lnTo>
                  <a:lnTo>
                    <a:pt x="143871" y="64320"/>
                  </a:lnTo>
                  <a:lnTo>
                    <a:pt x="143170" y="98344"/>
                  </a:lnTo>
                  <a:lnTo>
                    <a:pt x="139170" y="129769"/>
                  </a:lnTo>
                  <a:lnTo>
                    <a:pt x="136750" y="162980"/>
                  </a:lnTo>
                  <a:lnTo>
                    <a:pt x="132241" y="197956"/>
                  </a:lnTo>
                  <a:lnTo>
                    <a:pt x="127722" y="233130"/>
                  </a:lnTo>
                  <a:lnTo>
                    <a:pt x="121324" y="245430"/>
                  </a:lnTo>
                  <a:lnTo>
                    <a:pt x="108797" y="257487"/>
                  </a:lnTo>
                  <a:lnTo>
                    <a:pt x="95031" y="266087"/>
                  </a:lnTo>
                  <a:lnTo>
                    <a:pt x="83511" y="266956"/>
                  </a:lnTo>
                  <a:lnTo>
                    <a:pt x="77105" y="266077"/>
                  </a:lnTo>
                  <a:lnTo>
                    <a:pt x="63638" y="258750"/>
                  </a:lnTo>
                  <a:lnTo>
                    <a:pt x="44785" y="241237"/>
                  </a:lnTo>
                  <a:lnTo>
                    <a:pt x="16608" y="210194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591" name="SMARTInkShape-2257"/>
          <p:cNvSpPr/>
          <p:nvPr/>
        </p:nvSpPr>
        <p:spPr bwMode="auto">
          <a:xfrm>
            <a:off x="7480594" y="3300413"/>
            <a:ext cx="586590" cy="21403"/>
          </a:xfrm>
          <a:custGeom>
            <a:avLst/>
            <a:gdLst/>
            <a:ahLst/>
            <a:cxnLst/>
            <a:rect l="0" t="0" r="0" b="0"/>
            <a:pathLst>
              <a:path w="586590" h="21403">
                <a:moveTo>
                  <a:pt x="20344" y="0"/>
                </a:moveTo>
                <a:lnTo>
                  <a:pt x="14193" y="0"/>
                </a:lnTo>
                <a:lnTo>
                  <a:pt x="7137" y="6150"/>
                </a:lnTo>
                <a:lnTo>
                  <a:pt x="0" y="7056"/>
                </a:lnTo>
                <a:lnTo>
                  <a:pt x="3027" y="7117"/>
                </a:lnTo>
                <a:lnTo>
                  <a:pt x="6826" y="9249"/>
                </a:lnTo>
                <a:lnTo>
                  <a:pt x="8951" y="10928"/>
                </a:lnTo>
                <a:lnTo>
                  <a:pt x="15545" y="12794"/>
                </a:lnTo>
                <a:lnTo>
                  <a:pt x="25354" y="12830"/>
                </a:lnTo>
                <a:lnTo>
                  <a:pt x="50315" y="9181"/>
                </a:lnTo>
                <a:lnTo>
                  <a:pt x="74146" y="8049"/>
                </a:lnTo>
                <a:lnTo>
                  <a:pt x="104845" y="7546"/>
                </a:lnTo>
                <a:lnTo>
                  <a:pt x="121922" y="7412"/>
                </a:lnTo>
                <a:lnTo>
                  <a:pt x="141244" y="7322"/>
                </a:lnTo>
                <a:lnTo>
                  <a:pt x="162062" y="7263"/>
                </a:lnTo>
                <a:lnTo>
                  <a:pt x="183879" y="7223"/>
                </a:lnTo>
                <a:lnTo>
                  <a:pt x="206361" y="6403"/>
                </a:lnTo>
                <a:lnTo>
                  <a:pt x="229287" y="5062"/>
                </a:lnTo>
                <a:lnTo>
                  <a:pt x="252508" y="3374"/>
                </a:lnTo>
                <a:lnTo>
                  <a:pt x="276720" y="2249"/>
                </a:lnTo>
                <a:lnTo>
                  <a:pt x="301592" y="1499"/>
                </a:lnTo>
                <a:lnTo>
                  <a:pt x="326905" y="999"/>
                </a:lnTo>
                <a:lnTo>
                  <a:pt x="351718" y="1460"/>
                </a:lnTo>
                <a:lnTo>
                  <a:pt x="376197" y="2561"/>
                </a:lnTo>
                <a:lnTo>
                  <a:pt x="400454" y="4088"/>
                </a:lnTo>
                <a:lnTo>
                  <a:pt x="422976" y="5107"/>
                </a:lnTo>
                <a:lnTo>
                  <a:pt x="444340" y="5786"/>
                </a:lnTo>
                <a:lnTo>
                  <a:pt x="464933" y="6238"/>
                </a:lnTo>
                <a:lnTo>
                  <a:pt x="500513" y="6741"/>
                </a:lnTo>
                <a:lnTo>
                  <a:pt x="529821" y="7758"/>
                </a:lnTo>
                <a:lnTo>
                  <a:pt x="558914" y="12000"/>
                </a:lnTo>
                <a:lnTo>
                  <a:pt x="577148" y="14403"/>
                </a:lnTo>
                <a:lnTo>
                  <a:pt x="584783" y="17778"/>
                </a:lnTo>
                <a:lnTo>
                  <a:pt x="586343" y="18996"/>
                </a:lnTo>
                <a:lnTo>
                  <a:pt x="586589" y="19808"/>
                </a:lnTo>
                <a:lnTo>
                  <a:pt x="585959" y="20349"/>
                </a:lnTo>
                <a:lnTo>
                  <a:pt x="581280" y="21110"/>
                </a:lnTo>
                <a:lnTo>
                  <a:pt x="567940" y="21402"/>
                </a:lnTo>
                <a:lnTo>
                  <a:pt x="563228" y="19301"/>
                </a:lnTo>
                <a:lnTo>
                  <a:pt x="556125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07" name="SMARTInkShape-Group412"/>
          <p:cNvGrpSpPr/>
          <p:nvPr/>
        </p:nvGrpSpPr>
        <p:grpSpPr>
          <a:xfrm>
            <a:off x="5837829" y="81609"/>
            <a:ext cx="1020172" cy="216468"/>
            <a:chOff x="5837829" y="81609"/>
            <a:chExt cx="1020172" cy="216468"/>
          </a:xfrm>
        </p:grpSpPr>
        <p:sp>
          <p:nvSpPr>
            <p:cNvPr id="2539592" name="SMARTInkShape-2258"/>
            <p:cNvSpPr/>
            <p:nvPr/>
          </p:nvSpPr>
          <p:spPr bwMode="auto">
            <a:xfrm>
              <a:off x="6743700" y="142875"/>
              <a:ext cx="114301" cy="21432"/>
            </a:xfrm>
            <a:custGeom>
              <a:avLst/>
              <a:gdLst/>
              <a:ahLst/>
              <a:cxnLst/>
              <a:rect l="0" t="0" r="0" b="0"/>
              <a:pathLst>
                <a:path w="114301" h="21432">
                  <a:moveTo>
                    <a:pt x="0" y="21431"/>
                  </a:moveTo>
                  <a:lnTo>
                    <a:pt x="30015" y="19315"/>
                  </a:lnTo>
                  <a:lnTo>
                    <a:pt x="61226" y="15281"/>
                  </a:lnTo>
                  <a:lnTo>
                    <a:pt x="91469" y="878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3" name="SMARTInkShape-2259"/>
            <p:cNvSpPr/>
            <p:nvPr/>
          </p:nvSpPr>
          <p:spPr bwMode="auto">
            <a:xfrm>
              <a:off x="6752218" y="107156"/>
              <a:ext cx="96698" cy="14289"/>
            </a:xfrm>
            <a:custGeom>
              <a:avLst/>
              <a:gdLst/>
              <a:ahLst/>
              <a:cxnLst/>
              <a:rect l="0" t="0" r="0" b="0"/>
              <a:pathLst>
                <a:path w="96698" h="14289">
                  <a:moveTo>
                    <a:pt x="20057" y="0"/>
                  </a:moveTo>
                  <a:lnTo>
                    <a:pt x="3264" y="0"/>
                  </a:lnTo>
                  <a:lnTo>
                    <a:pt x="1718" y="794"/>
                  </a:lnTo>
                  <a:lnTo>
                    <a:pt x="688" y="2117"/>
                  </a:lnTo>
                  <a:lnTo>
                    <a:pt x="0" y="3793"/>
                  </a:lnTo>
                  <a:lnTo>
                    <a:pt x="336" y="4910"/>
                  </a:lnTo>
                  <a:lnTo>
                    <a:pt x="1353" y="5654"/>
                  </a:lnTo>
                  <a:lnTo>
                    <a:pt x="5394" y="6482"/>
                  </a:lnTo>
                  <a:lnTo>
                    <a:pt x="36718" y="7105"/>
                  </a:lnTo>
                  <a:lnTo>
                    <a:pt x="69582" y="7139"/>
                  </a:lnTo>
                  <a:lnTo>
                    <a:pt x="96697" y="7144"/>
                  </a:lnTo>
                  <a:lnTo>
                    <a:pt x="8435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4" name="SMARTInkShape-2260"/>
            <p:cNvSpPr/>
            <p:nvPr/>
          </p:nvSpPr>
          <p:spPr bwMode="auto">
            <a:xfrm>
              <a:off x="6544170" y="141583"/>
              <a:ext cx="120950" cy="100815"/>
            </a:xfrm>
            <a:custGeom>
              <a:avLst/>
              <a:gdLst/>
              <a:ahLst/>
              <a:cxnLst/>
              <a:rect l="0" t="0" r="0" b="0"/>
              <a:pathLst>
                <a:path w="120950" h="100815">
                  <a:moveTo>
                    <a:pt x="28080" y="37011"/>
                  </a:moveTo>
                  <a:lnTo>
                    <a:pt x="24287" y="40803"/>
                  </a:lnTo>
                  <a:lnTo>
                    <a:pt x="18192" y="42665"/>
                  </a:lnTo>
                  <a:lnTo>
                    <a:pt x="5136" y="43860"/>
                  </a:lnTo>
                  <a:lnTo>
                    <a:pt x="3260" y="44752"/>
                  </a:lnTo>
                  <a:lnTo>
                    <a:pt x="2008" y="46140"/>
                  </a:lnTo>
                  <a:lnTo>
                    <a:pt x="0" y="50279"/>
                  </a:lnTo>
                  <a:lnTo>
                    <a:pt x="7236" y="50996"/>
                  </a:lnTo>
                  <a:lnTo>
                    <a:pt x="36896" y="41329"/>
                  </a:lnTo>
                  <a:lnTo>
                    <a:pt x="63335" y="31367"/>
                  </a:lnTo>
                  <a:lnTo>
                    <a:pt x="85825" y="14180"/>
                  </a:lnTo>
                  <a:lnTo>
                    <a:pt x="89463" y="6755"/>
                  </a:lnTo>
                  <a:lnTo>
                    <a:pt x="90433" y="2553"/>
                  </a:lnTo>
                  <a:lnTo>
                    <a:pt x="90286" y="545"/>
                  </a:lnTo>
                  <a:lnTo>
                    <a:pt x="89395" y="0"/>
                  </a:lnTo>
                  <a:lnTo>
                    <a:pt x="88007" y="431"/>
                  </a:lnTo>
                  <a:lnTo>
                    <a:pt x="54774" y="31798"/>
                  </a:lnTo>
                  <a:lnTo>
                    <a:pt x="42251" y="51870"/>
                  </a:lnTo>
                  <a:lnTo>
                    <a:pt x="29691" y="86626"/>
                  </a:lnTo>
                  <a:lnTo>
                    <a:pt x="30741" y="89932"/>
                  </a:lnTo>
                  <a:lnTo>
                    <a:pt x="36142" y="95721"/>
                  </a:lnTo>
                  <a:lnTo>
                    <a:pt x="43834" y="98823"/>
                  </a:lnTo>
                  <a:lnTo>
                    <a:pt x="65499" y="100814"/>
                  </a:lnTo>
                  <a:lnTo>
                    <a:pt x="78842" y="96853"/>
                  </a:lnTo>
                  <a:lnTo>
                    <a:pt x="111523" y="78493"/>
                  </a:lnTo>
                  <a:lnTo>
                    <a:pt x="120949" y="727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5" name="SMARTInkShape-2261"/>
            <p:cNvSpPr/>
            <p:nvPr/>
          </p:nvSpPr>
          <p:spPr bwMode="auto">
            <a:xfrm>
              <a:off x="6439823" y="142970"/>
              <a:ext cx="64090" cy="126994"/>
            </a:xfrm>
            <a:custGeom>
              <a:avLst/>
              <a:gdLst/>
              <a:ahLst/>
              <a:cxnLst/>
              <a:rect l="0" t="0" r="0" b="0"/>
              <a:pathLst>
                <a:path w="64090" h="126994">
                  <a:moveTo>
                    <a:pt x="32415" y="14193"/>
                  </a:moveTo>
                  <a:lnTo>
                    <a:pt x="32415" y="0"/>
                  </a:lnTo>
                  <a:lnTo>
                    <a:pt x="26711" y="6421"/>
                  </a:lnTo>
                  <a:lnTo>
                    <a:pt x="6990" y="37981"/>
                  </a:lnTo>
                  <a:lnTo>
                    <a:pt x="3979" y="46817"/>
                  </a:lnTo>
                  <a:lnTo>
                    <a:pt x="462" y="51976"/>
                  </a:lnTo>
                  <a:lnTo>
                    <a:pt x="0" y="54463"/>
                  </a:lnTo>
                  <a:lnTo>
                    <a:pt x="486" y="56914"/>
                  </a:lnTo>
                  <a:lnTo>
                    <a:pt x="1604" y="59342"/>
                  </a:lnTo>
                  <a:lnTo>
                    <a:pt x="3143" y="60961"/>
                  </a:lnTo>
                  <a:lnTo>
                    <a:pt x="6970" y="62760"/>
                  </a:lnTo>
                  <a:lnTo>
                    <a:pt x="41438" y="69083"/>
                  </a:lnTo>
                  <a:lnTo>
                    <a:pt x="47802" y="70338"/>
                  </a:lnTo>
                  <a:lnTo>
                    <a:pt x="53277" y="75130"/>
                  </a:lnTo>
                  <a:lnTo>
                    <a:pt x="63258" y="87348"/>
                  </a:lnTo>
                  <a:lnTo>
                    <a:pt x="64089" y="89950"/>
                  </a:lnTo>
                  <a:lnTo>
                    <a:pt x="63850" y="92479"/>
                  </a:lnTo>
                  <a:lnTo>
                    <a:pt x="57762" y="106033"/>
                  </a:lnTo>
                  <a:lnTo>
                    <a:pt x="51353" y="112690"/>
                  </a:lnTo>
                  <a:lnTo>
                    <a:pt x="34614" y="125118"/>
                  </a:lnTo>
                  <a:lnTo>
                    <a:pt x="26513" y="126993"/>
                  </a:lnTo>
                  <a:lnTo>
                    <a:pt x="19737" y="125709"/>
                  </a:lnTo>
                  <a:lnTo>
                    <a:pt x="16819" y="124256"/>
                  </a:lnTo>
                  <a:lnTo>
                    <a:pt x="14874" y="121699"/>
                  </a:lnTo>
                  <a:lnTo>
                    <a:pt x="10983" y="1070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6" name="SMARTInkShape-2262"/>
            <p:cNvSpPr/>
            <p:nvPr/>
          </p:nvSpPr>
          <p:spPr bwMode="auto">
            <a:xfrm>
              <a:off x="5872163" y="142875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7143" y="0"/>
                  </a:moveTo>
                  <a:lnTo>
                    <a:pt x="3351" y="0"/>
                  </a:lnTo>
                  <a:lnTo>
                    <a:pt x="2233" y="794"/>
                  </a:lnTo>
                  <a:lnTo>
                    <a:pt x="1489" y="211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7" name="SMARTInkShape-2263"/>
            <p:cNvSpPr/>
            <p:nvPr/>
          </p:nvSpPr>
          <p:spPr bwMode="auto">
            <a:xfrm>
              <a:off x="6366812" y="81609"/>
              <a:ext cx="59536" cy="154136"/>
            </a:xfrm>
            <a:custGeom>
              <a:avLst/>
              <a:gdLst/>
              <a:ahLst/>
              <a:cxnLst/>
              <a:rect l="0" t="0" r="0" b="0"/>
              <a:pathLst>
                <a:path w="59536" h="154136">
                  <a:moveTo>
                    <a:pt x="55419" y="4116"/>
                  </a:moveTo>
                  <a:lnTo>
                    <a:pt x="59211" y="4116"/>
                  </a:lnTo>
                  <a:lnTo>
                    <a:pt x="59535" y="3322"/>
                  </a:lnTo>
                  <a:lnTo>
                    <a:pt x="57777" y="324"/>
                  </a:lnTo>
                  <a:lnTo>
                    <a:pt x="56197" y="0"/>
                  </a:lnTo>
                  <a:lnTo>
                    <a:pt x="52326" y="1758"/>
                  </a:lnTo>
                  <a:lnTo>
                    <a:pt x="34896" y="27588"/>
                  </a:lnTo>
                  <a:lnTo>
                    <a:pt x="21938" y="59435"/>
                  </a:lnTo>
                  <a:lnTo>
                    <a:pt x="7031" y="91596"/>
                  </a:lnTo>
                  <a:lnTo>
                    <a:pt x="0" y="120703"/>
                  </a:lnTo>
                  <a:lnTo>
                    <a:pt x="1155" y="131603"/>
                  </a:lnTo>
                  <a:lnTo>
                    <a:pt x="4314" y="140946"/>
                  </a:lnTo>
                  <a:lnTo>
                    <a:pt x="12557" y="154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8" name="SMARTInkShape-2264"/>
            <p:cNvSpPr/>
            <p:nvPr/>
          </p:nvSpPr>
          <p:spPr bwMode="auto">
            <a:xfrm>
              <a:off x="6250904" y="150019"/>
              <a:ext cx="142753" cy="106615"/>
            </a:xfrm>
            <a:custGeom>
              <a:avLst/>
              <a:gdLst/>
              <a:ahLst/>
              <a:cxnLst/>
              <a:rect l="0" t="0" r="0" b="0"/>
              <a:pathLst>
                <a:path w="142753" h="106615">
                  <a:moveTo>
                    <a:pt x="28452" y="14287"/>
                  </a:moveTo>
                  <a:lnTo>
                    <a:pt x="28452" y="24929"/>
                  </a:lnTo>
                  <a:lnTo>
                    <a:pt x="13979" y="57379"/>
                  </a:lnTo>
                  <a:lnTo>
                    <a:pt x="3027" y="80992"/>
                  </a:lnTo>
                  <a:lnTo>
                    <a:pt x="0" y="105328"/>
                  </a:lnTo>
                  <a:lnTo>
                    <a:pt x="753" y="105937"/>
                  </a:lnTo>
                  <a:lnTo>
                    <a:pt x="3706" y="106614"/>
                  </a:lnTo>
                  <a:lnTo>
                    <a:pt x="5605" y="105207"/>
                  </a:lnTo>
                  <a:lnTo>
                    <a:pt x="29879" y="73557"/>
                  </a:lnTo>
                  <a:lnTo>
                    <a:pt x="48829" y="41428"/>
                  </a:lnTo>
                  <a:lnTo>
                    <a:pt x="56814" y="28909"/>
                  </a:lnTo>
                  <a:lnTo>
                    <a:pt x="56964" y="36259"/>
                  </a:lnTo>
                  <a:lnTo>
                    <a:pt x="50542" y="71755"/>
                  </a:lnTo>
                  <a:lnTo>
                    <a:pt x="50873" y="86701"/>
                  </a:lnTo>
                  <a:lnTo>
                    <a:pt x="53762" y="93567"/>
                  </a:lnTo>
                  <a:lnTo>
                    <a:pt x="55645" y="95715"/>
                  </a:lnTo>
                  <a:lnTo>
                    <a:pt x="59853" y="98103"/>
                  </a:lnTo>
                  <a:lnTo>
                    <a:pt x="66485" y="97047"/>
                  </a:lnTo>
                  <a:lnTo>
                    <a:pt x="74725" y="93138"/>
                  </a:lnTo>
                  <a:lnTo>
                    <a:pt x="109211" y="61914"/>
                  </a:lnTo>
                  <a:lnTo>
                    <a:pt x="120701" y="48948"/>
                  </a:lnTo>
                  <a:lnTo>
                    <a:pt x="137281" y="14148"/>
                  </a:lnTo>
                  <a:lnTo>
                    <a:pt x="14275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9" name="SMARTInkShape-2265"/>
            <p:cNvSpPr/>
            <p:nvPr/>
          </p:nvSpPr>
          <p:spPr bwMode="auto">
            <a:xfrm>
              <a:off x="6065044" y="185738"/>
              <a:ext cx="192882" cy="35719"/>
            </a:xfrm>
            <a:custGeom>
              <a:avLst/>
              <a:gdLst/>
              <a:ahLst/>
              <a:cxnLst/>
              <a:rect l="0" t="0" r="0" b="0"/>
              <a:pathLst>
                <a:path w="192882" h="35719">
                  <a:moveTo>
                    <a:pt x="0" y="35718"/>
                  </a:moveTo>
                  <a:lnTo>
                    <a:pt x="12200" y="34925"/>
                  </a:lnTo>
                  <a:lnTo>
                    <a:pt x="47321" y="29568"/>
                  </a:lnTo>
                  <a:lnTo>
                    <a:pt x="74434" y="25076"/>
                  </a:lnTo>
                  <a:lnTo>
                    <a:pt x="102576" y="18719"/>
                  </a:lnTo>
                  <a:lnTo>
                    <a:pt x="131023" y="11808"/>
                  </a:lnTo>
                  <a:lnTo>
                    <a:pt x="159560" y="8525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0" name="SMARTInkShape-2266"/>
            <p:cNvSpPr/>
            <p:nvPr/>
          </p:nvSpPr>
          <p:spPr bwMode="auto">
            <a:xfrm>
              <a:off x="6143625" y="81669"/>
              <a:ext cx="100014" cy="187918"/>
            </a:xfrm>
            <a:custGeom>
              <a:avLst/>
              <a:gdLst/>
              <a:ahLst/>
              <a:cxnLst/>
              <a:rect l="0" t="0" r="0" b="0"/>
              <a:pathLst>
                <a:path w="100014" h="187918">
                  <a:moveTo>
                    <a:pt x="100013" y="18344"/>
                  </a:moveTo>
                  <a:lnTo>
                    <a:pt x="100013" y="12193"/>
                  </a:lnTo>
                  <a:lnTo>
                    <a:pt x="99219" y="11862"/>
                  </a:lnTo>
                  <a:lnTo>
                    <a:pt x="96220" y="11494"/>
                  </a:lnTo>
                  <a:lnTo>
                    <a:pt x="95103" y="10602"/>
                  </a:lnTo>
                  <a:lnTo>
                    <a:pt x="92956" y="4358"/>
                  </a:lnTo>
                  <a:lnTo>
                    <a:pt x="92894" y="353"/>
                  </a:lnTo>
                  <a:lnTo>
                    <a:pt x="92092" y="0"/>
                  </a:lnTo>
                  <a:lnTo>
                    <a:pt x="89084" y="1724"/>
                  </a:lnTo>
                  <a:lnTo>
                    <a:pt x="82928" y="10950"/>
                  </a:lnTo>
                  <a:lnTo>
                    <a:pt x="72943" y="39696"/>
                  </a:lnTo>
                  <a:lnTo>
                    <a:pt x="62535" y="66651"/>
                  </a:lnTo>
                  <a:lnTo>
                    <a:pt x="57952" y="94746"/>
                  </a:lnTo>
                  <a:lnTo>
                    <a:pt x="52713" y="122385"/>
                  </a:lnTo>
                  <a:lnTo>
                    <a:pt x="46570" y="157016"/>
                  </a:lnTo>
                  <a:lnTo>
                    <a:pt x="41234" y="180293"/>
                  </a:lnTo>
                  <a:lnTo>
                    <a:pt x="39396" y="183460"/>
                  </a:lnTo>
                  <a:lnTo>
                    <a:pt x="36583" y="185571"/>
                  </a:lnTo>
                  <a:lnTo>
                    <a:pt x="29224" y="187917"/>
                  </a:lnTo>
                  <a:lnTo>
                    <a:pt x="0" y="182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1" name="SMARTInkShape-2267"/>
            <p:cNvSpPr/>
            <p:nvPr/>
          </p:nvSpPr>
          <p:spPr bwMode="auto">
            <a:xfrm>
              <a:off x="6093619" y="242888"/>
              <a:ext cx="14288" cy="21432"/>
            </a:xfrm>
            <a:custGeom>
              <a:avLst/>
              <a:gdLst/>
              <a:ahLst/>
              <a:cxnLst/>
              <a:rect l="0" t="0" r="0" b="0"/>
              <a:pathLst>
                <a:path w="14288" h="21432">
                  <a:moveTo>
                    <a:pt x="0" y="21431"/>
                  </a:moveTo>
                  <a:lnTo>
                    <a:pt x="9943" y="21431"/>
                  </a:lnTo>
                  <a:lnTo>
                    <a:pt x="11391" y="20637"/>
                  </a:lnTo>
                  <a:lnTo>
                    <a:pt x="12356" y="19314"/>
                  </a:lnTo>
                  <a:lnTo>
                    <a:pt x="13429" y="14934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2" name="SMARTInkShape-2268"/>
            <p:cNvSpPr/>
            <p:nvPr/>
          </p:nvSpPr>
          <p:spPr bwMode="auto">
            <a:xfrm>
              <a:off x="5893594" y="100013"/>
              <a:ext cx="114301" cy="27582"/>
            </a:xfrm>
            <a:custGeom>
              <a:avLst/>
              <a:gdLst/>
              <a:ahLst/>
              <a:cxnLst/>
              <a:rect l="0" t="0" r="0" b="0"/>
              <a:pathLst>
                <a:path w="114301" h="27582">
                  <a:moveTo>
                    <a:pt x="0" y="21431"/>
                  </a:moveTo>
                  <a:lnTo>
                    <a:pt x="0" y="27581"/>
                  </a:lnTo>
                  <a:lnTo>
                    <a:pt x="0" y="24488"/>
                  </a:lnTo>
                  <a:lnTo>
                    <a:pt x="794" y="23469"/>
                  </a:lnTo>
                  <a:lnTo>
                    <a:pt x="3792" y="22337"/>
                  </a:lnTo>
                  <a:lnTo>
                    <a:pt x="22244" y="19433"/>
                  </a:lnTo>
                  <a:lnTo>
                    <a:pt x="57612" y="8767"/>
                  </a:lnTo>
                  <a:lnTo>
                    <a:pt x="86726" y="244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3" name="SMARTInkShape-2269"/>
            <p:cNvSpPr/>
            <p:nvPr/>
          </p:nvSpPr>
          <p:spPr bwMode="auto">
            <a:xfrm>
              <a:off x="5900738" y="150019"/>
              <a:ext cx="71438" cy="50007"/>
            </a:xfrm>
            <a:custGeom>
              <a:avLst/>
              <a:gdLst/>
              <a:ahLst/>
              <a:cxnLst/>
              <a:rect l="0" t="0" r="0" b="0"/>
              <a:pathLst>
                <a:path w="71438" h="50007">
                  <a:moveTo>
                    <a:pt x="0" y="50006"/>
                  </a:moveTo>
                  <a:lnTo>
                    <a:pt x="9942" y="50006"/>
                  </a:lnTo>
                  <a:lnTo>
                    <a:pt x="14472" y="47889"/>
                  </a:lnTo>
                  <a:lnTo>
                    <a:pt x="48046" y="26157"/>
                  </a:lnTo>
                  <a:lnTo>
                    <a:pt x="63722" y="19937"/>
                  </a:lnTo>
                  <a:lnTo>
                    <a:pt x="66293" y="18054"/>
                  </a:lnTo>
                  <a:lnTo>
                    <a:pt x="68008" y="15211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5" name="SMARTInkShape-2270"/>
            <p:cNvSpPr/>
            <p:nvPr/>
          </p:nvSpPr>
          <p:spPr bwMode="auto">
            <a:xfrm>
              <a:off x="5837829" y="135818"/>
              <a:ext cx="184353" cy="162259"/>
            </a:xfrm>
            <a:custGeom>
              <a:avLst/>
              <a:gdLst/>
              <a:ahLst/>
              <a:cxnLst/>
              <a:rect l="0" t="0" r="0" b="0"/>
              <a:pathLst>
                <a:path w="184353" h="162259">
                  <a:moveTo>
                    <a:pt x="41477" y="14201"/>
                  </a:moveTo>
                  <a:lnTo>
                    <a:pt x="41477" y="0"/>
                  </a:lnTo>
                  <a:lnTo>
                    <a:pt x="41477" y="9864"/>
                  </a:lnTo>
                  <a:lnTo>
                    <a:pt x="29293" y="39904"/>
                  </a:lnTo>
                  <a:lnTo>
                    <a:pt x="22108" y="72665"/>
                  </a:lnTo>
                  <a:lnTo>
                    <a:pt x="16661" y="105918"/>
                  </a:lnTo>
                  <a:lnTo>
                    <a:pt x="5627" y="140520"/>
                  </a:lnTo>
                  <a:lnTo>
                    <a:pt x="0" y="157598"/>
                  </a:lnTo>
                  <a:lnTo>
                    <a:pt x="1125" y="159805"/>
                  </a:lnTo>
                  <a:lnTo>
                    <a:pt x="3464" y="161277"/>
                  </a:lnTo>
                  <a:lnTo>
                    <a:pt x="6610" y="162258"/>
                  </a:lnTo>
                  <a:lnTo>
                    <a:pt x="14339" y="161231"/>
                  </a:lnTo>
                  <a:lnTo>
                    <a:pt x="29732" y="154074"/>
                  </a:lnTo>
                  <a:lnTo>
                    <a:pt x="60059" y="137433"/>
                  </a:lnTo>
                  <a:lnTo>
                    <a:pt x="87288" y="123563"/>
                  </a:lnTo>
                  <a:lnTo>
                    <a:pt x="115464" y="113191"/>
                  </a:lnTo>
                  <a:lnTo>
                    <a:pt x="147726" y="108279"/>
                  </a:lnTo>
                  <a:lnTo>
                    <a:pt x="168208" y="108222"/>
                  </a:lnTo>
                  <a:lnTo>
                    <a:pt x="176648" y="111021"/>
                  </a:lnTo>
                  <a:lnTo>
                    <a:pt x="179216" y="112879"/>
                  </a:lnTo>
                  <a:lnTo>
                    <a:pt x="184352" y="121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6" name="SMARTInkShape-2271"/>
            <p:cNvSpPr/>
            <p:nvPr/>
          </p:nvSpPr>
          <p:spPr bwMode="auto">
            <a:xfrm>
              <a:off x="5879306" y="15001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11" name="SMARTInkShape-Group413"/>
          <p:cNvGrpSpPr/>
          <p:nvPr/>
        </p:nvGrpSpPr>
        <p:grpSpPr>
          <a:xfrm>
            <a:off x="7002276" y="107156"/>
            <a:ext cx="113553" cy="307183"/>
            <a:chOff x="7002276" y="107156"/>
            <a:chExt cx="113553" cy="307183"/>
          </a:xfrm>
        </p:grpSpPr>
        <p:sp>
          <p:nvSpPr>
            <p:cNvPr id="2539608" name="SMARTInkShape-2272"/>
            <p:cNvSpPr/>
            <p:nvPr/>
          </p:nvSpPr>
          <p:spPr bwMode="auto">
            <a:xfrm>
              <a:off x="7036594" y="385763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7144" y="28575"/>
                  </a:moveTo>
                  <a:lnTo>
                    <a:pt x="993" y="28575"/>
                  </a:lnTo>
                  <a:lnTo>
                    <a:pt x="662" y="2778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9" name="SMARTInkShape-2273"/>
            <p:cNvSpPr/>
            <p:nvPr/>
          </p:nvSpPr>
          <p:spPr bwMode="auto">
            <a:xfrm>
              <a:off x="7036619" y="228600"/>
              <a:ext cx="7120" cy="35720"/>
            </a:xfrm>
            <a:custGeom>
              <a:avLst/>
              <a:gdLst/>
              <a:ahLst/>
              <a:cxnLst/>
              <a:rect l="0" t="0" r="0" b="0"/>
              <a:pathLst>
                <a:path w="7120" h="35720">
                  <a:moveTo>
                    <a:pt x="7119" y="0"/>
                  </a:moveTo>
                  <a:lnTo>
                    <a:pt x="3326" y="0"/>
                  </a:lnTo>
                  <a:lnTo>
                    <a:pt x="2209" y="794"/>
                  </a:lnTo>
                  <a:lnTo>
                    <a:pt x="1464" y="2117"/>
                  </a:lnTo>
                  <a:lnTo>
                    <a:pt x="269" y="9943"/>
                  </a:lnTo>
                  <a:lnTo>
                    <a:pt x="0" y="27642"/>
                  </a:lnTo>
                  <a:lnTo>
                    <a:pt x="786" y="30334"/>
                  </a:lnTo>
                  <a:lnTo>
                    <a:pt x="2103" y="32129"/>
                  </a:lnTo>
                  <a:lnTo>
                    <a:pt x="711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0" name="SMARTInkShape-2274"/>
            <p:cNvSpPr/>
            <p:nvPr/>
          </p:nvSpPr>
          <p:spPr bwMode="auto">
            <a:xfrm>
              <a:off x="7002276" y="107156"/>
              <a:ext cx="113553" cy="107158"/>
            </a:xfrm>
            <a:custGeom>
              <a:avLst/>
              <a:gdLst/>
              <a:ahLst/>
              <a:cxnLst/>
              <a:rect l="0" t="0" r="0" b="0"/>
              <a:pathLst>
                <a:path w="113553" h="107158">
                  <a:moveTo>
                    <a:pt x="27174" y="14288"/>
                  </a:moveTo>
                  <a:lnTo>
                    <a:pt x="23381" y="10495"/>
                  </a:lnTo>
                  <a:lnTo>
                    <a:pt x="19403" y="8634"/>
                  </a:lnTo>
                  <a:lnTo>
                    <a:pt x="17231" y="8137"/>
                  </a:lnTo>
                  <a:lnTo>
                    <a:pt x="5688" y="1621"/>
                  </a:lnTo>
                  <a:lnTo>
                    <a:pt x="0" y="320"/>
                  </a:lnTo>
                  <a:lnTo>
                    <a:pt x="326" y="214"/>
                  </a:lnTo>
                  <a:lnTo>
                    <a:pt x="31321" y="2"/>
                  </a:lnTo>
                  <a:lnTo>
                    <a:pt x="65491" y="0"/>
                  </a:lnTo>
                  <a:lnTo>
                    <a:pt x="100280" y="794"/>
                  </a:lnTo>
                  <a:lnTo>
                    <a:pt x="110201" y="3793"/>
                  </a:lnTo>
                  <a:lnTo>
                    <a:pt x="112688" y="5703"/>
                  </a:lnTo>
                  <a:lnTo>
                    <a:pt x="113552" y="7771"/>
                  </a:lnTo>
                  <a:lnTo>
                    <a:pt x="112395" y="12979"/>
                  </a:lnTo>
                  <a:lnTo>
                    <a:pt x="106488" y="24836"/>
                  </a:lnTo>
                  <a:lnTo>
                    <a:pt x="76945" y="57210"/>
                  </a:lnTo>
                  <a:lnTo>
                    <a:pt x="41470" y="90491"/>
                  </a:lnTo>
                  <a:lnTo>
                    <a:pt x="34318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12" name="SMARTInkShape-2275"/>
          <p:cNvSpPr/>
          <p:nvPr/>
        </p:nvSpPr>
        <p:spPr bwMode="auto">
          <a:xfrm>
            <a:off x="6963215" y="92869"/>
            <a:ext cx="126059" cy="223360"/>
          </a:xfrm>
          <a:custGeom>
            <a:avLst/>
            <a:gdLst/>
            <a:ahLst/>
            <a:cxnLst/>
            <a:rect l="0" t="0" r="0" b="0"/>
            <a:pathLst>
              <a:path w="126059" h="223360">
                <a:moveTo>
                  <a:pt x="94810" y="0"/>
                </a:moveTo>
                <a:lnTo>
                  <a:pt x="91017" y="0"/>
                </a:lnTo>
                <a:lnTo>
                  <a:pt x="89900" y="794"/>
                </a:lnTo>
                <a:lnTo>
                  <a:pt x="89155" y="2116"/>
                </a:lnTo>
                <a:lnTo>
                  <a:pt x="88659" y="3792"/>
                </a:lnTo>
                <a:lnTo>
                  <a:pt x="83874" y="7771"/>
                </a:lnTo>
                <a:lnTo>
                  <a:pt x="77250" y="12978"/>
                </a:lnTo>
                <a:lnTo>
                  <a:pt x="50617" y="43967"/>
                </a:lnTo>
                <a:lnTo>
                  <a:pt x="45271" y="47322"/>
                </a:lnTo>
                <a:lnTo>
                  <a:pt x="42734" y="48217"/>
                </a:lnTo>
                <a:lnTo>
                  <a:pt x="41043" y="49607"/>
                </a:lnTo>
                <a:lnTo>
                  <a:pt x="39164" y="53268"/>
                </a:lnTo>
                <a:lnTo>
                  <a:pt x="39456" y="54562"/>
                </a:lnTo>
                <a:lnTo>
                  <a:pt x="40445" y="55425"/>
                </a:lnTo>
                <a:lnTo>
                  <a:pt x="41899" y="56000"/>
                </a:lnTo>
                <a:lnTo>
                  <a:pt x="51527" y="56809"/>
                </a:lnTo>
                <a:lnTo>
                  <a:pt x="57846" y="54882"/>
                </a:lnTo>
                <a:lnTo>
                  <a:pt x="63300" y="52173"/>
                </a:lnTo>
                <a:lnTo>
                  <a:pt x="79479" y="46499"/>
                </a:lnTo>
                <a:lnTo>
                  <a:pt x="89033" y="40147"/>
                </a:lnTo>
                <a:lnTo>
                  <a:pt x="92243" y="35570"/>
                </a:lnTo>
                <a:lnTo>
                  <a:pt x="93098" y="33238"/>
                </a:lnTo>
                <a:lnTo>
                  <a:pt x="92875" y="31684"/>
                </a:lnTo>
                <a:lnTo>
                  <a:pt x="91933" y="30647"/>
                </a:lnTo>
                <a:lnTo>
                  <a:pt x="90510" y="29957"/>
                </a:lnTo>
                <a:lnTo>
                  <a:pt x="88769" y="30290"/>
                </a:lnTo>
                <a:lnTo>
                  <a:pt x="74180" y="38639"/>
                </a:lnTo>
                <a:lnTo>
                  <a:pt x="51740" y="65619"/>
                </a:lnTo>
                <a:lnTo>
                  <a:pt x="29695" y="99393"/>
                </a:lnTo>
                <a:lnTo>
                  <a:pt x="25246" y="115792"/>
                </a:lnTo>
                <a:lnTo>
                  <a:pt x="24205" y="125811"/>
                </a:lnTo>
                <a:lnTo>
                  <a:pt x="25859" y="133439"/>
                </a:lnTo>
                <a:lnTo>
                  <a:pt x="27412" y="136584"/>
                </a:lnTo>
                <a:lnTo>
                  <a:pt x="29240" y="138681"/>
                </a:lnTo>
                <a:lnTo>
                  <a:pt x="33389" y="141011"/>
                </a:lnTo>
                <a:lnTo>
                  <a:pt x="47772" y="138530"/>
                </a:lnTo>
                <a:lnTo>
                  <a:pt x="80913" y="126212"/>
                </a:lnTo>
                <a:lnTo>
                  <a:pt x="105383" y="109068"/>
                </a:lnTo>
                <a:lnTo>
                  <a:pt x="125231" y="74770"/>
                </a:lnTo>
                <a:lnTo>
                  <a:pt x="126058" y="64717"/>
                </a:lnTo>
                <a:lnTo>
                  <a:pt x="122149" y="40537"/>
                </a:lnTo>
                <a:lnTo>
                  <a:pt x="115956" y="30981"/>
                </a:lnTo>
                <a:lnTo>
                  <a:pt x="111289" y="28591"/>
                </a:lnTo>
                <a:lnTo>
                  <a:pt x="99752" y="28053"/>
                </a:lnTo>
                <a:lnTo>
                  <a:pt x="76078" y="36005"/>
                </a:lnTo>
                <a:lnTo>
                  <a:pt x="52747" y="52208"/>
                </a:lnTo>
                <a:lnTo>
                  <a:pt x="24324" y="84719"/>
                </a:lnTo>
                <a:lnTo>
                  <a:pt x="4716" y="119599"/>
                </a:lnTo>
                <a:lnTo>
                  <a:pt x="0" y="134911"/>
                </a:lnTo>
                <a:lnTo>
                  <a:pt x="549" y="149654"/>
                </a:lnTo>
                <a:lnTo>
                  <a:pt x="3439" y="159911"/>
                </a:lnTo>
                <a:lnTo>
                  <a:pt x="5321" y="163757"/>
                </a:lnTo>
                <a:lnTo>
                  <a:pt x="11645" y="170147"/>
                </a:lnTo>
                <a:lnTo>
                  <a:pt x="15554" y="172963"/>
                </a:lnTo>
                <a:lnTo>
                  <a:pt x="20542" y="174046"/>
                </a:lnTo>
                <a:lnTo>
                  <a:pt x="32433" y="173133"/>
                </a:lnTo>
                <a:lnTo>
                  <a:pt x="52516" y="164364"/>
                </a:lnTo>
                <a:lnTo>
                  <a:pt x="75725" y="145591"/>
                </a:lnTo>
                <a:lnTo>
                  <a:pt x="98184" y="115071"/>
                </a:lnTo>
                <a:lnTo>
                  <a:pt x="112570" y="84386"/>
                </a:lnTo>
                <a:lnTo>
                  <a:pt x="115758" y="63461"/>
                </a:lnTo>
                <a:lnTo>
                  <a:pt x="113538" y="62151"/>
                </a:lnTo>
                <a:lnTo>
                  <a:pt x="104721" y="62812"/>
                </a:lnTo>
                <a:lnTo>
                  <a:pt x="86370" y="75232"/>
                </a:lnTo>
                <a:lnTo>
                  <a:pt x="58835" y="107259"/>
                </a:lnTo>
                <a:lnTo>
                  <a:pt x="39172" y="138760"/>
                </a:lnTo>
                <a:lnTo>
                  <a:pt x="26819" y="168555"/>
                </a:lnTo>
                <a:lnTo>
                  <a:pt x="15839" y="195904"/>
                </a:lnTo>
                <a:lnTo>
                  <a:pt x="15526" y="209041"/>
                </a:lnTo>
                <a:lnTo>
                  <a:pt x="18033" y="218055"/>
                </a:lnTo>
                <a:lnTo>
                  <a:pt x="19813" y="221570"/>
                </a:lnTo>
                <a:lnTo>
                  <a:pt x="22587" y="223119"/>
                </a:lnTo>
                <a:lnTo>
                  <a:pt x="26024" y="223359"/>
                </a:lnTo>
                <a:lnTo>
                  <a:pt x="34869" y="220714"/>
                </a:lnTo>
                <a:lnTo>
                  <a:pt x="52444" y="209506"/>
                </a:lnTo>
                <a:lnTo>
                  <a:pt x="73007" y="182671"/>
                </a:lnTo>
                <a:lnTo>
                  <a:pt x="87666" y="1571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613" name="SMARTInkShape-2276"/>
          <p:cNvSpPr/>
          <p:nvPr/>
        </p:nvSpPr>
        <p:spPr bwMode="auto">
          <a:xfrm>
            <a:off x="1976762" y="2637063"/>
            <a:ext cx="294952" cy="821828"/>
          </a:xfrm>
          <a:custGeom>
            <a:avLst/>
            <a:gdLst/>
            <a:ahLst/>
            <a:cxnLst/>
            <a:rect l="0" t="0" r="0" b="0"/>
            <a:pathLst>
              <a:path w="294952" h="821828">
                <a:moveTo>
                  <a:pt x="294951" y="27556"/>
                </a:moveTo>
                <a:lnTo>
                  <a:pt x="294951" y="9565"/>
                </a:lnTo>
                <a:lnTo>
                  <a:pt x="294157" y="8419"/>
                </a:lnTo>
                <a:lnTo>
                  <a:pt x="292834" y="7654"/>
                </a:lnTo>
                <a:lnTo>
                  <a:pt x="288800" y="6426"/>
                </a:lnTo>
                <a:lnTo>
                  <a:pt x="288248" y="4142"/>
                </a:lnTo>
                <a:lnTo>
                  <a:pt x="287894" y="0"/>
                </a:lnTo>
                <a:lnTo>
                  <a:pt x="287833" y="3075"/>
                </a:lnTo>
                <a:lnTo>
                  <a:pt x="287030" y="4092"/>
                </a:lnTo>
                <a:lnTo>
                  <a:pt x="277866" y="9649"/>
                </a:lnTo>
                <a:lnTo>
                  <a:pt x="262178" y="23166"/>
                </a:lnTo>
                <a:lnTo>
                  <a:pt x="230104" y="40609"/>
                </a:lnTo>
                <a:lnTo>
                  <a:pt x="201179" y="58738"/>
                </a:lnTo>
                <a:lnTo>
                  <a:pt x="167831" y="75490"/>
                </a:lnTo>
                <a:lnTo>
                  <a:pt x="133517" y="89551"/>
                </a:lnTo>
                <a:lnTo>
                  <a:pt x="113294" y="91760"/>
                </a:lnTo>
                <a:lnTo>
                  <a:pt x="114466" y="91810"/>
                </a:lnTo>
                <a:lnTo>
                  <a:pt x="115097" y="92617"/>
                </a:lnTo>
                <a:lnTo>
                  <a:pt x="115797" y="95630"/>
                </a:lnTo>
                <a:lnTo>
                  <a:pt x="116777" y="96751"/>
                </a:lnTo>
                <a:lnTo>
                  <a:pt x="119983" y="97997"/>
                </a:lnTo>
                <a:lnTo>
                  <a:pt x="132925" y="100979"/>
                </a:lnTo>
                <a:lnTo>
                  <a:pt x="136927" y="102698"/>
                </a:lnTo>
                <a:lnTo>
                  <a:pt x="143491" y="108842"/>
                </a:lnTo>
                <a:lnTo>
                  <a:pt x="151649" y="123343"/>
                </a:lnTo>
                <a:lnTo>
                  <a:pt x="155855" y="136803"/>
                </a:lnTo>
                <a:lnTo>
                  <a:pt x="157428" y="163818"/>
                </a:lnTo>
                <a:lnTo>
                  <a:pt x="154984" y="188129"/>
                </a:lnTo>
                <a:lnTo>
                  <a:pt x="147018" y="216926"/>
                </a:lnTo>
                <a:lnTo>
                  <a:pt x="136334" y="249039"/>
                </a:lnTo>
                <a:lnTo>
                  <a:pt x="126294" y="284478"/>
                </a:lnTo>
                <a:lnTo>
                  <a:pt x="119807" y="304406"/>
                </a:lnTo>
                <a:lnTo>
                  <a:pt x="112307" y="325629"/>
                </a:lnTo>
                <a:lnTo>
                  <a:pt x="104132" y="347715"/>
                </a:lnTo>
                <a:lnTo>
                  <a:pt x="96300" y="370376"/>
                </a:lnTo>
                <a:lnTo>
                  <a:pt x="88698" y="393422"/>
                </a:lnTo>
                <a:lnTo>
                  <a:pt x="81249" y="416723"/>
                </a:lnTo>
                <a:lnTo>
                  <a:pt x="73108" y="440988"/>
                </a:lnTo>
                <a:lnTo>
                  <a:pt x="64505" y="465896"/>
                </a:lnTo>
                <a:lnTo>
                  <a:pt x="55596" y="491233"/>
                </a:lnTo>
                <a:lnTo>
                  <a:pt x="47274" y="516061"/>
                </a:lnTo>
                <a:lnTo>
                  <a:pt x="39346" y="540551"/>
                </a:lnTo>
                <a:lnTo>
                  <a:pt x="31679" y="564815"/>
                </a:lnTo>
                <a:lnTo>
                  <a:pt x="24980" y="588135"/>
                </a:lnTo>
                <a:lnTo>
                  <a:pt x="18926" y="610825"/>
                </a:lnTo>
                <a:lnTo>
                  <a:pt x="13303" y="633096"/>
                </a:lnTo>
                <a:lnTo>
                  <a:pt x="8760" y="654293"/>
                </a:lnTo>
                <a:lnTo>
                  <a:pt x="4938" y="674774"/>
                </a:lnTo>
                <a:lnTo>
                  <a:pt x="1597" y="694779"/>
                </a:lnTo>
                <a:lnTo>
                  <a:pt x="0" y="727589"/>
                </a:lnTo>
                <a:lnTo>
                  <a:pt x="1936" y="755400"/>
                </a:lnTo>
                <a:lnTo>
                  <a:pt x="9077" y="790989"/>
                </a:lnTo>
                <a:lnTo>
                  <a:pt x="19464" y="806332"/>
                </a:lnTo>
                <a:lnTo>
                  <a:pt x="36252" y="816327"/>
                </a:lnTo>
                <a:lnTo>
                  <a:pt x="57736" y="821827"/>
                </a:lnTo>
                <a:lnTo>
                  <a:pt x="83159" y="821625"/>
                </a:lnTo>
                <a:lnTo>
                  <a:pt x="112450" y="818890"/>
                </a:lnTo>
                <a:lnTo>
                  <a:pt x="143989" y="815029"/>
                </a:lnTo>
                <a:lnTo>
                  <a:pt x="176527" y="810667"/>
                </a:lnTo>
                <a:lnTo>
                  <a:pt x="205276" y="801849"/>
                </a:lnTo>
                <a:lnTo>
                  <a:pt x="244944" y="78479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19" name="SMARTInkShape-Group416"/>
          <p:cNvGrpSpPr/>
          <p:nvPr/>
        </p:nvGrpSpPr>
        <p:grpSpPr>
          <a:xfrm>
            <a:off x="7101028" y="50032"/>
            <a:ext cx="420625" cy="369498"/>
            <a:chOff x="7101028" y="50032"/>
            <a:chExt cx="420625" cy="369498"/>
          </a:xfrm>
        </p:grpSpPr>
        <p:sp>
          <p:nvSpPr>
            <p:cNvPr id="2539614" name="SMARTInkShape-2277"/>
            <p:cNvSpPr/>
            <p:nvPr/>
          </p:nvSpPr>
          <p:spPr bwMode="auto">
            <a:xfrm>
              <a:off x="7380002" y="71438"/>
              <a:ext cx="141651" cy="348092"/>
            </a:xfrm>
            <a:custGeom>
              <a:avLst/>
              <a:gdLst/>
              <a:ahLst/>
              <a:cxnLst/>
              <a:rect l="0" t="0" r="0" b="0"/>
              <a:pathLst>
                <a:path w="141651" h="348092">
                  <a:moveTo>
                    <a:pt x="106648" y="0"/>
                  </a:moveTo>
                  <a:lnTo>
                    <a:pt x="99591" y="0"/>
                  </a:lnTo>
                  <a:lnTo>
                    <a:pt x="115606" y="9943"/>
                  </a:lnTo>
                  <a:lnTo>
                    <a:pt x="136924" y="38403"/>
                  </a:lnTo>
                  <a:lnTo>
                    <a:pt x="139948" y="47759"/>
                  </a:lnTo>
                  <a:lnTo>
                    <a:pt x="141650" y="65744"/>
                  </a:lnTo>
                  <a:lnTo>
                    <a:pt x="138362" y="86154"/>
                  </a:lnTo>
                  <a:lnTo>
                    <a:pt x="125230" y="120088"/>
                  </a:lnTo>
                  <a:lnTo>
                    <a:pt x="112053" y="155248"/>
                  </a:lnTo>
                  <a:lnTo>
                    <a:pt x="94952" y="189969"/>
                  </a:lnTo>
                  <a:lnTo>
                    <a:pt x="92873" y="201831"/>
                  </a:lnTo>
                  <a:lnTo>
                    <a:pt x="93496" y="203610"/>
                  </a:lnTo>
                  <a:lnTo>
                    <a:pt x="94705" y="204796"/>
                  </a:lnTo>
                  <a:lnTo>
                    <a:pt x="98556" y="206700"/>
                  </a:lnTo>
                  <a:lnTo>
                    <a:pt x="103016" y="210822"/>
                  </a:lnTo>
                  <a:lnTo>
                    <a:pt x="103433" y="211985"/>
                  </a:lnTo>
                  <a:lnTo>
                    <a:pt x="102917" y="212761"/>
                  </a:lnTo>
                  <a:lnTo>
                    <a:pt x="101780" y="213278"/>
                  </a:lnTo>
                  <a:lnTo>
                    <a:pt x="75232" y="245335"/>
                  </a:lnTo>
                  <a:lnTo>
                    <a:pt x="46096" y="278928"/>
                  </a:lnTo>
                  <a:lnTo>
                    <a:pt x="18987" y="307244"/>
                  </a:lnTo>
                  <a:lnTo>
                    <a:pt x="2066" y="340161"/>
                  </a:lnTo>
                  <a:lnTo>
                    <a:pt x="0" y="348091"/>
                  </a:lnTo>
                  <a:lnTo>
                    <a:pt x="28067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5" name="SMARTInkShape-2278"/>
            <p:cNvSpPr/>
            <p:nvPr/>
          </p:nvSpPr>
          <p:spPr bwMode="auto">
            <a:xfrm>
              <a:off x="7101028" y="50032"/>
              <a:ext cx="114161" cy="318711"/>
            </a:xfrm>
            <a:custGeom>
              <a:avLst/>
              <a:gdLst/>
              <a:ahLst/>
              <a:cxnLst/>
              <a:rect l="0" t="0" r="0" b="0"/>
              <a:pathLst>
                <a:path w="114161" h="318711">
                  <a:moveTo>
                    <a:pt x="114160" y="7118"/>
                  </a:moveTo>
                  <a:lnTo>
                    <a:pt x="107103" y="7118"/>
                  </a:lnTo>
                  <a:lnTo>
                    <a:pt x="114134" y="0"/>
                  </a:lnTo>
                  <a:lnTo>
                    <a:pt x="114152" y="3774"/>
                  </a:lnTo>
                  <a:lnTo>
                    <a:pt x="110365" y="13712"/>
                  </a:lnTo>
                  <a:lnTo>
                    <a:pt x="82048" y="46119"/>
                  </a:lnTo>
                  <a:lnTo>
                    <a:pt x="48909" y="79490"/>
                  </a:lnTo>
                  <a:lnTo>
                    <a:pt x="29596" y="98826"/>
                  </a:lnTo>
                  <a:lnTo>
                    <a:pt x="30003" y="99213"/>
                  </a:lnTo>
                  <a:lnTo>
                    <a:pt x="34688" y="99885"/>
                  </a:lnTo>
                  <a:lnTo>
                    <a:pt x="41651" y="93827"/>
                  </a:lnTo>
                  <a:lnTo>
                    <a:pt x="58722" y="92929"/>
                  </a:lnTo>
                  <a:lnTo>
                    <a:pt x="60532" y="93694"/>
                  </a:lnTo>
                  <a:lnTo>
                    <a:pt x="61739" y="94998"/>
                  </a:lnTo>
                  <a:lnTo>
                    <a:pt x="63080" y="98563"/>
                  </a:lnTo>
                  <a:lnTo>
                    <a:pt x="64012" y="113430"/>
                  </a:lnTo>
                  <a:lnTo>
                    <a:pt x="60319" y="126636"/>
                  </a:lnTo>
                  <a:lnTo>
                    <a:pt x="41207" y="158588"/>
                  </a:lnTo>
                  <a:lnTo>
                    <a:pt x="10759" y="194249"/>
                  </a:lnTo>
                  <a:lnTo>
                    <a:pt x="3442" y="203764"/>
                  </a:lnTo>
                  <a:lnTo>
                    <a:pt x="332" y="212744"/>
                  </a:lnTo>
                  <a:lnTo>
                    <a:pt x="0" y="217622"/>
                  </a:lnTo>
                  <a:lnTo>
                    <a:pt x="2038" y="221855"/>
                  </a:lnTo>
                  <a:lnTo>
                    <a:pt x="23464" y="257346"/>
                  </a:lnTo>
                  <a:lnTo>
                    <a:pt x="30988" y="267555"/>
                  </a:lnTo>
                  <a:lnTo>
                    <a:pt x="46497" y="301739"/>
                  </a:lnTo>
                  <a:lnTo>
                    <a:pt x="49662" y="314899"/>
                  </a:lnTo>
                  <a:lnTo>
                    <a:pt x="51317" y="317080"/>
                  </a:lnTo>
                  <a:lnTo>
                    <a:pt x="53214" y="318535"/>
                  </a:lnTo>
                  <a:lnTo>
                    <a:pt x="54479" y="318710"/>
                  </a:lnTo>
                  <a:lnTo>
                    <a:pt x="55323" y="318034"/>
                  </a:lnTo>
                  <a:lnTo>
                    <a:pt x="64153" y="285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6" name="SMARTInkShape-2279"/>
            <p:cNvSpPr/>
            <p:nvPr/>
          </p:nvSpPr>
          <p:spPr bwMode="auto">
            <a:xfrm>
              <a:off x="7215188" y="57150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7143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7" name="SMARTInkShape-2280"/>
            <p:cNvSpPr/>
            <p:nvPr/>
          </p:nvSpPr>
          <p:spPr bwMode="auto">
            <a:xfrm>
              <a:off x="7265622" y="121444"/>
              <a:ext cx="92442" cy="183724"/>
            </a:xfrm>
            <a:custGeom>
              <a:avLst/>
              <a:gdLst/>
              <a:ahLst/>
              <a:cxnLst/>
              <a:rect l="0" t="0" r="0" b="0"/>
              <a:pathLst>
                <a:path w="92442" h="183724">
                  <a:moveTo>
                    <a:pt x="92441" y="0"/>
                  </a:moveTo>
                  <a:lnTo>
                    <a:pt x="74742" y="0"/>
                  </a:lnTo>
                  <a:lnTo>
                    <a:pt x="73497" y="794"/>
                  </a:lnTo>
                  <a:lnTo>
                    <a:pt x="72668" y="2116"/>
                  </a:lnTo>
                  <a:lnTo>
                    <a:pt x="72115" y="3792"/>
                  </a:lnTo>
                  <a:lnTo>
                    <a:pt x="54245" y="37584"/>
                  </a:lnTo>
                  <a:lnTo>
                    <a:pt x="39093" y="70365"/>
                  </a:lnTo>
                  <a:lnTo>
                    <a:pt x="26275" y="98813"/>
                  </a:lnTo>
                  <a:lnTo>
                    <a:pt x="17097" y="130437"/>
                  </a:lnTo>
                  <a:lnTo>
                    <a:pt x="6884" y="161144"/>
                  </a:lnTo>
                  <a:lnTo>
                    <a:pt x="0" y="183723"/>
                  </a:lnTo>
                  <a:lnTo>
                    <a:pt x="671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8" name="SMARTInkShape-2281"/>
            <p:cNvSpPr/>
            <p:nvPr/>
          </p:nvSpPr>
          <p:spPr bwMode="auto">
            <a:xfrm>
              <a:off x="7202423" y="142875"/>
              <a:ext cx="198503" cy="85272"/>
            </a:xfrm>
            <a:custGeom>
              <a:avLst/>
              <a:gdLst/>
              <a:ahLst/>
              <a:cxnLst/>
              <a:rect l="0" t="0" r="0" b="0"/>
              <a:pathLst>
                <a:path w="198503" h="85272">
                  <a:moveTo>
                    <a:pt x="62771" y="0"/>
                  </a:moveTo>
                  <a:lnTo>
                    <a:pt x="62771" y="3792"/>
                  </a:lnTo>
                  <a:lnTo>
                    <a:pt x="60654" y="7771"/>
                  </a:lnTo>
                  <a:lnTo>
                    <a:pt x="57861" y="12185"/>
                  </a:lnTo>
                  <a:lnTo>
                    <a:pt x="55495" y="19133"/>
                  </a:lnTo>
                  <a:lnTo>
                    <a:pt x="30808" y="52668"/>
                  </a:lnTo>
                  <a:lnTo>
                    <a:pt x="0" y="84193"/>
                  </a:lnTo>
                  <a:lnTo>
                    <a:pt x="286" y="84704"/>
                  </a:lnTo>
                  <a:lnTo>
                    <a:pt x="2721" y="85271"/>
                  </a:lnTo>
                  <a:lnTo>
                    <a:pt x="17249" y="84842"/>
                  </a:lnTo>
                  <a:lnTo>
                    <a:pt x="46459" y="80053"/>
                  </a:lnTo>
                  <a:lnTo>
                    <a:pt x="76458" y="76901"/>
                  </a:lnTo>
                  <a:lnTo>
                    <a:pt x="105456" y="73056"/>
                  </a:lnTo>
                  <a:lnTo>
                    <a:pt x="134156" y="69800"/>
                  </a:lnTo>
                  <a:lnTo>
                    <a:pt x="168505" y="65382"/>
                  </a:lnTo>
                  <a:lnTo>
                    <a:pt x="19850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20" name="SMARTInkShape-2282"/>
          <p:cNvSpPr/>
          <p:nvPr/>
        </p:nvSpPr>
        <p:spPr bwMode="auto">
          <a:xfrm>
            <a:off x="7679531" y="3336131"/>
            <a:ext cx="178595" cy="28576"/>
          </a:xfrm>
          <a:custGeom>
            <a:avLst/>
            <a:gdLst/>
            <a:ahLst/>
            <a:cxnLst/>
            <a:rect l="0" t="0" r="0" b="0"/>
            <a:pathLst>
              <a:path w="178595" h="28576">
                <a:moveTo>
                  <a:pt x="0" y="28575"/>
                </a:moveTo>
                <a:lnTo>
                  <a:pt x="33201" y="28575"/>
                </a:lnTo>
                <a:lnTo>
                  <a:pt x="67781" y="26459"/>
                </a:lnTo>
                <a:lnTo>
                  <a:pt x="94419" y="22078"/>
                </a:lnTo>
                <a:lnTo>
                  <a:pt x="122133" y="14840"/>
                </a:lnTo>
                <a:lnTo>
                  <a:pt x="156926" y="5632"/>
                </a:lnTo>
                <a:lnTo>
                  <a:pt x="1785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23" name="SMARTInkShape-Group418"/>
          <p:cNvGrpSpPr/>
          <p:nvPr/>
        </p:nvGrpSpPr>
        <p:grpSpPr>
          <a:xfrm>
            <a:off x="8286750" y="3300413"/>
            <a:ext cx="64295" cy="50007"/>
            <a:chOff x="8286750" y="3300413"/>
            <a:chExt cx="64295" cy="50007"/>
          </a:xfrm>
        </p:grpSpPr>
        <p:sp>
          <p:nvSpPr>
            <p:cNvPr id="2539621" name="SMARTInkShape-2283"/>
            <p:cNvSpPr/>
            <p:nvPr/>
          </p:nvSpPr>
          <p:spPr bwMode="auto">
            <a:xfrm>
              <a:off x="8336756" y="3328988"/>
              <a:ext cx="14289" cy="21432"/>
            </a:xfrm>
            <a:custGeom>
              <a:avLst/>
              <a:gdLst/>
              <a:ahLst/>
              <a:cxnLst/>
              <a:rect l="0" t="0" r="0" b="0"/>
              <a:pathLst>
                <a:path w="14289" h="21432">
                  <a:moveTo>
                    <a:pt x="14288" y="21431"/>
                  </a:moveTo>
                  <a:lnTo>
                    <a:pt x="14288" y="17639"/>
                  </a:lnTo>
                  <a:lnTo>
                    <a:pt x="12171" y="1366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2" name="SMARTInkShape-2284"/>
            <p:cNvSpPr/>
            <p:nvPr/>
          </p:nvSpPr>
          <p:spPr bwMode="auto">
            <a:xfrm>
              <a:off x="8286750" y="3300413"/>
              <a:ext cx="14289" cy="14288"/>
            </a:xfrm>
            <a:custGeom>
              <a:avLst/>
              <a:gdLst/>
              <a:ahLst/>
              <a:cxnLst/>
              <a:rect l="0" t="0" r="0" b="0"/>
              <a:pathLst>
                <a:path w="14289" h="14288">
                  <a:moveTo>
                    <a:pt x="0" y="0"/>
                  </a:moveTo>
                  <a:lnTo>
                    <a:pt x="0" y="14287"/>
                  </a:lnTo>
                  <a:lnTo>
                    <a:pt x="3793" y="10495"/>
                  </a:lnTo>
                  <a:lnTo>
                    <a:pt x="7771" y="8633"/>
                  </a:lnTo>
                  <a:lnTo>
                    <a:pt x="1428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29" name="SMARTInkShape-Group419"/>
          <p:cNvGrpSpPr/>
          <p:nvPr/>
        </p:nvGrpSpPr>
        <p:grpSpPr>
          <a:xfrm>
            <a:off x="2000250" y="8"/>
            <a:ext cx="707232" cy="521487"/>
            <a:chOff x="2000250" y="8"/>
            <a:chExt cx="707232" cy="521487"/>
          </a:xfrm>
        </p:grpSpPr>
        <p:sp>
          <p:nvSpPr>
            <p:cNvPr id="2539624" name="SMARTInkShape-2285"/>
            <p:cNvSpPr/>
            <p:nvPr/>
          </p:nvSpPr>
          <p:spPr bwMode="auto">
            <a:xfrm>
              <a:off x="2481405" y="64294"/>
              <a:ext cx="226077" cy="457201"/>
            </a:xfrm>
            <a:custGeom>
              <a:avLst/>
              <a:gdLst/>
              <a:ahLst/>
              <a:cxnLst/>
              <a:rect l="0" t="0" r="0" b="0"/>
              <a:pathLst>
                <a:path w="226077" h="457201">
                  <a:moveTo>
                    <a:pt x="226076" y="0"/>
                  </a:moveTo>
                  <a:lnTo>
                    <a:pt x="218785" y="794"/>
                  </a:lnTo>
                  <a:lnTo>
                    <a:pt x="191828" y="12004"/>
                  </a:lnTo>
                  <a:lnTo>
                    <a:pt x="169580" y="26766"/>
                  </a:lnTo>
                  <a:lnTo>
                    <a:pt x="141171" y="51848"/>
                  </a:lnTo>
                  <a:lnTo>
                    <a:pt x="110024" y="85750"/>
                  </a:lnTo>
                  <a:lnTo>
                    <a:pt x="93939" y="104791"/>
                  </a:lnTo>
                  <a:lnTo>
                    <a:pt x="77660" y="125423"/>
                  </a:lnTo>
                  <a:lnTo>
                    <a:pt x="61251" y="147115"/>
                  </a:lnTo>
                  <a:lnTo>
                    <a:pt x="44755" y="169514"/>
                  </a:lnTo>
                  <a:lnTo>
                    <a:pt x="31377" y="193178"/>
                  </a:lnTo>
                  <a:lnTo>
                    <a:pt x="20077" y="217685"/>
                  </a:lnTo>
                  <a:lnTo>
                    <a:pt x="10162" y="242755"/>
                  </a:lnTo>
                  <a:lnTo>
                    <a:pt x="4346" y="267405"/>
                  </a:lnTo>
                  <a:lnTo>
                    <a:pt x="1262" y="291776"/>
                  </a:lnTo>
                  <a:lnTo>
                    <a:pt x="0" y="315961"/>
                  </a:lnTo>
                  <a:lnTo>
                    <a:pt x="3128" y="338434"/>
                  </a:lnTo>
                  <a:lnTo>
                    <a:pt x="9181" y="359767"/>
                  </a:lnTo>
                  <a:lnTo>
                    <a:pt x="17186" y="380338"/>
                  </a:lnTo>
                  <a:lnTo>
                    <a:pt x="43013" y="413779"/>
                  </a:lnTo>
                  <a:lnTo>
                    <a:pt x="90345" y="4572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5" name="SMARTInkShape-2286"/>
            <p:cNvSpPr/>
            <p:nvPr/>
          </p:nvSpPr>
          <p:spPr bwMode="auto">
            <a:xfrm>
              <a:off x="2000250" y="235744"/>
              <a:ext cx="271464" cy="57151"/>
            </a:xfrm>
            <a:custGeom>
              <a:avLst/>
              <a:gdLst/>
              <a:ahLst/>
              <a:cxnLst/>
              <a:rect l="0" t="0" r="0" b="0"/>
              <a:pathLst>
                <a:path w="271464" h="57151">
                  <a:moveTo>
                    <a:pt x="0" y="57150"/>
                  </a:moveTo>
                  <a:lnTo>
                    <a:pt x="33622" y="47207"/>
                  </a:lnTo>
                  <a:lnTo>
                    <a:pt x="57541" y="42676"/>
                  </a:lnTo>
                  <a:lnTo>
                    <a:pt x="85899" y="37223"/>
                  </a:lnTo>
                  <a:lnTo>
                    <a:pt x="114377" y="29508"/>
                  </a:lnTo>
                  <a:lnTo>
                    <a:pt x="142909" y="22904"/>
                  </a:lnTo>
                  <a:lnTo>
                    <a:pt x="170672" y="17323"/>
                  </a:lnTo>
                  <a:lnTo>
                    <a:pt x="196240" y="12197"/>
                  </a:lnTo>
                  <a:lnTo>
                    <a:pt x="225362" y="4848"/>
                  </a:lnTo>
                  <a:lnTo>
                    <a:pt x="256121" y="638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6" name="SMARTInkShape-2287"/>
            <p:cNvSpPr/>
            <p:nvPr/>
          </p:nvSpPr>
          <p:spPr bwMode="auto">
            <a:xfrm>
              <a:off x="2143125" y="71760"/>
              <a:ext cx="71439" cy="314004"/>
            </a:xfrm>
            <a:custGeom>
              <a:avLst/>
              <a:gdLst/>
              <a:ahLst/>
              <a:cxnLst/>
              <a:rect l="0" t="0" r="0" b="0"/>
              <a:pathLst>
                <a:path w="71439" h="314004">
                  <a:moveTo>
                    <a:pt x="71438" y="28253"/>
                  </a:moveTo>
                  <a:lnTo>
                    <a:pt x="71438" y="7927"/>
                  </a:lnTo>
                  <a:lnTo>
                    <a:pt x="65287" y="768"/>
                  </a:lnTo>
                  <a:lnTo>
                    <a:pt x="62618" y="162"/>
                  </a:lnTo>
                  <a:lnTo>
                    <a:pt x="60796" y="0"/>
                  </a:lnTo>
                  <a:lnTo>
                    <a:pt x="56654" y="1938"/>
                  </a:lnTo>
                  <a:lnTo>
                    <a:pt x="39475" y="14263"/>
                  </a:lnTo>
                  <a:lnTo>
                    <a:pt x="16536" y="49566"/>
                  </a:lnTo>
                  <a:lnTo>
                    <a:pt x="6134" y="74873"/>
                  </a:lnTo>
                  <a:lnTo>
                    <a:pt x="1818" y="106271"/>
                  </a:lnTo>
                  <a:lnTo>
                    <a:pt x="4331" y="140710"/>
                  </a:lnTo>
                  <a:lnTo>
                    <a:pt x="6310" y="176050"/>
                  </a:lnTo>
                  <a:lnTo>
                    <a:pt x="10689" y="211656"/>
                  </a:lnTo>
                  <a:lnTo>
                    <a:pt x="17014" y="247342"/>
                  </a:lnTo>
                  <a:lnTo>
                    <a:pt x="19765" y="282755"/>
                  </a:lnTo>
                  <a:lnTo>
                    <a:pt x="17251" y="295088"/>
                  </a:lnTo>
                  <a:lnTo>
                    <a:pt x="11371" y="303744"/>
                  </a:lnTo>
                  <a:lnTo>
                    <a:pt x="0" y="3140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7" name="SMARTInkShape-2288"/>
            <p:cNvSpPr/>
            <p:nvPr/>
          </p:nvSpPr>
          <p:spPr bwMode="auto">
            <a:xfrm>
              <a:off x="2064544" y="8"/>
              <a:ext cx="7145" cy="28568"/>
            </a:xfrm>
            <a:custGeom>
              <a:avLst/>
              <a:gdLst/>
              <a:ahLst/>
              <a:cxnLst/>
              <a:rect l="0" t="0" r="0" b="0"/>
              <a:pathLst>
                <a:path w="7145" h="28568">
                  <a:moveTo>
                    <a:pt x="7144" y="7136"/>
                  </a:moveTo>
                  <a:lnTo>
                    <a:pt x="7144" y="18"/>
                  </a:lnTo>
                  <a:lnTo>
                    <a:pt x="3351" y="0"/>
                  </a:lnTo>
                  <a:lnTo>
                    <a:pt x="2234" y="791"/>
                  </a:lnTo>
                  <a:lnTo>
                    <a:pt x="1489" y="2112"/>
                  </a:lnTo>
                  <a:lnTo>
                    <a:pt x="87" y="12992"/>
                  </a:lnTo>
                  <a:lnTo>
                    <a:pt x="0" y="285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8" name="SMARTInkShape-2289"/>
            <p:cNvSpPr/>
            <p:nvPr/>
          </p:nvSpPr>
          <p:spPr bwMode="auto">
            <a:xfrm>
              <a:off x="2000580" y="157485"/>
              <a:ext cx="27952" cy="168347"/>
            </a:xfrm>
            <a:custGeom>
              <a:avLst/>
              <a:gdLst/>
              <a:ahLst/>
              <a:cxnLst/>
              <a:rect l="0" t="0" r="0" b="0"/>
              <a:pathLst>
                <a:path w="27952" h="168347">
                  <a:moveTo>
                    <a:pt x="21101" y="28253"/>
                  </a:moveTo>
                  <a:lnTo>
                    <a:pt x="21101" y="766"/>
                  </a:lnTo>
                  <a:lnTo>
                    <a:pt x="21895" y="403"/>
                  </a:lnTo>
                  <a:lnTo>
                    <a:pt x="24894" y="0"/>
                  </a:lnTo>
                  <a:lnTo>
                    <a:pt x="26011" y="686"/>
                  </a:lnTo>
                  <a:lnTo>
                    <a:pt x="26756" y="1938"/>
                  </a:lnTo>
                  <a:lnTo>
                    <a:pt x="27804" y="7491"/>
                  </a:lnTo>
                  <a:lnTo>
                    <a:pt x="27951" y="9649"/>
                  </a:lnTo>
                  <a:lnTo>
                    <a:pt x="20435" y="38826"/>
                  </a:lnTo>
                  <a:lnTo>
                    <a:pt x="11445" y="74174"/>
                  </a:lnTo>
                  <a:lnTo>
                    <a:pt x="8186" y="102272"/>
                  </a:lnTo>
                  <a:lnTo>
                    <a:pt x="2175" y="133714"/>
                  </a:lnTo>
                  <a:lnTo>
                    <a:pt x="0" y="161066"/>
                  </a:lnTo>
                  <a:lnTo>
                    <a:pt x="684" y="164420"/>
                  </a:lnTo>
                  <a:lnTo>
                    <a:pt x="1933" y="166656"/>
                  </a:lnTo>
                  <a:lnTo>
                    <a:pt x="3560" y="168146"/>
                  </a:lnTo>
                  <a:lnTo>
                    <a:pt x="4645" y="168346"/>
                  </a:lnTo>
                  <a:lnTo>
                    <a:pt x="5368" y="167686"/>
                  </a:lnTo>
                  <a:lnTo>
                    <a:pt x="5850" y="166452"/>
                  </a:lnTo>
                  <a:lnTo>
                    <a:pt x="12461" y="133261"/>
                  </a:lnTo>
                  <a:lnTo>
                    <a:pt x="21101" y="996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30" name="SMARTInkShape-2290"/>
          <p:cNvSpPr/>
          <p:nvPr/>
        </p:nvSpPr>
        <p:spPr bwMode="auto">
          <a:xfrm>
            <a:off x="6822281" y="314325"/>
            <a:ext cx="49265" cy="257176"/>
          </a:xfrm>
          <a:custGeom>
            <a:avLst/>
            <a:gdLst/>
            <a:ahLst/>
            <a:cxnLst/>
            <a:rect l="0" t="0" r="0" b="0"/>
            <a:pathLst>
              <a:path w="49265" h="257176">
                <a:moveTo>
                  <a:pt x="0" y="0"/>
                </a:moveTo>
                <a:lnTo>
                  <a:pt x="15542" y="9888"/>
                </a:lnTo>
                <a:lnTo>
                  <a:pt x="23576" y="18682"/>
                </a:lnTo>
                <a:lnTo>
                  <a:pt x="37319" y="47964"/>
                </a:lnTo>
                <a:lnTo>
                  <a:pt x="44367" y="68942"/>
                </a:lnTo>
                <a:lnTo>
                  <a:pt x="48335" y="104653"/>
                </a:lnTo>
                <a:lnTo>
                  <a:pt x="49264" y="134090"/>
                </a:lnTo>
                <a:lnTo>
                  <a:pt x="43326" y="165693"/>
                </a:lnTo>
                <a:lnTo>
                  <a:pt x="32750" y="197466"/>
                </a:lnTo>
                <a:lnTo>
                  <a:pt x="20112" y="227463"/>
                </a:lnTo>
                <a:lnTo>
                  <a:pt x="7144" y="2571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39" name="SMARTInkShape-Group421"/>
          <p:cNvGrpSpPr/>
          <p:nvPr/>
        </p:nvGrpSpPr>
        <p:grpSpPr>
          <a:xfrm>
            <a:off x="7475379" y="542925"/>
            <a:ext cx="1411447" cy="315140"/>
            <a:chOff x="7475379" y="542925"/>
            <a:chExt cx="1411447" cy="315140"/>
          </a:xfrm>
        </p:grpSpPr>
        <p:sp>
          <p:nvSpPr>
            <p:cNvPr id="2539631" name="SMARTInkShape-2291"/>
            <p:cNvSpPr/>
            <p:nvPr/>
          </p:nvSpPr>
          <p:spPr bwMode="auto">
            <a:xfrm>
              <a:off x="8765381" y="764408"/>
              <a:ext cx="121445" cy="78556"/>
            </a:xfrm>
            <a:custGeom>
              <a:avLst/>
              <a:gdLst/>
              <a:ahLst/>
              <a:cxnLst/>
              <a:rect l="0" t="0" r="0" b="0"/>
              <a:pathLst>
                <a:path w="121445" h="78556">
                  <a:moveTo>
                    <a:pt x="0" y="14261"/>
                  </a:moveTo>
                  <a:lnTo>
                    <a:pt x="3793" y="10468"/>
                  </a:lnTo>
                  <a:lnTo>
                    <a:pt x="9888" y="8607"/>
                  </a:lnTo>
                  <a:lnTo>
                    <a:pt x="30305" y="5131"/>
                  </a:lnTo>
                  <a:lnTo>
                    <a:pt x="44175" y="992"/>
                  </a:lnTo>
                  <a:lnTo>
                    <a:pt x="60497" y="0"/>
                  </a:lnTo>
                  <a:lnTo>
                    <a:pt x="64723" y="2102"/>
                  </a:lnTo>
                  <a:lnTo>
                    <a:pt x="66961" y="3773"/>
                  </a:lnTo>
                  <a:lnTo>
                    <a:pt x="67660" y="5682"/>
                  </a:lnTo>
                  <a:lnTo>
                    <a:pt x="67332" y="7748"/>
                  </a:lnTo>
                  <a:lnTo>
                    <a:pt x="49900" y="43038"/>
                  </a:lnTo>
                  <a:lnTo>
                    <a:pt x="44948" y="55066"/>
                  </a:lnTo>
                  <a:lnTo>
                    <a:pt x="43274" y="66242"/>
                  </a:lnTo>
                  <a:lnTo>
                    <a:pt x="44725" y="67965"/>
                  </a:lnTo>
                  <a:lnTo>
                    <a:pt x="50569" y="69879"/>
                  </a:lnTo>
                  <a:lnTo>
                    <a:pt x="80186" y="73468"/>
                  </a:lnTo>
                  <a:lnTo>
                    <a:pt x="93344" y="77047"/>
                  </a:lnTo>
                  <a:lnTo>
                    <a:pt x="121444" y="785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2" name="SMARTInkShape-2292"/>
            <p:cNvSpPr/>
            <p:nvPr/>
          </p:nvSpPr>
          <p:spPr bwMode="auto">
            <a:xfrm>
              <a:off x="8585321" y="582377"/>
              <a:ext cx="162549" cy="244764"/>
            </a:xfrm>
            <a:custGeom>
              <a:avLst/>
              <a:gdLst/>
              <a:ahLst/>
              <a:cxnLst/>
              <a:rect l="0" t="0" r="0" b="0"/>
              <a:pathLst>
                <a:path w="162549" h="244764">
                  <a:moveTo>
                    <a:pt x="151485" y="17698"/>
                  </a:moveTo>
                  <a:lnTo>
                    <a:pt x="155278" y="17698"/>
                  </a:lnTo>
                  <a:lnTo>
                    <a:pt x="156395" y="16904"/>
                  </a:lnTo>
                  <a:lnTo>
                    <a:pt x="157140" y="15581"/>
                  </a:lnTo>
                  <a:lnTo>
                    <a:pt x="157636" y="13906"/>
                  </a:lnTo>
                  <a:lnTo>
                    <a:pt x="162127" y="7755"/>
                  </a:lnTo>
                  <a:lnTo>
                    <a:pt x="162548" y="6307"/>
                  </a:lnTo>
                  <a:lnTo>
                    <a:pt x="162036" y="5341"/>
                  </a:lnTo>
                  <a:lnTo>
                    <a:pt x="157522" y="1866"/>
                  </a:lnTo>
                  <a:lnTo>
                    <a:pt x="155510" y="0"/>
                  </a:lnTo>
                  <a:lnTo>
                    <a:pt x="146924" y="42"/>
                  </a:lnTo>
                  <a:lnTo>
                    <a:pt x="118217" y="10330"/>
                  </a:lnTo>
                  <a:lnTo>
                    <a:pt x="86881" y="28443"/>
                  </a:lnTo>
                  <a:lnTo>
                    <a:pt x="55175" y="54128"/>
                  </a:lnTo>
                  <a:lnTo>
                    <a:pt x="40399" y="75059"/>
                  </a:lnTo>
                  <a:lnTo>
                    <a:pt x="35439" y="88435"/>
                  </a:lnTo>
                  <a:lnTo>
                    <a:pt x="35880" y="99672"/>
                  </a:lnTo>
                  <a:lnTo>
                    <a:pt x="42955" y="109958"/>
                  </a:lnTo>
                  <a:lnTo>
                    <a:pt x="54037" y="119027"/>
                  </a:lnTo>
                  <a:lnTo>
                    <a:pt x="82671" y="131317"/>
                  </a:lnTo>
                  <a:lnTo>
                    <a:pt x="114874" y="145181"/>
                  </a:lnTo>
                  <a:lnTo>
                    <a:pt x="141784" y="158297"/>
                  </a:lnTo>
                  <a:lnTo>
                    <a:pt x="147173" y="166441"/>
                  </a:lnTo>
                  <a:lnTo>
                    <a:pt x="147024" y="170835"/>
                  </a:lnTo>
                  <a:lnTo>
                    <a:pt x="142623" y="179950"/>
                  </a:lnTo>
                  <a:lnTo>
                    <a:pt x="127429" y="194007"/>
                  </a:lnTo>
                  <a:lnTo>
                    <a:pt x="100260" y="208227"/>
                  </a:lnTo>
                  <a:lnTo>
                    <a:pt x="70867" y="222494"/>
                  </a:lnTo>
                  <a:lnTo>
                    <a:pt x="42049" y="232983"/>
                  </a:lnTo>
                  <a:lnTo>
                    <a:pt x="6341" y="243996"/>
                  </a:lnTo>
                  <a:lnTo>
                    <a:pt x="2335" y="244763"/>
                  </a:lnTo>
                  <a:lnTo>
                    <a:pt x="458" y="244481"/>
                  </a:lnTo>
                  <a:lnTo>
                    <a:pt x="0" y="243499"/>
                  </a:lnTo>
                  <a:lnTo>
                    <a:pt x="488" y="242051"/>
                  </a:lnTo>
                  <a:lnTo>
                    <a:pt x="35002" y="225673"/>
                  </a:lnTo>
                  <a:lnTo>
                    <a:pt x="67857" y="209474"/>
                  </a:lnTo>
                  <a:lnTo>
                    <a:pt x="80048" y="2034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3" name="SMARTInkShape-2293"/>
            <p:cNvSpPr/>
            <p:nvPr/>
          </p:nvSpPr>
          <p:spPr bwMode="auto">
            <a:xfrm>
              <a:off x="8396838" y="728786"/>
              <a:ext cx="147088" cy="119085"/>
            </a:xfrm>
            <a:custGeom>
              <a:avLst/>
              <a:gdLst/>
              <a:ahLst/>
              <a:cxnLst/>
              <a:rect l="0" t="0" r="0" b="0"/>
              <a:pathLst>
                <a:path w="147088" h="119085">
                  <a:moveTo>
                    <a:pt x="11356" y="35595"/>
                  </a:moveTo>
                  <a:lnTo>
                    <a:pt x="5205" y="35595"/>
                  </a:lnTo>
                  <a:lnTo>
                    <a:pt x="29065" y="34802"/>
                  </a:lnTo>
                  <a:lnTo>
                    <a:pt x="60807" y="23410"/>
                  </a:lnTo>
                  <a:lnTo>
                    <a:pt x="91118" y="4628"/>
                  </a:lnTo>
                  <a:lnTo>
                    <a:pt x="92312" y="3044"/>
                  </a:lnTo>
                  <a:lnTo>
                    <a:pt x="92314" y="1988"/>
                  </a:lnTo>
                  <a:lnTo>
                    <a:pt x="91521" y="1284"/>
                  </a:lnTo>
                  <a:lnTo>
                    <a:pt x="88525" y="502"/>
                  </a:lnTo>
                  <a:lnTo>
                    <a:pt x="76340" y="0"/>
                  </a:lnTo>
                  <a:lnTo>
                    <a:pt x="59450" y="7498"/>
                  </a:lnTo>
                  <a:lnTo>
                    <a:pt x="39365" y="19774"/>
                  </a:lnTo>
                  <a:lnTo>
                    <a:pt x="16948" y="48757"/>
                  </a:lnTo>
                  <a:lnTo>
                    <a:pt x="3664" y="70187"/>
                  </a:lnTo>
                  <a:lnTo>
                    <a:pt x="0" y="81661"/>
                  </a:lnTo>
                  <a:lnTo>
                    <a:pt x="1730" y="100838"/>
                  </a:lnTo>
                  <a:lnTo>
                    <a:pt x="4938" y="106078"/>
                  </a:lnTo>
                  <a:lnTo>
                    <a:pt x="14854" y="114017"/>
                  </a:lnTo>
                  <a:lnTo>
                    <a:pt x="27198" y="118074"/>
                  </a:lnTo>
                  <a:lnTo>
                    <a:pt x="40622" y="119084"/>
                  </a:lnTo>
                  <a:lnTo>
                    <a:pt x="54525" y="116887"/>
                  </a:lnTo>
                  <a:lnTo>
                    <a:pt x="87763" y="98396"/>
                  </a:lnTo>
                  <a:lnTo>
                    <a:pt x="120199" y="74400"/>
                  </a:lnTo>
                  <a:lnTo>
                    <a:pt x="147087" y="49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4" name="SMARTInkShape-2294"/>
            <p:cNvSpPr/>
            <p:nvPr/>
          </p:nvSpPr>
          <p:spPr bwMode="auto">
            <a:xfrm>
              <a:off x="8281570" y="692951"/>
              <a:ext cx="89084" cy="135593"/>
            </a:xfrm>
            <a:custGeom>
              <a:avLst/>
              <a:gdLst/>
              <a:ahLst/>
              <a:cxnLst/>
              <a:rect l="0" t="0" r="0" b="0"/>
              <a:pathLst>
                <a:path w="89084" h="135593">
                  <a:moveTo>
                    <a:pt x="76618" y="7137"/>
                  </a:moveTo>
                  <a:lnTo>
                    <a:pt x="76618" y="80"/>
                  </a:lnTo>
                  <a:lnTo>
                    <a:pt x="62882" y="0"/>
                  </a:lnTo>
                  <a:lnTo>
                    <a:pt x="49882" y="3787"/>
                  </a:lnTo>
                  <a:lnTo>
                    <a:pt x="39768" y="9937"/>
                  </a:lnTo>
                  <a:lnTo>
                    <a:pt x="31744" y="20578"/>
                  </a:lnTo>
                  <a:lnTo>
                    <a:pt x="28132" y="33785"/>
                  </a:lnTo>
                  <a:lnTo>
                    <a:pt x="29213" y="38396"/>
                  </a:lnTo>
                  <a:lnTo>
                    <a:pt x="34646" y="47753"/>
                  </a:lnTo>
                  <a:lnTo>
                    <a:pt x="69602" y="76904"/>
                  </a:lnTo>
                  <a:lnTo>
                    <a:pt x="84757" y="87769"/>
                  </a:lnTo>
                  <a:lnTo>
                    <a:pt x="88173" y="92715"/>
                  </a:lnTo>
                  <a:lnTo>
                    <a:pt x="89083" y="95145"/>
                  </a:lnTo>
                  <a:lnTo>
                    <a:pt x="88897" y="97559"/>
                  </a:lnTo>
                  <a:lnTo>
                    <a:pt x="86573" y="102358"/>
                  </a:lnTo>
                  <a:lnTo>
                    <a:pt x="77010" y="113314"/>
                  </a:lnTo>
                  <a:lnTo>
                    <a:pt x="41499" y="128138"/>
                  </a:lnTo>
                  <a:lnTo>
                    <a:pt x="11756" y="134725"/>
                  </a:lnTo>
                  <a:lnTo>
                    <a:pt x="0" y="135592"/>
                  </a:lnTo>
                  <a:lnTo>
                    <a:pt x="6202" y="128100"/>
                  </a:lnTo>
                  <a:lnTo>
                    <a:pt x="33755" y="107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5" name="SMARTInkShape-2295"/>
            <p:cNvSpPr/>
            <p:nvPr/>
          </p:nvSpPr>
          <p:spPr bwMode="auto">
            <a:xfrm>
              <a:off x="8251182" y="542925"/>
              <a:ext cx="57000" cy="315140"/>
            </a:xfrm>
            <a:custGeom>
              <a:avLst/>
              <a:gdLst/>
              <a:ahLst/>
              <a:cxnLst/>
              <a:rect l="0" t="0" r="0" b="0"/>
              <a:pathLst>
                <a:path w="57000" h="315140">
                  <a:moveTo>
                    <a:pt x="56999" y="0"/>
                  </a:moveTo>
                  <a:lnTo>
                    <a:pt x="56999" y="3792"/>
                  </a:lnTo>
                  <a:lnTo>
                    <a:pt x="56206" y="4909"/>
                  </a:lnTo>
                  <a:lnTo>
                    <a:pt x="54882" y="5654"/>
                  </a:lnTo>
                  <a:lnTo>
                    <a:pt x="53206" y="6151"/>
                  </a:lnTo>
                  <a:lnTo>
                    <a:pt x="49228" y="10936"/>
                  </a:lnTo>
                  <a:lnTo>
                    <a:pt x="40206" y="30735"/>
                  </a:lnTo>
                  <a:lnTo>
                    <a:pt x="33150" y="58231"/>
                  </a:lnTo>
                  <a:lnTo>
                    <a:pt x="26032" y="91513"/>
                  </a:lnTo>
                  <a:lnTo>
                    <a:pt x="19159" y="118989"/>
                  </a:lnTo>
                  <a:lnTo>
                    <a:pt x="11606" y="149722"/>
                  </a:lnTo>
                  <a:lnTo>
                    <a:pt x="5604" y="181901"/>
                  </a:lnTo>
                  <a:lnTo>
                    <a:pt x="2407" y="210491"/>
                  </a:lnTo>
                  <a:lnTo>
                    <a:pt x="986" y="236426"/>
                  </a:lnTo>
                  <a:lnTo>
                    <a:pt x="355" y="261183"/>
                  </a:lnTo>
                  <a:lnTo>
                    <a:pt x="0" y="293640"/>
                  </a:lnTo>
                  <a:lnTo>
                    <a:pt x="2033" y="307248"/>
                  </a:lnTo>
                  <a:lnTo>
                    <a:pt x="3686" y="311989"/>
                  </a:lnTo>
                  <a:lnTo>
                    <a:pt x="5582" y="314355"/>
                  </a:lnTo>
                  <a:lnTo>
                    <a:pt x="7640" y="315139"/>
                  </a:lnTo>
                  <a:lnTo>
                    <a:pt x="9805" y="314867"/>
                  </a:lnTo>
                  <a:lnTo>
                    <a:pt x="11249" y="313099"/>
                  </a:lnTo>
                  <a:lnTo>
                    <a:pt x="21281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6" name="SMARTInkShape-2296"/>
            <p:cNvSpPr/>
            <p:nvPr/>
          </p:nvSpPr>
          <p:spPr bwMode="auto">
            <a:xfrm>
              <a:off x="8001026" y="657225"/>
              <a:ext cx="250006" cy="183539"/>
            </a:xfrm>
            <a:custGeom>
              <a:avLst/>
              <a:gdLst/>
              <a:ahLst/>
              <a:cxnLst/>
              <a:rect l="0" t="0" r="0" b="0"/>
              <a:pathLst>
                <a:path w="250006" h="183539">
                  <a:moveTo>
                    <a:pt x="7118" y="71438"/>
                  </a:moveTo>
                  <a:lnTo>
                    <a:pt x="967" y="77588"/>
                  </a:lnTo>
                  <a:lnTo>
                    <a:pt x="269" y="82079"/>
                  </a:lnTo>
                  <a:lnTo>
                    <a:pt x="0" y="91556"/>
                  </a:lnTo>
                  <a:lnTo>
                    <a:pt x="7567" y="96272"/>
                  </a:lnTo>
                  <a:lnTo>
                    <a:pt x="23655" y="98904"/>
                  </a:lnTo>
                  <a:lnTo>
                    <a:pt x="39710" y="95892"/>
                  </a:lnTo>
                  <a:lnTo>
                    <a:pt x="74057" y="83379"/>
                  </a:lnTo>
                  <a:lnTo>
                    <a:pt x="102449" y="66212"/>
                  </a:lnTo>
                  <a:lnTo>
                    <a:pt x="129330" y="41852"/>
                  </a:lnTo>
                  <a:lnTo>
                    <a:pt x="132872" y="34211"/>
                  </a:lnTo>
                  <a:lnTo>
                    <a:pt x="133816" y="29951"/>
                  </a:lnTo>
                  <a:lnTo>
                    <a:pt x="132858" y="26317"/>
                  </a:lnTo>
                  <a:lnTo>
                    <a:pt x="127561" y="20163"/>
                  </a:lnTo>
                  <a:lnTo>
                    <a:pt x="123132" y="18998"/>
                  </a:lnTo>
                  <a:lnTo>
                    <a:pt x="111861" y="19821"/>
                  </a:lnTo>
                  <a:lnTo>
                    <a:pt x="88335" y="32331"/>
                  </a:lnTo>
                  <a:lnTo>
                    <a:pt x="57645" y="58686"/>
                  </a:lnTo>
                  <a:lnTo>
                    <a:pt x="35847" y="85298"/>
                  </a:lnTo>
                  <a:lnTo>
                    <a:pt x="15895" y="116378"/>
                  </a:lnTo>
                  <a:lnTo>
                    <a:pt x="7580" y="133480"/>
                  </a:lnTo>
                  <a:lnTo>
                    <a:pt x="5471" y="149018"/>
                  </a:lnTo>
                  <a:lnTo>
                    <a:pt x="7973" y="163068"/>
                  </a:lnTo>
                  <a:lnTo>
                    <a:pt x="14377" y="174604"/>
                  </a:lnTo>
                  <a:lnTo>
                    <a:pt x="19895" y="178315"/>
                  </a:lnTo>
                  <a:lnTo>
                    <a:pt x="42830" y="183538"/>
                  </a:lnTo>
                  <a:lnTo>
                    <a:pt x="70527" y="183498"/>
                  </a:lnTo>
                  <a:lnTo>
                    <a:pt x="103517" y="173344"/>
                  </a:lnTo>
                  <a:lnTo>
                    <a:pt x="137633" y="154813"/>
                  </a:lnTo>
                  <a:lnTo>
                    <a:pt x="168202" y="129567"/>
                  </a:lnTo>
                  <a:lnTo>
                    <a:pt x="196575" y="100391"/>
                  </a:lnTo>
                  <a:lnTo>
                    <a:pt x="212764" y="75574"/>
                  </a:lnTo>
                  <a:lnTo>
                    <a:pt x="227897" y="46553"/>
                  </a:lnTo>
                  <a:lnTo>
                    <a:pt x="2500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7" name="SMARTInkShape-2297"/>
            <p:cNvSpPr/>
            <p:nvPr/>
          </p:nvSpPr>
          <p:spPr bwMode="auto">
            <a:xfrm>
              <a:off x="7715253" y="771525"/>
              <a:ext cx="21429" cy="69994"/>
            </a:xfrm>
            <a:custGeom>
              <a:avLst/>
              <a:gdLst/>
              <a:ahLst/>
              <a:cxnLst/>
              <a:rect l="0" t="0" r="0" b="0"/>
              <a:pathLst>
                <a:path w="21429" h="69994">
                  <a:moveTo>
                    <a:pt x="21428" y="0"/>
                  </a:moveTo>
                  <a:lnTo>
                    <a:pt x="17635" y="0"/>
                  </a:lnTo>
                  <a:lnTo>
                    <a:pt x="16518" y="794"/>
                  </a:lnTo>
                  <a:lnTo>
                    <a:pt x="15774" y="2117"/>
                  </a:lnTo>
                  <a:lnTo>
                    <a:pt x="15277" y="3792"/>
                  </a:lnTo>
                  <a:lnTo>
                    <a:pt x="6645" y="14473"/>
                  </a:lnTo>
                  <a:lnTo>
                    <a:pt x="4429" y="16793"/>
                  </a:lnTo>
                  <a:lnTo>
                    <a:pt x="1967" y="23603"/>
                  </a:lnTo>
                  <a:lnTo>
                    <a:pt x="31" y="59151"/>
                  </a:lnTo>
                  <a:lnTo>
                    <a:pt x="0" y="69993"/>
                  </a:lnTo>
                  <a:lnTo>
                    <a:pt x="792" y="59746"/>
                  </a:lnTo>
                  <a:lnTo>
                    <a:pt x="714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8" name="SMARTInkShape-2298"/>
            <p:cNvSpPr/>
            <p:nvPr/>
          </p:nvSpPr>
          <p:spPr bwMode="auto">
            <a:xfrm>
              <a:off x="7475379" y="551081"/>
              <a:ext cx="189866" cy="233984"/>
            </a:xfrm>
            <a:custGeom>
              <a:avLst/>
              <a:gdLst/>
              <a:ahLst/>
              <a:cxnLst/>
              <a:rect l="0" t="0" r="0" b="0"/>
              <a:pathLst>
                <a:path w="189866" h="233984">
                  <a:moveTo>
                    <a:pt x="189865" y="27563"/>
                  </a:moveTo>
                  <a:lnTo>
                    <a:pt x="189865" y="23770"/>
                  </a:lnTo>
                  <a:lnTo>
                    <a:pt x="189071" y="22653"/>
                  </a:lnTo>
                  <a:lnTo>
                    <a:pt x="187748" y="21908"/>
                  </a:lnTo>
                  <a:lnTo>
                    <a:pt x="186072" y="21412"/>
                  </a:lnTo>
                  <a:lnTo>
                    <a:pt x="184955" y="20287"/>
                  </a:lnTo>
                  <a:lnTo>
                    <a:pt x="181046" y="12779"/>
                  </a:lnTo>
                  <a:lnTo>
                    <a:pt x="179223" y="10563"/>
                  </a:lnTo>
                  <a:lnTo>
                    <a:pt x="175081" y="8101"/>
                  </a:lnTo>
                  <a:lnTo>
                    <a:pt x="145144" y="96"/>
                  </a:lnTo>
                  <a:lnTo>
                    <a:pt x="117267" y="0"/>
                  </a:lnTo>
                  <a:lnTo>
                    <a:pt x="91978" y="5550"/>
                  </a:lnTo>
                  <a:lnTo>
                    <a:pt x="59580" y="21245"/>
                  </a:lnTo>
                  <a:lnTo>
                    <a:pt x="34316" y="37068"/>
                  </a:lnTo>
                  <a:lnTo>
                    <a:pt x="8239" y="63748"/>
                  </a:lnTo>
                  <a:lnTo>
                    <a:pt x="1986" y="77776"/>
                  </a:lnTo>
                  <a:lnTo>
                    <a:pt x="0" y="91155"/>
                  </a:lnTo>
                  <a:lnTo>
                    <a:pt x="1764" y="102393"/>
                  </a:lnTo>
                  <a:lnTo>
                    <a:pt x="11012" y="117644"/>
                  </a:lnTo>
                  <a:lnTo>
                    <a:pt x="21474" y="125278"/>
                  </a:lnTo>
                  <a:lnTo>
                    <a:pt x="34062" y="130523"/>
                  </a:lnTo>
                  <a:lnTo>
                    <a:pt x="63662" y="136007"/>
                  </a:lnTo>
                  <a:lnTo>
                    <a:pt x="96056" y="144498"/>
                  </a:lnTo>
                  <a:lnTo>
                    <a:pt x="123797" y="154613"/>
                  </a:lnTo>
                  <a:lnTo>
                    <a:pt x="132192" y="162346"/>
                  </a:lnTo>
                  <a:lnTo>
                    <a:pt x="136451" y="171075"/>
                  </a:lnTo>
                  <a:lnTo>
                    <a:pt x="137587" y="175625"/>
                  </a:lnTo>
                  <a:lnTo>
                    <a:pt x="136756" y="180246"/>
                  </a:lnTo>
                  <a:lnTo>
                    <a:pt x="131601" y="189614"/>
                  </a:lnTo>
                  <a:lnTo>
                    <a:pt x="115980" y="203813"/>
                  </a:lnTo>
                  <a:lnTo>
                    <a:pt x="82386" y="221938"/>
                  </a:lnTo>
                  <a:lnTo>
                    <a:pt x="68278" y="229046"/>
                  </a:lnTo>
                  <a:lnTo>
                    <a:pt x="40268" y="233983"/>
                  </a:lnTo>
                  <a:lnTo>
                    <a:pt x="37746" y="233439"/>
                  </a:lnTo>
                  <a:lnTo>
                    <a:pt x="36065" y="232282"/>
                  </a:lnTo>
                  <a:lnTo>
                    <a:pt x="34944" y="230717"/>
                  </a:lnTo>
                  <a:lnTo>
                    <a:pt x="34990" y="228880"/>
                  </a:lnTo>
                  <a:lnTo>
                    <a:pt x="37159" y="224723"/>
                  </a:lnTo>
                  <a:lnTo>
                    <a:pt x="50722" y="215586"/>
                  </a:lnTo>
                  <a:lnTo>
                    <a:pt x="68421" y="206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49" name="SMARTInkShape-Group422"/>
          <p:cNvGrpSpPr/>
          <p:nvPr/>
        </p:nvGrpSpPr>
        <p:grpSpPr>
          <a:xfrm>
            <a:off x="8643964" y="871538"/>
            <a:ext cx="49981" cy="35719"/>
            <a:chOff x="8643964" y="871538"/>
            <a:chExt cx="49981" cy="35719"/>
          </a:xfrm>
        </p:grpSpPr>
        <p:sp>
          <p:nvSpPr>
            <p:cNvPr id="2539640" name="SMARTInkShape-2299"/>
            <p:cNvSpPr/>
            <p:nvPr/>
          </p:nvSpPr>
          <p:spPr bwMode="auto">
            <a:xfrm>
              <a:off x="8665369" y="892969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28575" y="7144"/>
                  </a:moveTo>
                  <a:lnTo>
                    <a:pt x="3741" y="7144"/>
                  </a:lnTo>
                  <a:lnTo>
                    <a:pt x="2493" y="6350"/>
                  </a:lnTo>
                  <a:lnTo>
                    <a:pt x="1662" y="50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1" name="SMARTInkShape-2300"/>
            <p:cNvSpPr/>
            <p:nvPr/>
          </p:nvSpPr>
          <p:spPr bwMode="auto">
            <a:xfrm>
              <a:off x="8665369" y="907256"/>
              <a:ext cx="21432" cy="1"/>
            </a:xfrm>
            <a:custGeom>
              <a:avLst/>
              <a:gdLst/>
              <a:ahLst/>
              <a:cxnLst/>
              <a:rect l="0" t="0" r="0" b="0"/>
              <a:pathLst>
                <a:path w="21432" h="1">
                  <a:moveTo>
                    <a:pt x="21431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2" name="SMARTInkShape-2301"/>
            <p:cNvSpPr/>
            <p:nvPr/>
          </p:nvSpPr>
          <p:spPr bwMode="auto">
            <a:xfrm>
              <a:off x="8668455" y="892969"/>
              <a:ext cx="11202" cy="14288"/>
            </a:xfrm>
            <a:custGeom>
              <a:avLst/>
              <a:gdLst/>
              <a:ahLst/>
              <a:cxnLst/>
              <a:rect l="0" t="0" r="0" b="0"/>
              <a:pathLst>
                <a:path w="11202" h="14288">
                  <a:moveTo>
                    <a:pt x="11201" y="14287"/>
                  </a:moveTo>
                  <a:lnTo>
                    <a:pt x="4352" y="7438"/>
                  </a:lnTo>
                  <a:lnTo>
                    <a:pt x="0" y="7202"/>
                  </a:lnTo>
                  <a:lnTo>
                    <a:pt x="3367" y="7151"/>
                  </a:lnTo>
                  <a:lnTo>
                    <a:pt x="40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3" name="SMARTInkShape-2302"/>
            <p:cNvSpPr/>
            <p:nvPr/>
          </p:nvSpPr>
          <p:spPr bwMode="auto">
            <a:xfrm>
              <a:off x="8672513" y="892969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0" y="14287"/>
                  </a:moveTo>
                  <a:lnTo>
                    <a:pt x="0" y="7144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4" name="SMARTInkShape-2303"/>
            <p:cNvSpPr/>
            <p:nvPr/>
          </p:nvSpPr>
          <p:spPr bwMode="auto">
            <a:xfrm>
              <a:off x="8658544" y="900113"/>
              <a:ext cx="13970" cy="1"/>
            </a:xfrm>
            <a:custGeom>
              <a:avLst/>
              <a:gdLst/>
              <a:ahLst/>
              <a:cxnLst/>
              <a:rect l="0" t="0" r="0" b="0"/>
              <a:pathLst>
                <a:path w="13970" h="1">
                  <a:moveTo>
                    <a:pt x="13969" y="0"/>
                  </a:moveTo>
                  <a:lnTo>
                    <a:pt x="0" y="0"/>
                  </a:lnTo>
                  <a:lnTo>
                    <a:pt x="68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5" name="SMARTInkShape-2304"/>
            <p:cNvSpPr/>
            <p:nvPr/>
          </p:nvSpPr>
          <p:spPr bwMode="auto">
            <a:xfrm>
              <a:off x="8644250" y="900113"/>
              <a:ext cx="10948" cy="7144"/>
            </a:xfrm>
            <a:custGeom>
              <a:avLst/>
              <a:gdLst/>
              <a:ahLst/>
              <a:cxnLst/>
              <a:rect l="0" t="0" r="0" b="0"/>
              <a:pathLst>
                <a:path w="10948" h="7144">
                  <a:moveTo>
                    <a:pt x="6831" y="7143"/>
                  </a:moveTo>
                  <a:lnTo>
                    <a:pt x="10947" y="7143"/>
                  </a:lnTo>
                  <a:lnTo>
                    <a:pt x="742" y="7143"/>
                  </a:lnTo>
                  <a:lnTo>
                    <a:pt x="391" y="6350"/>
                  </a:lnTo>
                  <a:lnTo>
                    <a:pt x="0" y="3351"/>
                  </a:lnTo>
                  <a:lnTo>
                    <a:pt x="689" y="2234"/>
                  </a:lnTo>
                  <a:lnTo>
                    <a:pt x="1943" y="1489"/>
                  </a:lnTo>
                  <a:lnTo>
                    <a:pt x="68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6" name="SMARTInkShape-2305"/>
            <p:cNvSpPr/>
            <p:nvPr/>
          </p:nvSpPr>
          <p:spPr bwMode="auto">
            <a:xfrm>
              <a:off x="8665369" y="892969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1" y="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7" name="SMARTInkShape-2306"/>
            <p:cNvSpPr/>
            <p:nvPr/>
          </p:nvSpPr>
          <p:spPr bwMode="auto">
            <a:xfrm>
              <a:off x="8665369" y="885851"/>
              <a:ext cx="7145" cy="7119"/>
            </a:xfrm>
            <a:custGeom>
              <a:avLst/>
              <a:gdLst/>
              <a:ahLst/>
              <a:cxnLst/>
              <a:rect l="0" t="0" r="0" b="0"/>
              <a:pathLst>
                <a:path w="7145" h="7119">
                  <a:moveTo>
                    <a:pt x="7144" y="7118"/>
                  </a:moveTo>
                  <a:lnTo>
                    <a:pt x="7144" y="967"/>
                  </a:lnTo>
                  <a:lnTo>
                    <a:pt x="6350" y="636"/>
                  </a:lnTo>
                  <a:lnTo>
                    <a:pt x="294" y="0"/>
                  </a:lnTo>
                  <a:lnTo>
                    <a:pt x="0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8" name="SMARTInkShape-2307"/>
            <p:cNvSpPr/>
            <p:nvPr/>
          </p:nvSpPr>
          <p:spPr bwMode="auto">
            <a:xfrm>
              <a:off x="8643964" y="871538"/>
              <a:ext cx="21406" cy="20439"/>
            </a:xfrm>
            <a:custGeom>
              <a:avLst/>
              <a:gdLst/>
              <a:ahLst/>
              <a:cxnLst/>
              <a:rect l="0" t="0" r="0" b="0"/>
              <a:pathLst>
                <a:path w="21406" h="20439">
                  <a:moveTo>
                    <a:pt x="21405" y="14287"/>
                  </a:moveTo>
                  <a:lnTo>
                    <a:pt x="7204" y="14287"/>
                  </a:lnTo>
                  <a:lnTo>
                    <a:pt x="13970" y="14287"/>
                  </a:lnTo>
                  <a:lnTo>
                    <a:pt x="10088" y="14287"/>
                  </a:lnTo>
                  <a:lnTo>
                    <a:pt x="14261" y="14287"/>
                  </a:lnTo>
                  <a:lnTo>
                    <a:pt x="14261" y="10495"/>
                  </a:lnTo>
                  <a:lnTo>
                    <a:pt x="13467" y="9378"/>
                  </a:lnTo>
                  <a:lnTo>
                    <a:pt x="12144" y="8633"/>
                  </a:lnTo>
                  <a:lnTo>
                    <a:pt x="10468" y="8136"/>
                  </a:lnTo>
                  <a:lnTo>
                    <a:pt x="10145" y="7805"/>
                  </a:lnTo>
                  <a:lnTo>
                    <a:pt x="10723" y="7585"/>
                  </a:lnTo>
                  <a:lnTo>
                    <a:pt x="13562" y="7230"/>
                  </a:lnTo>
                  <a:lnTo>
                    <a:pt x="7199" y="14201"/>
                  </a:lnTo>
                  <a:lnTo>
                    <a:pt x="7124" y="8129"/>
                  </a:lnTo>
                  <a:lnTo>
                    <a:pt x="14258" y="14284"/>
                  </a:lnTo>
                  <a:lnTo>
                    <a:pt x="14261" y="14287"/>
                  </a:lnTo>
                  <a:lnTo>
                    <a:pt x="7204" y="14287"/>
                  </a:lnTo>
                  <a:lnTo>
                    <a:pt x="13970" y="14287"/>
                  </a:lnTo>
                  <a:lnTo>
                    <a:pt x="14235" y="20438"/>
                  </a:lnTo>
                  <a:lnTo>
                    <a:pt x="14261" y="14287"/>
                  </a:lnTo>
                  <a:lnTo>
                    <a:pt x="63" y="14287"/>
                  </a:lnTo>
                  <a:lnTo>
                    <a:pt x="0" y="10495"/>
                  </a:lnTo>
                  <a:lnTo>
                    <a:pt x="785" y="9378"/>
                  </a:lnTo>
                  <a:lnTo>
                    <a:pt x="2102" y="8633"/>
                  </a:lnTo>
                  <a:lnTo>
                    <a:pt x="6127" y="7438"/>
                  </a:lnTo>
                  <a:lnTo>
                    <a:pt x="142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50" name="SMARTInkShape-2308"/>
          <p:cNvSpPr/>
          <p:nvPr/>
        </p:nvSpPr>
        <p:spPr bwMode="auto">
          <a:xfrm>
            <a:off x="3929063" y="728689"/>
            <a:ext cx="7144" cy="21379"/>
          </a:xfrm>
          <a:custGeom>
            <a:avLst/>
            <a:gdLst/>
            <a:ahLst/>
            <a:cxnLst/>
            <a:rect l="0" t="0" r="0" b="0"/>
            <a:pathLst>
              <a:path w="7144" h="21379">
                <a:moveTo>
                  <a:pt x="7143" y="14261"/>
                </a:moveTo>
                <a:lnTo>
                  <a:pt x="7143" y="0"/>
                </a:lnTo>
                <a:lnTo>
                  <a:pt x="7143" y="21101"/>
                </a:lnTo>
                <a:lnTo>
                  <a:pt x="992" y="21378"/>
                </a:lnTo>
                <a:lnTo>
                  <a:pt x="661" y="20593"/>
                </a:lnTo>
                <a:lnTo>
                  <a:pt x="0" y="14261"/>
                </a:lnTo>
                <a:lnTo>
                  <a:pt x="3792" y="14261"/>
                </a:lnTo>
                <a:lnTo>
                  <a:pt x="4909" y="13467"/>
                </a:lnTo>
                <a:lnTo>
                  <a:pt x="5654" y="12144"/>
                </a:lnTo>
                <a:lnTo>
                  <a:pt x="7143" y="711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63" name="SMARTInkShape-Group424"/>
          <p:cNvGrpSpPr/>
          <p:nvPr/>
        </p:nvGrpSpPr>
        <p:grpSpPr>
          <a:xfrm>
            <a:off x="7458075" y="664369"/>
            <a:ext cx="228601" cy="128588"/>
            <a:chOff x="7458075" y="664369"/>
            <a:chExt cx="228601" cy="128588"/>
          </a:xfrm>
        </p:grpSpPr>
        <p:sp>
          <p:nvSpPr>
            <p:cNvPr id="2539651" name="SMARTInkShape-2309"/>
            <p:cNvSpPr/>
            <p:nvPr/>
          </p:nvSpPr>
          <p:spPr bwMode="auto">
            <a:xfrm>
              <a:off x="7622381" y="792956"/>
              <a:ext cx="14289" cy="1"/>
            </a:xfrm>
            <a:custGeom>
              <a:avLst/>
              <a:gdLst/>
              <a:ahLst/>
              <a:cxnLst/>
              <a:rect l="0" t="0" r="0" b="0"/>
              <a:pathLst>
                <a:path w="14289" h="1">
                  <a:moveTo>
                    <a:pt x="1428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2" name="SMARTInkShape-2310"/>
            <p:cNvSpPr/>
            <p:nvPr/>
          </p:nvSpPr>
          <p:spPr bwMode="auto">
            <a:xfrm>
              <a:off x="7622381" y="785813"/>
              <a:ext cx="21433" cy="7144"/>
            </a:xfrm>
            <a:custGeom>
              <a:avLst/>
              <a:gdLst/>
              <a:ahLst/>
              <a:cxnLst/>
              <a:rect l="0" t="0" r="0" b="0"/>
              <a:pathLst>
                <a:path w="21433" h="7144">
                  <a:moveTo>
                    <a:pt x="21432" y="0"/>
                  </a:moveTo>
                  <a:lnTo>
                    <a:pt x="10790" y="0"/>
                  </a:lnTo>
                  <a:lnTo>
                    <a:pt x="9575" y="793"/>
                  </a:lnTo>
                  <a:lnTo>
                    <a:pt x="8764" y="2116"/>
                  </a:lnTo>
                  <a:lnTo>
                    <a:pt x="8225" y="3792"/>
                  </a:lnTo>
                  <a:lnTo>
                    <a:pt x="7070" y="4909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3" name="SMARTInkShape-2311"/>
            <p:cNvSpPr/>
            <p:nvPr/>
          </p:nvSpPr>
          <p:spPr bwMode="auto">
            <a:xfrm>
              <a:off x="7622381" y="778669"/>
              <a:ext cx="14289" cy="7145"/>
            </a:xfrm>
            <a:custGeom>
              <a:avLst/>
              <a:gdLst/>
              <a:ahLst/>
              <a:cxnLst/>
              <a:rect l="0" t="0" r="0" b="0"/>
              <a:pathLst>
                <a:path w="14289" h="7145">
                  <a:moveTo>
                    <a:pt x="14288" y="0"/>
                  </a:moveTo>
                  <a:lnTo>
                    <a:pt x="320" y="0"/>
                  </a:lnTo>
                  <a:lnTo>
                    <a:pt x="3887" y="0"/>
                  </a:lnTo>
                  <a:lnTo>
                    <a:pt x="4179" y="794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4" name="SMARTInkShape-2312"/>
            <p:cNvSpPr/>
            <p:nvPr/>
          </p:nvSpPr>
          <p:spPr bwMode="auto">
            <a:xfrm>
              <a:off x="7643813" y="757238"/>
              <a:ext cx="42863" cy="14288"/>
            </a:xfrm>
            <a:custGeom>
              <a:avLst/>
              <a:gdLst/>
              <a:ahLst/>
              <a:cxnLst/>
              <a:rect l="0" t="0" r="0" b="0"/>
              <a:pathLst>
                <a:path w="42863" h="14288">
                  <a:moveTo>
                    <a:pt x="42862" y="0"/>
                  </a:moveTo>
                  <a:lnTo>
                    <a:pt x="8551" y="0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5" name="SMARTInkShape-2313"/>
            <p:cNvSpPr/>
            <p:nvPr/>
          </p:nvSpPr>
          <p:spPr bwMode="auto">
            <a:xfrm>
              <a:off x="7615238" y="757325"/>
              <a:ext cx="28576" cy="21345"/>
            </a:xfrm>
            <a:custGeom>
              <a:avLst/>
              <a:gdLst/>
              <a:ahLst/>
              <a:cxnLst/>
              <a:rect l="0" t="0" r="0" b="0"/>
              <a:pathLst>
                <a:path w="28576" h="21345">
                  <a:moveTo>
                    <a:pt x="28575" y="7056"/>
                  </a:moveTo>
                  <a:lnTo>
                    <a:pt x="28575" y="0"/>
                  </a:lnTo>
                  <a:lnTo>
                    <a:pt x="18687" y="7695"/>
                  </a:lnTo>
                  <a:lnTo>
                    <a:pt x="0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6" name="SMARTInkShape-2314"/>
            <p:cNvSpPr/>
            <p:nvPr/>
          </p:nvSpPr>
          <p:spPr bwMode="auto">
            <a:xfrm>
              <a:off x="7622816" y="728663"/>
              <a:ext cx="35285" cy="7144"/>
            </a:xfrm>
            <a:custGeom>
              <a:avLst/>
              <a:gdLst/>
              <a:ahLst/>
              <a:cxnLst/>
              <a:rect l="0" t="0" r="0" b="0"/>
              <a:pathLst>
                <a:path w="35285" h="7144">
                  <a:moveTo>
                    <a:pt x="35284" y="0"/>
                  </a:moveTo>
                  <a:lnTo>
                    <a:pt x="20850" y="0"/>
                  </a:lnTo>
                  <a:lnTo>
                    <a:pt x="14846" y="2116"/>
                  </a:lnTo>
                  <a:lnTo>
                    <a:pt x="9531" y="4909"/>
                  </a:lnTo>
                  <a:lnTo>
                    <a:pt x="0" y="7056"/>
                  </a:lnTo>
                  <a:lnTo>
                    <a:pt x="6709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7" name="SMARTInkShape-2315"/>
            <p:cNvSpPr/>
            <p:nvPr/>
          </p:nvSpPr>
          <p:spPr bwMode="auto">
            <a:xfrm>
              <a:off x="7609407" y="707231"/>
              <a:ext cx="20119" cy="6152"/>
            </a:xfrm>
            <a:custGeom>
              <a:avLst/>
              <a:gdLst/>
              <a:ahLst/>
              <a:cxnLst/>
              <a:rect l="0" t="0" r="0" b="0"/>
              <a:pathLst>
                <a:path w="20119" h="6152">
                  <a:moveTo>
                    <a:pt x="20118" y="0"/>
                  </a:moveTo>
                  <a:lnTo>
                    <a:pt x="9476" y="0"/>
                  </a:lnTo>
                  <a:lnTo>
                    <a:pt x="5334" y="2117"/>
                  </a:lnTo>
                  <a:lnTo>
                    <a:pt x="0" y="6151"/>
                  </a:lnTo>
                  <a:lnTo>
                    <a:pt x="58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8" name="SMARTInkShape-2316"/>
            <p:cNvSpPr/>
            <p:nvPr/>
          </p:nvSpPr>
          <p:spPr bwMode="auto">
            <a:xfrm>
              <a:off x="7615238" y="685800"/>
              <a:ext cx="57151" cy="1"/>
            </a:xfrm>
            <a:custGeom>
              <a:avLst/>
              <a:gdLst/>
              <a:ahLst/>
              <a:cxnLst/>
              <a:rect l="0" t="0" r="0" b="0"/>
              <a:pathLst>
                <a:path w="57151" h="1">
                  <a:moveTo>
                    <a:pt x="57150" y="0"/>
                  </a:moveTo>
                  <a:lnTo>
                    <a:pt x="23358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9" name="SMARTInkShape-2317"/>
            <p:cNvSpPr/>
            <p:nvPr/>
          </p:nvSpPr>
          <p:spPr bwMode="auto">
            <a:xfrm>
              <a:off x="7594101" y="664369"/>
              <a:ext cx="6850" cy="14288"/>
            </a:xfrm>
            <a:custGeom>
              <a:avLst/>
              <a:gdLst/>
              <a:ahLst/>
              <a:cxnLst/>
              <a:rect l="0" t="0" r="0" b="0"/>
              <a:pathLst>
                <a:path w="6850" h="14288">
                  <a:moveTo>
                    <a:pt x="6849" y="14287"/>
                  </a:moveTo>
                  <a:lnTo>
                    <a:pt x="0" y="7438"/>
                  </a:lnTo>
                  <a:lnTo>
                    <a:pt x="68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0" name="SMARTInkShape-2318"/>
            <p:cNvSpPr/>
            <p:nvPr/>
          </p:nvSpPr>
          <p:spPr bwMode="auto">
            <a:xfrm>
              <a:off x="7565533" y="671513"/>
              <a:ext cx="21131" cy="21432"/>
            </a:xfrm>
            <a:custGeom>
              <a:avLst/>
              <a:gdLst/>
              <a:ahLst/>
              <a:cxnLst/>
              <a:rect l="0" t="0" r="0" b="0"/>
              <a:pathLst>
                <a:path w="21131" h="21432">
                  <a:moveTo>
                    <a:pt x="13986" y="21431"/>
                  </a:moveTo>
                  <a:lnTo>
                    <a:pt x="7835" y="21431"/>
                  </a:lnTo>
                  <a:lnTo>
                    <a:pt x="7504" y="20637"/>
                  </a:lnTo>
                  <a:lnTo>
                    <a:pt x="7137" y="17638"/>
                  </a:lnTo>
                  <a:lnTo>
                    <a:pt x="4856" y="13660"/>
                  </a:lnTo>
                  <a:lnTo>
                    <a:pt x="0" y="7525"/>
                  </a:lnTo>
                  <a:lnTo>
                    <a:pt x="11901" y="6372"/>
                  </a:lnTo>
                  <a:lnTo>
                    <a:pt x="211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1" name="SMARTInkShape-2319"/>
            <p:cNvSpPr/>
            <p:nvPr/>
          </p:nvSpPr>
          <p:spPr bwMode="auto">
            <a:xfrm>
              <a:off x="7536743" y="685800"/>
              <a:ext cx="7058" cy="7145"/>
            </a:xfrm>
            <a:custGeom>
              <a:avLst/>
              <a:gdLst/>
              <a:ahLst/>
              <a:cxnLst/>
              <a:rect l="0" t="0" r="0" b="0"/>
              <a:pathLst>
                <a:path w="7058" h="7145">
                  <a:moveTo>
                    <a:pt x="7057" y="7144"/>
                  </a:moveTo>
                  <a:lnTo>
                    <a:pt x="0" y="7144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2" name="SMARTInkShape-2320"/>
            <p:cNvSpPr/>
            <p:nvPr/>
          </p:nvSpPr>
          <p:spPr bwMode="auto">
            <a:xfrm>
              <a:off x="7458075" y="678656"/>
              <a:ext cx="57151" cy="35720"/>
            </a:xfrm>
            <a:custGeom>
              <a:avLst/>
              <a:gdLst/>
              <a:ahLst/>
              <a:cxnLst/>
              <a:rect l="0" t="0" r="0" b="0"/>
              <a:pathLst>
                <a:path w="57151" h="35720">
                  <a:moveTo>
                    <a:pt x="0" y="35719"/>
                  </a:moveTo>
                  <a:lnTo>
                    <a:pt x="0" y="31927"/>
                  </a:lnTo>
                  <a:lnTo>
                    <a:pt x="794" y="30810"/>
                  </a:lnTo>
                  <a:lnTo>
                    <a:pt x="2117" y="30065"/>
                  </a:lnTo>
                  <a:lnTo>
                    <a:pt x="6151" y="28870"/>
                  </a:lnTo>
                  <a:lnTo>
                    <a:pt x="12651" y="23724"/>
                  </a:lnTo>
                  <a:lnTo>
                    <a:pt x="19270" y="21317"/>
                  </a:lnTo>
                  <a:lnTo>
                    <a:pt x="27053" y="16723"/>
                  </a:lnTo>
                  <a:lnTo>
                    <a:pt x="48092" y="13557"/>
                  </a:lnTo>
                  <a:lnTo>
                    <a:pt x="57031" y="7232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Functions for Boolean Attributes</a:t>
            </a:r>
          </a:p>
        </p:txBody>
      </p:sp>
      <p:sp>
        <p:nvSpPr>
          <p:cNvPr id="254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 nextquad variable –</a:t>
            </a:r>
          </a:p>
          <a:p>
            <a:r>
              <a:rPr lang="en-US" altLang="en-US"/>
              <a:t>Makelist (quad)</a:t>
            </a:r>
          </a:p>
          <a:p>
            <a:r>
              <a:rPr lang="en-US" altLang="en-US"/>
              <a:t>Merge(l1, l2)</a:t>
            </a:r>
          </a:p>
          <a:p>
            <a:r>
              <a:rPr lang="en-US" altLang="en-US"/>
              <a:t>Backpatch(List, target)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/class/csce531-001/web/Examples/Booleans</a:t>
            </a:r>
          </a:p>
        </p:txBody>
      </p:sp>
      <p:sp>
        <p:nvSpPr>
          <p:cNvPr id="251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Don’t  use this make or lex file as example.</a:t>
            </a:r>
          </a:p>
          <a:p>
            <a:endParaRPr lang="en-US" altLang="en-US"/>
          </a:p>
          <a:p>
            <a:r>
              <a:rPr lang="en-US" altLang="en-US"/>
              <a:t>Focus on boolean.y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ADDOP   401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MULTOP  402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GOTO    407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/* $Header: gram,v 1.1 84/12/07 12:01:01 matthews Exp $ 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*strsave();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*newtemp();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typedef struct node{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int quadnum;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struct node *link;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} *LIST, LISTNODE;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5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#define CODESIZE 1000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opcode[CODESIZE];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*op1[CODESIZE], *op2[CODESIZE], *target[CODESIZE];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*VOID = "VOID";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LIST tmplist;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nextquad = 0;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%union{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char *place;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struct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*true;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*false;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} 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quad;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type;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LIST next;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8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B:</a:t>
            </a:r>
          </a:p>
          <a:p>
            <a:r>
              <a:rPr lang="en-US" altLang="en-US"/>
              <a:t>        ID RELOP ID             {</a:t>
            </a:r>
          </a:p>
          <a:p>
            <a:r>
              <a:rPr lang="en-US" altLang="en-US"/>
              <a:t>                                gen($2, $1, $3, VOID);</a:t>
            </a:r>
          </a:p>
          <a:p>
            <a:r>
              <a:rPr lang="en-US" altLang="en-US"/>
              <a:t>                                gen(GOTO, VOID, VOID, VOID);</a:t>
            </a:r>
          </a:p>
          <a:p>
            <a:r>
              <a:rPr lang="en-US" altLang="en-US"/>
              <a:t>                                $$.true = makelist(nextquad -2);</a:t>
            </a:r>
          </a:p>
          <a:p>
            <a:r>
              <a:rPr lang="en-US" altLang="en-US"/>
              <a:t>                                $$.false = makelist(nextquad - 1);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;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6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|  B AND M B               {</a:t>
            </a:r>
          </a:p>
          <a:p>
            <a:r>
              <a:rPr lang="en-US" altLang="en-US"/>
              <a:t>                                backpatch($1.true,$3);</a:t>
            </a:r>
          </a:p>
          <a:p>
            <a:r>
              <a:rPr lang="en-US" altLang="en-US"/>
              <a:t>                                $$.true = $4.true;</a:t>
            </a:r>
          </a:p>
          <a:p>
            <a:r>
              <a:rPr lang="en-US" altLang="en-US"/>
              <a:t>                                $$.false = merge($1.false, $4.false);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     |  B OR M B                {</a:t>
            </a:r>
          </a:p>
          <a:p>
            <a:r>
              <a:rPr lang="en-US" altLang="en-US"/>
              <a:t>                                backpatch($1.false,$3);</a:t>
            </a:r>
          </a:p>
          <a:p>
            <a:r>
              <a:rPr lang="en-US" altLang="en-US"/>
              <a:t>                                $$.false = $4.false;</a:t>
            </a:r>
          </a:p>
          <a:p>
            <a:r>
              <a:rPr lang="en-US" altLang="en-US"/>
              <a:t>                                $$.true = merge($1.true, $4.true);</a:t>
            </a:r>
          </a:p>
          <a:p>
            <a:r>
              <a:rPr lang="en-US" altLang="en-US"/>
              <a:t>                                }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S: ID ASSIGNOP expr   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gen(ASSIGNOP, $&lt;place&gt;3, VOID, $1);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NULL;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|   IF B THEN M S N ELSE M S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backpatch($2.true, $4);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backpatch($2.false, $8);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tmplist = merge($5, $6);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merge(tmplist, $9);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M:                              {$$ = nextquad;}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N:                              {gen(GOTO, VOID, VOID, VOID);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makelist(nextquad - 1);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Parsers written with Yacc</a:t>
            </a:r>
          </a:p>
        </p:txBody>
      </p:sp>
      <p:sp>
        <p:nvSpPr>
          <p:cNvPr id="252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grammar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Rewrite grammar to eliminate reduce/reduce and as many  shift/reduce as you can.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Tracing parses using </a:t>
            </a:r>
          </a:p>
          <a:p>
            <a:pPr marL="1250950" lvl="2" indent="-342900"/>
            <a:r>
              <a:rPr lang="en-US" altLang="en-US"/>
              <a:t>–t  option to bison or yacc</a:t>
            </a:r>
          </a:p>
          <a:p>
            <a:pPr marL="1250950" lvl="2" indent="-342900"/>
            <a:r>
              <a:rPr lang="en-US" altLang="en-US"/>
              <a:t>-DYYDEBUG compile option</a:t>
            </a:r>
          </a:p>
          <a:p>
            <a:pPr marL="1250950" lvl="2" indent="-342900"/>
            <a:r>
              <a:rPr lang="en-US" altLang="en-US"/>
              <a:t>Int yydebug=1; in lex specification (C definitions section %{ ..%}</a:t>
            </a:r>
          </a:p>
          <a:p>
            <a:pPr marL="1250950" lvl="2" indent="-342900"/>
            <a:r>
              <a:rPr lang="en-US" altLang="en-US"/>
              <a:t>Extern int yydebug; in yacc specification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semantic actions</a:t>
            </a:r>
          </a:p>
          <a:p>
            <a:pPr marL="879475" lvl="1" indent="-381000"/>
            <a:r>
              <a:rPr lang="en-US" altLang="en-US"/>
              <a:t>Compile with –g option; set CFLAGS=-g in Makefile and use 		gcc $(CFLAGS) … as the compile (or rely on the builtin rules)</a:t>
            </a:r>
          </a:p>
          <a:p>
            <a:pPr marL="879475" lvl="1" indent="-381000"/>
            <a:r>
              <a:rPr lang="en-US" altLang="en-US"/>
              <a:t>Use gdb (Gnu debugger) to debug the program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Grammars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Type Systems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ILOC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Symbol Table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 	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References:  Sections 7.4</a:t>
            </a:r>
          </a:p>
          <a:p>
            <a:pPr>
              <a:lnSpc>
                <a:spcPct val="85000"/>
              </a:lnSpc>
            </a:pPr>
            <a:r>
              <a:rPr lang="en-US" altLang="en-US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Parsing Traces with yydebug=1</a:t>
            </a:r>
          </a:p>
        </p:txBody>
      </p:sp>
      <p:sp>
        <p:nvSpPr>
          <p:cNvPr id="252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Setting up for traces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–t  option to bison or yacc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-DYYDEBUG compile option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int yydebug=1; in lex specification </a:t>
            </a:r>
          </a:p>
          <a:p>
            <a:pPr lvl="1"/>
            <a:r>
              <a:rPr lang="en-US" altLang="en-US"/>
              <a:t>C definitions section %{ … %}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extern int yydebug; in yacc specification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Generate .output file and print out so you can follow along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858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deneb&gt; ./expr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parse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23+34*3;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INT=23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260 (PLUS)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260 (PLUS), Entering state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INT=34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 4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13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259 (TIMES)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259 (TIMES), Entering state 7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Mistakes</a:t>
            </a:r>
          </a:p>
        </p:txBody>
      </p:sp>
      <p:sp>
        <p:nvSpPr>
          <p:cNvPr id="252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Segmentation fault - This means you have referenced a memory location that is outside of the memory segment of your program.</a:t>
            </a:r>
          </a:p>
          <a:p>
            <a:pPr lvl="1"/>
            <a:r>
              <a:rPr lang="en-US" altLang="en-US"/>
              <a:t>You have a pointer that has a bad value!</a:t>
            </a:r>
          </a:p>
          <a:p>
            <a:pPr lvl="1"/>
            <a:r>
              <a:rPr lang="en-US" altLang="en-US"/>
              <a:t> First make sure everytime you copy a string value you use strdup. Several people have had errors with strcat(s,t) where they did not allocate space for the string “s”.</a:t>
            </a:r>
          </a:p>
          <a:p>
            <a:pPr lvl="1"/>
            <a:r>
              <a:rPr lang="en-US" altLang="en-US"/>
              <a:t>Use gdb and bt (backtrace) to trace down the pointer with the bad value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GDB - Essential Commands</a:t>
            </a:r>
          </a:p>
        </p:txBody>
      </p:sp>
      <p:sp>
        <p:nvSpPr>
          <p:cNvPr id="252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gdb program [core] - debug program </a:t>
            </a:r>
            <a:r>
              <a:rPr lang="en-US" altLang="en-US" sz="2000"/>
              <a:t>[using coredump core]</a:t>
            </a:r>
          </a:p>
          <a:p>
            <a:r>
              <a:rPr lang="en-US" altLang="en-US"/>
              <a:t>b [file:] function 	set breakpoint at function [in file]</a:t>
            </a:r>
          </a:p>
          <a:p>
            <a:r>
              <a:rPr lang="en-US" altLang="en-US"/>
              <a:t>run [arglist] 		start your program [with arglist]</a:t>
            </a:r>
          </a:p>
          <a:p>
            <a:r>
              <a:rPr lang="en-US" altLang="en-US"/>
              <a:t>bt backtrace: 	display program stack</a:t>
            </a:r>
          </a:p>
          <a:p>
            <a:r>
              <a:rPr lang="en-US" altLang="en-US"/>
              <a:t>p expr 		display the value of an expression</a:t>
            </a:r>
          </a:p>
          <a:p>
            <a:r>
              <a:rPr lang="en-US" altLang="en-US"/>
              <a:t>c 				continue running your program</a:t>
            </a:r>
          </a:p>
          <a:p>
            <a:r>
              <a:rPr lang="en-US" altLang="en-US"/>
              <a:t>n 				next line, stepping over function calls</a:t>
            </a:r>
          </a:p>
          <a:p>
            <a:r>
              <a:rPr lang="en-US" altLang="en-US"/>
              <a:t>s 				next line, stepping into function calls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2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 </a:t>
            </a:r>
            <a:r>
              <a:rPr lang="en-US" altLang="en-US" sz="2000">
                <a:solidFill>
                  <a:srgbClr val="FF0000"/>
                </a:solidFill>
                <a:sym typeface="Wingdings" panose="05000000000000000000" pitchFamily="2" charset="2"/>
              </a:rPr>
              <a:t> !!!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3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</a:t>
            </a:r>
          </a:p>
          <a:p>
            <a:endParaRPr lang="en-US" altLang="en-US" sz="2000"/>
          </a:p>
        </p:txBody>
      </p:sp>
      <p:sp>
        <p:nvSpPr>
          <p:cNvPr id="2532356" name="Text Box 4"/>
          <p:cNvSpPr txBox="1">
            <a:spLocks noChangeArrowheads="1"/>
          </p:cNvSpPr>
          <p:nvPr/>
        </p:nvSpPr>
        <p:spPr bwMode="auto">
          <a:xfrm>
            <a:off x="3248025" y="1277938"/>
            <a:ext cx="58959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Note the use of the –g option (CFLAGS=-g in Makefile</a:t>
            </a:r>
          </a:p>
        </p:txBody>
      </p:sp>
      <p:sp>
        <p:nvSpPr>
          <p:cNvPr id="2532357" name="Line 5"/>
          <p:cNvSpPr>
            <a:spLocks noChangeShapeType="1"/>
          </p:cNvSpPr>
          <p:nvPr/>
        </p:nvSpPr>
        <p:spPr bwMode="auto">
          <a:xfrm flipH="1">
            <a:off x="1447800" y="1600200"/>
            <a:ext cx="1828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8" name="Line 6"/>
          <p:cNvSpPr>
            <a:spLocks noChangeShapeType="1"/>
          </p:cNvSpPr>
          <p:nvPr/>
        </p:nvSpPr>
        <p:spPr bwMode="auto">
          <a:xfrm flipH="1">
            <a:off x="2743200" y="1600200"/>
            <a:ext cx="5334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9" name="Line 7"/>
          <p:cNvSpPr>
            <a:spLocks noChangeShapeType="1"/>
          </p:cNvSpPr>
          <p:nvPr/>
        </p:nvSpPr>
        <p:spPr bwMode="auto">
          <a:xfrm flipH="1">
            <a:off x="2667000" y="1600200"/>
            <a:ext cx="609600" cy="274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60" name="Line 8"/>
          <p:cNvSpPr>
            <a:spLocks noChangeShapeType="1"/>
          </p:cNvSpPr>
          <p:nvPr/>
        </p:nvSpPr>
        <p:spPr bwMode="auto">
          <a:xfrm flipH="1">
            <a:off x="1371600" y="1600200"/>
            <a:ext cx="19050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in and out of GDB</a:t>
            </a:r>
          </a:p>
        </p:txBody>
      </p:sp>
      <p:sp>
        <p:nvSpPr>
          <p:cNvPr id="253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deneb&gt; gdb decaf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GNU gdb 4.18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Copyright 1998 Free Software Foundation, Inc.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GDB is free software, covered by the GNU General Public License, …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quit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The program is running.  Exit anyway? (y or n) y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deneb&gt; 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 sz="3400"/>
              <a:t>Backtrace(bt) To see the Activation Stack</a:t>
            </a:r>
          </a:p>
        </p:txBody>
      </p:sp>
      <p:sp>
        <p:nvSpPr>
          <p:cNvPr id="253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bt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#0  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#4  0x19a0c in treeprint (p=0x32738)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#5  0x19a0c in treeprint (p=0x32748)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#6  0x11414 in yyparse () at decaf.y:91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#7  0xff3804e0 in main () from /usr/lib/liby.so.1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Printing values</a:t>
            </a:r>
          </a:p>
        </p:txBody>
      </p:sp>
      <p:sp>
        <p:nvSpPr>
          <p:cNvPr id="252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9               printf("demo=%s info=%s\n", p-&gt;demo, p-&gt;info);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print *p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$1 = {tag = VDECL, child = 0x326e8, next = 0x1, info = 0x1adf8 "",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tagname = 0x7 &lt;Address 0x7 out of bounds&gt;, demo = 0x0, value = {i = 1,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 = 2.122050236999444e-314, s = 0x1 &lt;Address 0x1 out of bounds&gt;}}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 Two and Three</a:t>
            </a:r>
          </a:p>
        </p:txBody>
      </p:sp>
      <p:sp>
        <p:nvSpPr>
          <p:cNvPr id="252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Due Tonight – dropbox  project two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Test cases using yourlogin name followed by a numeral as the names, e.g., matthews1, matthews2, matthews3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grammar file without necessarily having any semantic actions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Lex, Makefile (not necessarily any routines for semantic actions)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We will create a TestDir with all of these files that you can get to. Note I will not vouch for the validity of any test  program.</a:t>
            </a:r>
          </a:p>
          <a:p>
            <a:pPr>
              <a:lnSpc>
                <a:spcPct val="85000"/>
              </a:lnSpc>
            </a:pPr>
            <a:r>
              <a:rPr lang="en-US" altLang="en-US"/>
              <a:t>Project Three (the old project two)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Due Sunday Night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Note I will be at an ABET meeting the rest of the week!</a:t>
            </a:r>
          </a:p>
          <a:p>
            <a:pPr lvl="2">
              <a:lnSpc>
                <a:spcPct val="97000"/>
              </a:lnSpc>
            </a:pPr>
            <a:r>
              <a:rPr lang="en-US" altLang="en-US"/>
              <a:t>I will try to read my email, but no promises!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 class Thursday, we will reschedule!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Pascal like declarations</a:t>
            </a:r>
          </a:p>
        </p:txBody>
      </p:sp>
      <p:sp>
        <p:nvSpPr>
          <p:cNvPr id="247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if the language gets it wrong? </a:t>
            </a:r>
          </a:p>
          <a:p>
            <a:r>
              <a:rPr lang="en-US" altLang="en-US"/>
              <a:t>Pascal</a:t>
            </a:r>
          </a:p>
          <a:p>
            <a:r>
              <a:rPr lang="en-US" altLang="en-US"/>
              <a:t>	x,y,z : integer;</a:t>
            </a:r>
          </a:p>
          <a:p>
            <a:endParaRPr lang="en-US" altLang="en-US"/>
          </a:p>
          <a:p>
            <a:r>
              <a:rPr lang="en-US" altLang="en-US"/>
              <a:t>Grammar?</a:t>
            </a:r>
          </a:p>
          <a:p>
            <a:endParaRPr lang="en-US" altLang="en-US"/>
          </a:p>
        </p:txBody>
      </p:sp>
      <p:grpSp>
        <p:nvGrpSpPr>
          <p:cNvPr id="4" name="SMARTInkShape-Group309"/>
          <p:cNvGrpSpPr/>
          <p:nvPr/>
        </p:nvGrpSpPr>
        <p:grpSpPr>
          <a:xfrm>
            <a:off x="544142" y="-8916"/>
            <a:ext cx="3642097" cy="5388161"/>
            <a:chOff x="544142" y="-8916"/>
            <a:chExt cx="3642097" cy="5388161"/>
          </a:xfrm>
        </p:grpSpPr>
        <p:sp>
          <p:nvSpPr>
            <p:cNvPr id="2" name="SMARTInkShape-1733"/>
            <p:cNvSpPr/>
            <p:nvPr/>
          </p:nvSpPr>
          <p:spPr bwMode="auto">
            <a:xfrm>
              <a:off x="544142" y="1371600"/>
              <a:ext cx="2549103" cy="3021516"/>
            </a:xfrm>
            <a:custGeom>
              <a:avLst/>
              <a:gdLst/>
              <a:ahLst/>
              <a:cxnLst/>
              <a:rect l="0" t="0" r="0" b="0"/>
              <a:pathLst>
                <a:path w="2549103" h="3021516">
                  <a:moveTo>
                    <a:pt x="2549102" y="0"/>
                  </a:moveTo>
                  <a:lnTo>
                    <a:pt x="2514971" y="34131"/>
                  </a:lnTo>
                  <a:lnTo>
                    <a:pt x="2490629" y="55298"/>
                  </a:lnTo>
                  <a:lnTo>
                    <a:pt x="2460114" y="80521"/>
                  </a:lnTo>
                  <a:lnTo>
                    <a:pt x="2425483" y="108450"/>
                  </a:lnTo>
                  <a:lnTo>
                    <a:pt x="2383345" y="145325"/>
                  </a:lnTo>
                  <a:lnTo>
                    <a:pt x="2336204" y="188164"/>
                  </a:lnTo>
                  <a:lnTo>
                    <a:pt x="2285726" y="234980"/>
                  </a:lnTo>
                  <a:lnTo>
                    <a:pt x="2229055" y="288416"/>
                  </a:lnTo>
                  <a:lnTo>
                    <a:pt x="2168256" y="346265"/>
                  </a:lnTo>
                  <a:lnTo>
                    <a:pt x="2104705" y="407056"/>
                  </a:lnTo>
                  <a:lnTo>
                    <a:pt x="2038524" y="472983"/>
                  </a:lnTo>
                  <a:lnTo>
                    <a:pt x="1970592" y="542335"/>
                  </a:lnTo>
                  <a:lnTo>
                    <a:pt x="1901491" y="613969"/>
                  </a:lnTo>
                  <a:lnTo>
                    <a:pt x="1831611" y="687919"/>
                  </a:lnTo>
                  <a:lnTo>
                    <a:pt x="1761212" y="763413"/>
                  </a:lnTo>
                  <a:lnTo>
                    <a:pt x="1690467" y="839935"/>
                  </a:lnTo>
                  <a:lnTo>
                    <a:pt x="1619491" y="919526"/>
                  </a:lnTo>
                  <a:lnTo>
                    <a:pt x="1548361" y="1001161"/>
                  </a:lnTo>
                  <a:lnTo>
                    <a:pt x="1477129" y="1084159"/>
                  </a:lnTo>
                  <a:lnTo>
                    <a:pt x="1407416" y="1167273"/>
                  </a:lnTo>
                  <a:lnTo>
                    <a:pt x="1338715" y="1250463"/>
                  </a:lnTo>
                  <a:lnTo>
                    <a:pt x="1270690" y="1333705"/>
                  </a:lnTo>
                  <a:lnTo>
                    <a:pt x="1203115" y="1416980"/>
                  </a:lnTo>
                  <a:lnTo>
                    <a:pt x="1135840" y="1500279"/>
                  </a:lnTo>
                  <a:lnTo>
                    <a:pt x="1068764" y="1583592"/>
                  </a:lnTo>
                  <a:lnTo>
                    <a:pt x="1004998" y="1666122"/>
                  </a:lnTo>
                  <a:lnTo>
                    <a:pt x="943437" y="1748129"/>
                  </a:lnTo>
                  <a:lnTo>
                    <a:pt x="883346" y="1829788"/>
                  </a:lnTo>
                  <a:lnTo>
                    <a:pt x="825029" y="1909627"/>
                  </a:lnTo>
                  <a:lnTo>
                    <a:pt x="767895" y="1988254"/>
                  </a:lnTo>
                  <a:lnTo>
                    <a:pt x="711549" y="2066071"/>
                  </a:lnTo>
                  <a:lnTo>
                    <a:pt x="657317" y="2141762"/>
                  </a:lnTo>
                  <a:lnTo>
                    <a:pt x="604493" y="2216035"/>
                  </a:lnTo>
                  <a:lnTo>
                    <a:pt x="552608" y="2289363"/>
                  </a:lnTo>
                  <a:lnTo>
                    <a:pt x="503731" y="2358886"/>
                  </a:lnTo>
                  <a:lnTo>
                    <a:pt x="456859" y="2425872"/>
                  </a:lnTo>
                  <a:lnTo>
                    <a:pt x="411323" y="2491167"/>
                  </a:lnTo>
                  <a:lnTo>
                    <a:pt x="368266" y="2551365"/>
                  </a:lnTo>
                  <a:lnTo>
                    <a:pt x="326861" y="2608166"/>
                  </a:lnTo>
                  <a:lnTo>
                    <a:pt x="286558" y="2662703"/>
                  </a:lnTo>
                  <a:lnTo>
                    <a:pt x="250164" y="2712554"/>
                  </a:lnTo>
                  <a:lnTo>
                    <a:pt x="216377" y="2759282"/>
                  </a:lnTo>
                  <a:lnTo>
                    <a:pt x="184327" y="2803927"/>
                  </a:lnTo>
                  <a:lnTo>
                    <a:pt x="156610" y="2843216"/>
                  </a:lnTo>
                  <a:lnTo>
                    <a:pt x="131782" y="2878934"/>
                  </a:lnTo>
                  <a:lnTo>
                    <a:pt x="108880" y="2912270"/>
                  </a:lnTo>
                  <a:lnTo>
                    <a:pt x="88850" y="2939257"/>
                  </a:lnTo>
                  <a:lnTo>
                    <a:pt x="70734" y="2962011"/>
                  </a:lnTo>
                  <a:lnTo>
                    <a:pt x="40286" y="2996818"/>
                  </a:lnTo>
                  <a:lnTo>
                    <a:pt x="18816" y="3017580"/>
                  </a:lnTo>
                  <a:lnTo>
                    <a:pt x="11345" y="3021370"/>
                  </a:lnTo>
                  <a:lnTo>
                    <a:pt x="5570" y="3021515"/>
                  </a:lnTo>
                  <a:lnTo>
                    <a:pt x="926" y="3019231"/>
                  </a:lnTo>
                  <a:lnTo>
                    <a:pt x="0" y="2995526"/>
                  </a:lnTo>
                  <a:lnTo>
                    <a:pt x="1976" y="2978092"/>
                  </a:lnTo>
                  <a:lnTo>
                    <a:pt x="5674" y="2954563"/>
                  </a:lnTo>
                  <a:lnTo>
                    <a:pt x="10521" y="2926972"/>
                  </a:lnTo>
                  <a:lnTo>
                    <a:pt x="16133" y="2896671"/>
                  </a:lnTo>
                  <a:lnTo>
                    <a:pt x="27358" y="28360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734"/>
            <p:cNvSpPr/>
            <p:nvPr/>
          </p:nvSpPr>
          <p:spPr bwMode="auto">
            <a:xfrm>
              <a:off x="1776376" y="-8916"/>
              <a:ext cx="2409863" cy="5388161"/>
            </a:xfrm>
            <a:custGeom>
              <a:avLst/>
              <a:gdLst/>
              <a:ahLst/>
              <a:cxnLst/>
              <a:rect l="0" t="0" r="0" b="0"/>
              <a:pathLst>
                <a:path w="2409863" h="5388161">
                  <a:moveTo>
                    <a:pt x="23849" y="30347"/>
                  </a:moveTo>
                  <a:lnTo>
                    <a:pt x="23849" y="1952"/>
                  </a:lnTo>
                  <a:lnTo>
                    <a:pt x="23055" y="305"/>
                  </a:lnTo>
                  <a:lnTo>
                    <a:pt x="21732" y="0"/>
                  </a:lnTo>
                  <a:lnTo>
                    <a:pt x="20057" y="591"/>
                  </a:lnTo>
                  <a:lnTo>
                    <a:pt x="13906" y="12799"/>
                  </a:lnTo>
                  <a:lnTo>
                    <a:pt x="7056" y="46667"/>
                  </a:lnTo>
                  <a:lnTo>
                    <a:pt x="4716" y="63452"/>
                  </a:lnTo>
                  <a:lnTo>
                    <a:pt x="2363" y="82580"/>
                  </a:lnTo>
                  <a:lnTo>
                    <a:pt x="0" y="103269"/>
                  </a:lnTo>
                  <a:lnTo>
                    <a:pt x="12" y="127380"/>
                  </a:lnTo>
                  <a:lnTo>
                    <a:pt x="1608" y="153774"/>
                  </a:lnTo>
                  <a:lnTo>
                    <a:pt x="4259" y="181688"/>
                  </a:lnTo>
                  <a:lnTo>
                    <a:pt x="7614" y="212203"/>
                  </a:lnTo>
                  <a:lnTo>
                    <a:pt x="11438" y="244453"/>
                  </a:lnTo>
                  <a:lnTo>
                    <a:pt x="15575" y="277860"/>
                  </a:lnTo>
                  <a:lnTo>
                    <a:pt x="21508" y="314418"/>
                  </a:lnTo>
                  <a:lnTo>
                    <a:pt x="28638" y="353078"/>
                  </a:lnTo>
                  <a:lnTo>
                    <a:pt x="36567" y="393138"/>
                  </a:lnTo>
                  <a:lnTo>
                    <a:pt x="45821" y="436514"/>
                  </a:lnTo>
                  <a:lnTo>
                    <a:pt x="55960" y="482100"/>
                  </a:lnTo>
                  <a:lnTo>
                    <a:pt x="66687" y="529160"/>
                  </a:lnTo>
                  <a:lnTo>
                    <a:pt x="78602" y="577995"/>
                  </a:lnTo>
                  <a:lnTo>
                    <a:pt x="91307" y="628015"/>
                  </a:lnTo>
                  <a:lnTo>
                    <a:pt x="104540" y="678823"/>
                  </a:lnTo>
                  <a:lnTo>
                    <a:pt x="118918" y="732540"/>
                  </a:lnTo>
                  <a:lnTo>
                    <a:pt x="134060" y="788194"/>
                  </a:lnTo>
                  <a:lnTo>
                    <a:pt x="149710" y="845141"/>
                  </a:lnTo>
                  <a:lnTo>
                    <a:pt x="165700" y="904537"/>
                  </a:lnTo>
                  <a:lnTo>
                    <a:pt x="181916" y="965565"/>
                  </a:lnTo>
                  <a:lnTo>
                    <a:pt x="198284" y="1027682"/>
                  </a:lnTo>
                  <a:lnTo>
                    <a:pt x="216339" y="1092112"/>
                  </a:lnTo>
                  <a:lnTo>
                    <a:pt x="235519" y="1158084"/>
                  </a:lnTo>
                  <a:lnTo>
                    <a:pt x="255450" y="1225084"/>
                  </a:lnTo>
                  <a:lnTo>
                    <a:pt x="276675" y="1293564"/>
                  </a:lnTo>
                  <a:lnTo>
                    <a:pt x="298762" y="1363029"/>
                  </a:lnTo>
                  <a:lnTo>
                    <a:pt x="321424" y="1433152"/>
                  </a:lnTo>
                  <a:lnTo>
                    <a:pt x="345264" y="1503713"/>
                  </a:lnTo>
                  <a:lnTo>
                    <a:pt x="369888" y="1574566"/>
                  </a:lnTo>
                  <a:lnTo>
                    <a:pt x="395035" y="1645614"/>
                  </a:lnTo>
                  <a:lnTo>
                    <a:pt x="421325" y="1717585"/>
                  </a:lnTo>
                  <a:lnTo>
                    <a:pt x="448377" y="1790173"/>
                  </a:lnTo>
                  <a:lnTo>
                    <a:pt x="475936" y="1863171"/>
                  </a:lnTo>
                  <a:lnTo>
                    <a:pt x="505422" y="1937236"/>
                  </a:lnTo>
                  <a:lnTo>
                    <a:pt x="536191" y="2012013"/>
                  </a:lnTo>
                  <a:lnTo>
                    <a:pt x="567817" y="2087264"/>
                  </a:lnTo>
                  <a:lnTo>
                    <a:pt x="600013" y="2163625"/>
                  </a:lnTo>
                  <a:lnTo>
                    <a:pt x="632590" y="2240726"/>
                  </a:lnTo>
                  <a:lnTo>
                    <a:pt x="665420" y="2318321"/>
                  </a:lnTo>
                  <a:lnTo>
                    <a:pt x="699213" y="2397038"/>
                  </a:lnTo>
                  <a:lnTo>
                    <a:pt x="733648" y="2476503"/>
                  </a:lnTo>
                  <a:lnTo>
                    <a:pt x="768511" y="2556468"/>
                  </a:lnTo>
                  <a:lnTo>
                    <a:pt x="805246" y="2638353"/>
                  </a:lnTo>
                  <a:lnTo>
                    <a:pt x="843231" y="2721517"/>
                  </a:lnTo>
                  <a:lnTo>
                    <a:pt x="882047" y="2805536"/>
                  </a:lnTo>
                  <a:lnTo>
                    <a:pt x="921419" y="2890917"/>
                  </a:lnTo>
                  <a:lnTo>
                    <a:pt x="961160" y="2977206"/>
                  </a:lnTo>
                  <a:lnTo>
                    <a:pt x="1001148" y="3064101"/>
                  </a:lnTo>
                  <a:lnTo>
                    <a:pt x="1042094" y="3150606"/>
                  </a:lnTo>
                  <a:lnTo>
                    <a:pt x="1083679" y="3236851"/>
                  </a:lnTo>
                  <a:lnTo>
                    <a:pt x="1125690" y="3322923"/>
                  </a:lnTo>
                  <a:lnTo>
                    <a:pt x="1169572" y="3409673"/>
                  </a:lnTo>
                  <a:lnTo>
                    <a:pt x="1214702" y="3496874"/>
                  </a:lnTo>
                  <a:lnTo>
                    <a:pt x="1260663" y="3584378"/>
                  </a:lnTo>
                  <a:lnTo>
                    <a:pt x="1306386" y="3670495"/>
                  </a:lnTo>
                  <a:lnTo>
                    <a:pt x="1351949" y="3755687"/>
                  </a:lnTo>
                  <a:lnTo>
                    <a:pt x="1397405" y="3840264"/>
                  </a:lnTo>
                  <a:lnTo>
                    <a:pt x="1442791" y="3923635"/>
                  </a:lnTo>
                  <a:lnTo>
                    <a:pt x="1488129" y="4006204"/>
                  </a:lnTo>
                  <a:lnTo>
                    <a:pt x="1533435" y="4088237"/>
                  </a:lnTo>
                  <a:lnTo>
                    <a:pt x="1578721" y="4167532"/>
                  </a:lnTo>
                  <a:lnTo>
                    <a:pt x="1623993" y="4245002"/>
                  </a:lnTo>
                  <a:lnTo>
                    <a:pt x="1669255" y="4321254"/>
                  </a:lnTo>
                  <a:lnTo>
                    <a:pt x="1714512" y="4395902"/>
                  </a:lnTo>
                  <a:lnTo>
                    <a:pt x="1759764" y="4469479"/>
                  </a:lnTo>
                  <a:lnTo>
                    <a:pt x="1805013" y="4542344"/>
                  </a:lnTo>
                  <a:lnTo>
                    <a:pt x="1848673" y="4611558"/>
                  </a:lnTo>
                  <a:lnTo>
                    <a:pt x="1891273" y="4678337"/>
                  </a:lnTo>
                  <a:lnTo>
                    <a:pt x="1933167" y="4743495"/>
                  </a:lnTo>
                  <a:lnTo>
                    <a:pt x="1973003" y="4805189"/>
                  </a:lnTo>
                  <a:lnTo>
                    <a:pt x="2011466" y="4864575"/>
                  </a:lnTo>
                  <a:lnTo>
                    <a:pt x="2049015" y="4922422"/>
                  </a:lnTo>
                  <a:lnTo>
                    <a:pt x="2085953" y="4976862"/>
                  </a:lnTo>
                  <a:lnTo>
                    <a:pt x="2122485" y="5029030"/>
                  </a:lnTo>
                  <a:lnTo>
                    <a:pt x="2158746" y="5079683"/>
                  </a:lnTo>
                  <a:lnTo>
                    <a:pt x="2193239" y="5126947"/>
                  </a:lnTo>
                  <a:lnTo>
                    <a:pt x="2226553" y="5171949"/>
                  </a:lnTo>
                  <a:lnTo>
                    <a:pt x="2259081" y="5215444"/>
                  </a:lnTo>
                  <a:lnTo>
                    <a:pt x="2290291" y="5253966"/>
                  </a:lnTo>
                  <a:lnTo>
                    <a:pt x="2320623" y="5289172"/>
                  </a:lnTo>
                  <a:lnTo>
                    <a:pt x="2350369" y="5322168"/>
                  </a:lnTo>
                  <a:lnTo>
                    <a:pt x="2370200" y="5344166"/>
                  </a:lnTo>
                  <a:lnTo>
                    <a:pt x="2409862" y="53881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Hierarchical Symbol Tables</a:t>
            </a:r>
          </a:p>
        </p:txBody>
      </p:sp>
      <p:sp>
        <p:nvSpPr>
          <p:cNvPr id="250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From last time figure 5.12 page 246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Boolean Expression Grammar</a:t>
            </a:r>
          </a:p>
        </p:txBody>
      </p:sp>
      <p:sp>
        <p:nvSpPr>
          <p:cNvPr id="250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BoolExpr </a:t>
            </a:r>
            <a:r>
              <a:rPr lang="en-US" altLang="en-US">
                <a:sym typeface="Wingdings" panose="05000000000000000000" pitchFamily="2" charset="2"/>
              </a:rPr>
              <a:t> not OrTerm   |   OrTerm</a:t>
            </a:r>
          </a:p>
          <a:p>
            <a:r>
              <a:rPr lang="en-US" altLang="en-US">
                <a:sym typeface="Wingdings" panose="05000000000000000000" pitchFamily="2" charset="2"/>
              </a:rPr>
              <a:t>OrTerm  OrTerm OR AndTerm   |   AndTerm</a:t>
            </a:r>
          </a:p>
          <a:p>
            <a:r>
              <a:rPr lang="en-US" altLang="en-US">
                <a:sym typeface="Wingdings" panose="05000000000000000000" pitchFamily="2" charset="2"/>
              </a:rPr>
              <a:t>AndTerm  AndTerm </a:t>
            </a:r>
            <a:r>
              <a:rPr lang="en-US" altLang="en-US"/>
              <a:t>AND  Bool   |   Bool</a:t>
            </a:r>
          </a:p>
          <a:p>
            <a:r>
              <a:rPr lang="en-US" altLang="en-US"/>
              <a:t>Bool </a:t>
            </a:r>
            <a:r>
              <a:rPr lang="en-US" altLang="en-US">
                <a:sym typeface="Wingdings" panose="05000000000000000000" pitchFamily="2" charset="2"/>
              </a:rPr>
              <a:t> RelExpr   |   true   |   false</a:t>
            </a:r>
          </a:p>
          <a:p>
            <a:r>
              <a:rPr lang="en-US" altLang="en-US">
                <a:sym typeface="Wingdings" panose="05000000000000000000" pitchFamily="2" charset="2"/>
              </a:rPr>
              <a:t>RelExpr  Expr RelOp Expr</a:t>
            </a:r>
          </a:p>
          <a:p>
            <a:r>
              <a:rPr lang="en-US" altLang="en-US">
                <a:sym typeface="Wingdings" panose="05000000000000000000" pitchFamily="2" charset="2"/>
              </a:rPr>
              <a:t>Expr  Expr + Expr   |   Expr *  Expr  |  (  Expr  ) | ID  | NUM</a:t>
            </a:r>
            <a:endParaRPr lang="el-GR" altLang="en-US"/>
          </a:p>
        </p:txBody>
      </p:sp>
      <p:grpSp>
        <p:nvGrpSpPr>
          <p:cNvPr id="4" name="SMARTInkShape-Group310"/>
          <p:cNvGrpSpPr/>
          <p:nvPr/>
        </p:nvGrpSpPr>
        <p:grpSpPr>
          <a:xfrm>
            <a:off x="1293019" y="4538753"/>
            <a:ext cx="390590" cy="347573"/>
            <a:chOff x="1293019" y="4538753"/>
            <a:chExt cx="390590" cy="347573"/>
          </a:xfrm>
        </p:grpSpPr>
        <p:sp>
          <p:nvSpPr>
            <p:cNvPr id="2" name="SMARTInkShape-1735"/>
            <p:cNvSpPr/>
            <p:nvPr/>
          </p:nvSpPr>
          <p:spPr bwMode="auto">
            <a:xfrm>
              <a:off x="1293019" y="4538753"/>
              <a:ext cx="390590" cy="347573"/>
            </a:xfrm>
            <a:custGeom>
              <a:avLst/>
              <a:gdLst/>
              <a:ahLst/>
              <a:cxnLst/>
              <a:rect l="0" t="0" r="0" b="0"/>
              <a:pathLst>
                <a:path w="390590" h="347573">
                  <a:moveTo>
                    <a:pt x="0" y="76110"/>
                  </a:moveTo>
                  <a:lnTo>
                    <a:pt x="0" y="65468"/>
                  </a:lnTo>
                  <a:lnTo>
                    <a:pt x="4233" y="61326"/>
                  </a:lnTo>
                  <a:lnTo>
                    <a:pt x="31660" y="49057"/>
                  </a:lnTo>
                  <a:lnTo>
                    <a:pt x="63444" y="37049"/>
                  </a:lnTo>
                  <a:lnTo>
                    <a:pt x="91962" y="28058"/>
                  </a:lnTo>
                  <a:lnTo>
                    <a:pt x="125274" y="20887"/>
                  </a:lnTo>
                  <a:lnTo>
                    <a:pt x="143047" y="17863"/>
                  </a:lnTo>
                  <a:lnTo>
                    <a:pt x="162040" y="14260"/>
                  </a:lnTo>
                  <a:lnTo>
                    <a:pt x="181845" y="10270"/>
                  </a:lnTo>
                  <a:lnTo>
                    <a:pt x="202192" y="6023"/>
                  </a:lnTo>
                  <a:lnTo>
                    <a:pt x="221314" y="3191"/>
                  </a:lnTo>
                  <a:lnTo>
                    <a:pt x="239617" y="1304"/>
                  </a:lnTo>
                  <a:lnTo>
                    <a:pt x="273978" y="0"/>
                  </a:lnTo>
                  <a:lnTo>
                    <a:pt x="305124" y="2066"/>
                  </a:lnTo>
                  <a:lnTo>
                    <a:pt x="330608" y="5630"/>
                  </a:lnTo>
                  <a:lnTo>
                    <a:pt x="350931" y="11448"/>
                  </a:lnTo>
                  <a:lnTo>
                    <a:pt x="365255" y="21971"/>
                  </a:lnTo>
                  <a:lnTo>
                    <a:pt x="368915" y="28111"/>
                  </a:lnTo>
                  <a:lnTo>
                    <a:pt x="370866" y="41283"/>
                  </a:lnTo>
                  <a:lnTo>
                    <a:pt x="366971" y="55075"/>
                  </a:lnTo>
                  <a:lnTo>
                    <a:pt x="353736" y="76227"/>
                  </a:lnTo>
                  <a:lnTo>
                    <a:pt x="330500" y="97576"/>
                  </a:lnTo>
                  <a:lnTo>
                    <a:pt x="298480" y="116866"/>
                  </a:lnTo>
                  <a:lnTo>
                    <a:pt x="265974" y="130519"/>
                  </a:lnTo>
                  <a:lnTo>
                    <a:pt x="236234" y="139591"/>
                  </a:lnTo>
                  <a:lnTo>
                    <a:pt x="213664" y="147306"/>
                  </a:lnTo>
                  <a:lnTo>
                    <a:pt x="202719" y="153232"/>
                  </a:lnTo>
                  <a:lnTo>
                    <a:pt x="203408" y="153718"/>
                  </a:lnTo>
                  <a:lnTo>
                    <a:pt x="235959" y="160309"/>
                  </a:lnTo>
                  <a:lnTo>
                    <a:pt x="263500" y="167644"/>
                  </a:lnTo>
                  <a:lnTo>
                    <a:pt x="296443" y="179519"/>
                  </a:lnTo>
                  <a:lnTo>
                    <a:pt x="329752" y="193092"/>
                  </a:lnTo>
                  <a:lnTo>
                    <a:pt x="363145" y="214017"/>
                  </a:lnTo>
                  <a:lnTo>
                    <a:pt x="376504" y="227889"/>
                  </a:lnTo>
                  <a:lnTo>
                    <a:pt x="385087" y="244638"/>
                  </a:lnTo>
                  <a:lnTo>
                    <a:pt x="390589" y="271917"/>
                  </a:lnTo>
                  <a:lnTo>
                    <a:pt x="385526" y="288548"/>
                  </a:lnTo>
                  <a:lnTo>
                    <a:pt x="380842" y="296316"/>
                  </a:lnTo>
                  <a:lnTo>
                    <a:pt x="365055" y="309181"/>
                  </a:lnTo>
                  <a:lnTo>
                    <a:pt x="329621" y="325349"/>
                  </a:lnTo>
                  <a:lnTo>
                    <a:pt x="299692" y="333726"/>
                  </a:lnTo>
                  <a:lnTo>
                    <a:pt x="267869" y="337450"/>
                  </a:lnTo>
                  <a:lnTo>
                    <a:pt x="250017" y="338442"/>
                  </a:lnTo>
                  <a:lnTo>
                    <a:pt x="230972" y="339104"/>
                  </a:lnTo>
                  <a:lnTo>
                    <a:pt x="211131" y="339546"/>
                  </a:lnTo>
                  <a:lnTo>
                    <a:pt x="192348" y="339840"/>
                  </a:lnTo>
                  <a:lnTo>
                    <a:pt x="156661" y="340167"/>
                  </a:lnTo>
                  <a:lnTo>
                    <a:pt x="124395" y="338195"/>
                  </a:lnTo>
                  <a:lnTo>
                    <a:pt x="96562" y="336261"/>
                  </a:lnTo>
                  <a:lnTo>
                    <a:pt x="69886" y="339635"/>
                  </a:lnTo>
                  <a:lnTo>
                    <a:pt x="62810" y="343515"/>
                  </a:lnTo>
                  <a:lnTo>
                    <a:pt x="62511" y="344868"/>
                  </a:lnTo>
                  <a:lnTo>
                    <a:pt x="63899" y="345769"/>
                  </a:lnTo>
                  <a:lnTo>
                    <a:pt x="71437" y="347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736"/>
            <p:cNvSpPr/>
            <p:nvPr/>
          </p:nvSpPr>
          <p:spPr bwMode="auto">
            <a:xfrm>
              <a:off x="1451695" y="4609127"/>
              <a:ext cx="12775" cy="246163"/>
            </a:xfrm>
            <a:custGeom>
              <a:avLst/>
              <a:gdLst/>
              <a:ahLst/>
              <a:cxnLst/>
              <a:rect l="0" t="0" r="0" b="0"/>
              <a:pathLst>
                <a:path w="12775" h="246163">
                  <a:moveTo>
                    <a:pt x="12774" y="34311"/>
                  </a:moveTo>
                  <a:lnTo>
                    <a:pt x="12774" y="0"/>
                  </a:lnTo>
                  <a:lnTo>
                    <a:pt x="12774" y="29157"/>
                  </a:lnTo>
                  <a:lnTo>
                    <a:pt x="12774" y="62632"/>
                  </a:lnTo>
                  <a:lnTo>
                    <a:pt x="11980" y="95971"/>
                  </a:lnTo>
                  <a:lnTo>
                    <a:pt x="8981" y="122040"/>
                  </a:lnTo>
                  <a:lnTo>
                    <a:pt x="7120" y="147385"/>
                  </a:lnTo>
                  <a:lnTo>
                    <a:pt x="5498" y="171878"/>
                  </a:lnTo>
                  <a:lnTo>
                    <a:pt x="917" y="206393"/>
                  </a:lnTo>
                  <a:lnTo>
                    <a:pt x="0" y="230819"/>
                  </a:lnTo>
                  <a:lnTo>
                    <a:pt x="4732" y="246122"/>
                  </a:lnTo>
                  <a:lnTo>
                    <a:pt x="5031" y="246162"/>
                  </a:lnTo>
                  <a:lnTo>
                    <a:pt x="11757" y="214238"/>
                  </a:lnTo>
                  <a:lnTo>
                    <a:pt x="8680" y="184284"/>
                  </a:lnTo>
                  <a:lnTo>
                    <a:pt x="5630" y="1628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311"/>
          <p:cNvGrpSpPr/>
          <p:nvPr/>
        </p:nvGrpSpPr>
        <p:grpSpPr>
          <a:xfrm>
            <a:off x="1951601" y="4508026"/>
            <a:ext cx="1591700" cy="332386"/>
            <a:chOff x="1951601" y="4508026"/>
            <a:chExt cx="1591700" cy="332386"/>
          </a:xfrm>
        </p:grpSpPr>
        <p:sp>
          <p:nvSpPr>
            <p:cNvPr id="5" name="SMARTInkShape-1737"/>
            <p:cNvSpPr/>
            <p:nvPr/>
          </p:nvSpPr>
          <p:spPr bwMode="auto">
            <a:xfrm>
              <a:off x="2071688" y="4672013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7143" y="14287"/>
                  </a:moveTo>
                  <a:lnTo>
                    <a:pt x="3351" y="10495"/>
                  </a:lnTo>
                  <a:lnTo>
                    <a:pt x="1489" y="651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738"/>
            <p:cNvSpPr/>
            <p:nvPr/>
          </p:nvSpPr>
          <p:spPr bwMode="auto">
            <a:xfrm>
              <a:off x="1951601" y="4657725"/>
              <a:ext cx="484419" cy="34032"/>
            </a:xfrm>
            <a:custGeom>
              <a:avLst/>
              <a:gdLst/>
              <a:ahLst/>
              <a:cxnLst/>
              <a:rect l="0" t="0" r="0" b="0"/>
              <a:pathLst>
                <a:path w="484419" h="34032">
                  <a:moveTo>
                    <a:pt x="77224" y="0"/>
                  </a:moveTo>
                  <a:lnTo>
                    <a:pt x="43264" y="0"/>
                  </a:lnTo>
                  <a:lnTo>
                    <a:pt x="15635" y="0"/>
                  </a:lnTo>
                  <a:lnTo>
                    <a:pt x="12016" y="2117"/>
                  </a:lnTo>
                  <a:lnTo>
                    <a:pt x="7761" y="4909"/>
                  </a:lnTo>
                  <a:lnTo>
                    <a:pt x="3225" y="6151"/>
                  </a:lnTo>
                  <a:lnTo>
                    <a:pt x="1697" y="8069"/>
                  </a:lnTo>
                  <a:lnTo>
                    <a:pt x="0" y="14434"/>
                  </a:lnTo>
                  <a:lnTo>
                    <a:pt x="341" y="16767"/>
                  </a:lnTo>
                  <a:lnTo>
                    <a:pt x="1363" y="18321"/>
                  </a:lnTo>
                  <a:lnTo>
                    <a:pt x="12497" y="24609"/>
                  </a:lnTo>
                  <a:lnTo>
                    <a:pt x="47094" y="32701"/>
                  </a:lnTo>
                  <a:lnTo>
                    <a:pt x="82143" y="34031"/>
                  </a:lnTo>
                  <a:lnTo>
                    <a:pt x="111425" y="31529"/>
                  </a:lnTo>
                  <a:lnTo>
                    <a:pt x="142960" y="29888"/>
                  </a:lnTo>
                  <a:lnTo>
                    <a:pt x="175496" y="29159"/>
                  </a:lnTo>
                  <a:lnTo>
                    <a:pt x="208478" y="28834"/>
                  </a:lnTo>
                  <a:lnTo>
                    <a:pt x="243774" y="26574"/>
                  </a:lnTo>
                  <a:lnTo>
                    <a:pt x="262076" y="24860"/>
                  </a:lnTo>
                  <a:lnTo>
                    <a:pt x="297228" y="22955"/>
                  </a:lnTo>
                  <a:lnTo>
                    <a:pt x="330579" y="22108"/>
                  </a:lnTo>
                  <a:lnTo>
                    <a:pt x="361276" y="21732"/>
                  </a:lnTo>
                  <a:lnTo>
                    <a:pt x="390794" y="19448"/>
                  </a:lnTo>
                  <a:lnTo>
                    <a:pt x="418201" y="16581"/>
                  </a:lnTo>
                  <a:lnTo>
                    <a:pt x="450687" y="14967"/>
                  </a:lnTo>
                  <a:lnTo>
                    <a:pt x="484418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739"/>
            <p:cNvSpPr/>
            <p:nvPr/>
          </p:nvSpPr>
          <p:spPr bwMode="auto">
            <a:xfrm>
              <a:off x="2368485" y="4557713"/>
              <a:ext cx="286581" cy="178430"/>
            </a:xfrm>
            <a:custGeom>
              <a:avLst/>
              <a:gdLst/>
              <a:ahLst/>
              <a:cxnLst/>
              <a:rect l="0" t="0" r="0" b="0"/>
              <a:pathLst>
                <a:path w="286581" h="178430">
                  <a:moveTo>
                    <a:pt x="24671" y="0"/>
                  </a:moveTo>
                  <a:lnTo>
                    <a:pt x="14029" y="0"/>
                  </a:lnTo>
                  <a:lnTo>
                    <a:pt x="9887" y="2116"/>
                  </a:lnTo>
                  <a:lnTo>
                    <a:pt x="761" y="9942"/>
                  </a:lnTo>
                  <a:lnTo>
                    <a:pt x="0" y="11391"/>
                  </a:lnTo>
                  <a:lnTo>
                    <a:pt x="286" y="12356"/>
                  </a:lnTo>
                  <a:lnTo>
                    <a:pt x="9348" y="18942"/>
                  </a:lnTo>
                  <a:lnTo>
                    <a:pt x="37509" y="21103"/>
                  </a:lnTo>
                  <a:lnTo>
                    <a:pt x="63753" y="21334"/>
                  </a:lnTo>
                  <a:lnTo>
                    <a:pt x="95429" y="21402"/>
                  </a:lnTo>
                  <a:lnTo>
                    <a:pt x="120413" y="21418"/>
                  </a:lnTo>
                  <a:lnTo>
                    <a:pt x="146598" y="23013"/>
                  </a:lnTo>
                  <a:lnTo>
                    <a:pt x="171465" y="29013"/>
                  </a:lnTo>
                  <a:lnTo>
                    <a:pt x="195746" y="36971"/>
                  </a:lnTo>
                  <a:lnTo>
                    <a:pt x="229612" y="52494"/>
                  </a:lnTo>
                  <a:lnTo>
                    <a:pt x="257638" y="74291"/>
                  </a:lnTo>
                  <a:lnTo>
                    <a:pt x="276790" y="98741"/>
                  </a:lnTo>
                  <a:lnTo>
                    <a:pt x="283568" y="113734"/>
                  </a:lnTo>
                  <a:lnTo>
                    <a:pt x="286580" y="128336"/>
                  </a:lnTo>
                  <a:lnTo>
                    <a:pt x="285802" y="140646"/>
                  </a:lnTo>
                  <a:lnTo>
                    <a:pt x="282017" y="151409"/>
                  </a:lnTo>
                  <a:lnTo>
                    <a:pt x="275043" y="161484"/>
                  </a:lnTo>
                  <a:lnTo>
                    <a:pt x="264535" y="169137"/>
                  </a:lnTo>
                  <a:lnTo>
                    <a:pt x="247348" y="175791"/>
                  </a:lnTo>
                  <a:lnTo>
                    <a:pt x="216654" y="178429"/>
                  </a:lnTo>
                  <a:lnTo>
                    <a:pt x="216160" y="177690"/>
                  </a:lnTo>
                  <a:lnTo>
                    <a:pt x="22469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740"/>
            <p:cNvSpPr/>
            <p:nvPr/>
          </p:nvSpPr>
          <p:spPr bwMode="auto">
            <a:xfrm>
              <a:off x="2943225" y="4657725"/>
              <a:ext cx="150020" cy="182687"/>
            </a:xfrm>
            <a:custGeom>
              <a:avLst/>
              <a:gdLst/>
              <a:ahLst/>
              <a:cxnLst/>
              <a:rect l="0" t="0" r="0" b="0"/>
              <a:pathLst>
                <a:path w="150020" h="182687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12667" y="37028"/>
                  </a:lnTo>
                  <a:lnTo>
                    <a:pt x="13967" y="68345"/>
                  </a:lnTo>
                  <a:lnTo>
                    <a:pt x="17985" y="99537"/>
                  </a:lnTo>
                  <a:lnTo>
                    <a:pt x="16618" y="130122"/>
                  </a:lnTo>
                  <a:lnTo>
                    <a:pt x="14748" y="162405"/>
                  </a:lnTo>
                  <a:lnTo>
                    <a:pt x="14348" y="182351"/>
                  </a:lnTo>
                  <a:lnTo>
                    <a:pt x="15122" y="182686"/>
                  </a:lnTo>
                  <a:lnTo>
                    <a:pt x="18098" y="180942"/>
                  </a:lnTo>
                  <a:lnTo>
                    <a:pt x="19950" y="173287"/>
                  </a:lnTo>
                  <a:lnTo>
                    <a:pt x="25226" y="151357"/>
                  </a:lnTo>
                  <a:lnTo>
                    <a:pt x="36843" y="121840"/>
                  </a:lnTo>
                  <a:lnTo>
                    <a:pt x="50339" y="90870"/>
                  </a:lnTo>
                  <a:lnTo>
                    <a:pt x="66509" y="58674"/>
                  </a:lnTo>
                  <a:lnTo>
                    <a:pt x="93306" y="23144"/>
                  </a:lnTo>
                  <a:lnTo>
                    <a:pt x="107351" y="14255"/>
                  </a:lnTo>
                  <a:lnTo>
                    <a:pt x="119943" y="11098"/>
                  </a:lnTo>
                  <a:lnTo>
                    <a:pt x="128185" y="12341"/>
                  </a:lnTo>
                  <a:lnTo>
                    <a:pt x="136611" y="19772"/>
                  </a:lnTo>
                  <a:lnTo>
                    <a:pt x="141080" y="25088"/>
                  </a:lnTo>
                  <a:lnTo>
                    <a:pt x="146046" y="39461"/>
                  </a:lnTo>
                  <a:lnTo>
                    <a:pt x="149234" y="74558"/>
                  </a:lnTo>
                  <a:lnTo>
                    <a:pt x="149786" y="106405"/>
                  </a:lnTo>
                  <a:lnTo>
                    <a:pt x="144270" y="141315"/>
                  </a:lnTo>
                  <a:lnTo>
                    <a:pt x="137013" y="167012"/>
                  </a:lnTo>
                  <a:lnTo>
                    <a:pt x="137379" y="167697"/>
                  </a:lnTo>
                  <a:lnTo>
                    <a:pt x="138418" y="167361"/>
                  </a:lnTo>
                  <a:lnTo>
                    <a:pt x="139903" y="166343"/>
                  </a:lnTo>
                  <a:lnTo>
                    <a:pt x="15001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741"/>
            <p:cNvSpPr/>
            <p:nvPr/>
          </p:nvSpPr>
          <p:spPr bwMode="auto">
            <a:xfrm>
              <a:off x="3100388" y="4689565"/>
              <a:ext cx="123544" cy="139059"/>
            </a:xfrm>
            <a:custGeom>
              <a:avLst/>
              <a:gdLst/>
              <a:ahLst/>
              <a:cxnLst/>
              <a:rect l="0" t="0" r="0" b="0"/>
              <a:pathLst>
                <a:path w="123544" h="139059">
                  <a:moveTo>
                    <a:pt x="92868" y="18166"/>
                  </a:moveTo>
                  <a:lnTo>
                    <a:pt x="89076" y="18166"/>
                  </a:lnTo>
                  <a:lnTo>
                    <a:pt x="79133" y="21958"/>
                  </a:lnTo>
                  <a:lnTo>
                    <a:pt x="66133" y="31901"/>
                  </a:lnTo>
                  <a:lnTo>
                    <a:pt x="42791" y="61897"/>
                  </a:lnTo>
                  <a:lnTo>
                    <a:pt x="19834" y="96068"/>
                  </a:lnTo>
                  <a:lnTo>
                    <a:pt x="11256" y="112509"/>
                  </a:lnTo>
                  <a:lnTo>
                    <a:pt x="8971" y="122538"/>
                  </a:lnTo>
                  <a:lnTo>
                    <a:pt x="9949" y="126641"/>
                  </a:lnTo>
                  <a:lnTo>
                    <a:pt x="15269" y="133317"/>
                  </a:lnTo>
                  <a:lnTo>
                    <a:pt x="25043" y="136813"/>
                  </a:lnTo>
                  <a:lnTo>
                    <a:pt x="50719" y="139058"/>
                  </a:lnTo>
                  <a:lnTo>
                    <a:pt x="64610" y="135131"/>
                  </a:lnTo>
                  <a:lnTo>
                    <a:pt x="85818" y="121879"/>
                  </a:lnTo>
                  <a:lnTo>
                    <a:pt x="110526" y="96067"/>
                  </a:lnTo>
                  <a:lnTo>
                    <a:pt x="122001" y="71322"/>
                  </a:lnTo>
                  <a:lnTo>
                    <a:pt x="123543" y="55285"/>
                  </a:lnTo>
                  <a:lnTo>
                    <a:pt x="118066" y="25586"/>
                  </a:lnTo>
                  <a:lnTo>
                    <a:pt x="109623" y="13262"/>
                  </a:lnTo>
                  <a:lnTo>
                    <a:pt x="104038" y="7753"/>
                  </a:lnTo>
                  <a:lnTo>
                    <a:pt x="91483" y="1632"/>
                  </a:lnTo>
                  <a:lnTo>
                    <a:pt x="84801" y="0"/>
                  </a:lnTo>
                  <a:lnTo>
                    <a:pt x="68910" y="2419"/>
                  </a:lnTo>
                  <a:lnTo>
                    <a:pt x="52058" y="9580"/>
                  </a:lnTo>
                  <a:lnTo>
                    <a:pt x="36630" y="20700"/>
                  </a:lnTo>
                  <a:lnTo>
                    <a:pt x="18350" y="44141"/>
                  </a:lnTo>
                  <a:lnTo>
                    <a:pt x="0" y="82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742"/>
            <p:cNvSpPr/>
            <p:nvPr/>
          </p:nvSpPr>
          <p:spPr bwMode="auto">
            <a:xfrm>
              <a:off x="3351042" y="4508026"/>
              <a:ext cx="192259" cy="260503"/>
            </a:xfrm>
            <a:custGeom>
              <a:avLst/>
              <a:gdLst/>
              <a:ahLst/>
              <a:cxnLst/>
              <a:rect l="0" t="0" r="0" b="0"/>
              <a:pathLst>
                <a:path w="192259" h="260503">
                  <a:moveTo>
                    <a:pt x="27952" y="13968"/>
                  </a:moveTo>
                  <a:lnTo>
                    <a:pt x="27952" y="3326"/>
                  </a:lnTo>
                  <a:lnTo>
                    <a:pt x="28746" y="2111"/>
                  </a:lnTo>
                  <a:lnTo>
                    <a:pt x="30068" y="1300"/>
                  </a:lnTo>
                  <a:lnTo>
                    <a:pt x="34103" y="0"/>
                  </a:lnTo>
                  <a:lnTo>
                    <a:pt x="29311" y="19498"/>
                  </a:lnTo>
                  <a:lnTo>
                    <a:pt x="24428" y="53160"/>
                  </a:lnTo>
                  <a:lnTo>
                    <a:pt x="18088" y="88551"/>
                  </a:lnTo>
                  <a:lnTo>
                    <a:pt x="13514" y="115378"/>
                  </a:lnTo>
                  <a:lnTo>
                    <a:pt x="8835" y="142383"/>
                  </a:lnTo>
                  <a:lnTo>
                    <a:pt x="4110" y="167614"/>
                  </a:lnTo>
                  <a:lnTo>
                    <a:pt x="1480" y="192057"/>
                  </a:lnTo>
                  <a:lnTo>
                    <a:pt x="0" y="223898"/>
                  </a:lnTo>
                  <a:lnTo>
                    <a:pt x="1678" y="246296"/>
                  </a:lnTo>
                  <a:lnTo>
                    <a:pt x="3292" y="252197"/>
                  </a:lnTo>
                  <a:lnTo>
                    <a:pt x="6750" y="256131"/>
                  </a:lnTo>
                  <a:lnTo>
                    <a:pt x="16941" y="260502"/>
                  </a:lnTo>
                  <a:lnTo>
                    <a:pt x="39859" y="259171"/>
                  </a:lnTo>
                  <a:lnTo>
                    <a:pt x="70550" y="249956"/>
                  </a:lnTo>
                  <a:lnTo>
                    <a:pt x="104779" y="237172"/>
                  </a:lnTo>
                  <a:lnTo>
                    <a:pt x="136264" y="219538"/>
                  </a:lnTo>
                  <a:lnTo>
                    <a:pt x="165701" y="203024"/>
                  </a:lnTo>
                  <a:lnTo>
                    <a:pt x="183155" y="188077"/>
                  </a:lnTo>
                  <a:lnTo>
                    <a:pt x="188212" y="180514"/>
                  </a:lnTo>
                  <a:lnTo>
                    <a:pt x="192258" y="171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743"/>
            <p:cNvSpPr/>
            <p:nvPr/>
          </p:nvSpPr>
          <p:spPr bwMode="auto">
            <a:xfrm>
              <a:off x="3221831" y="4614863"/>
              <a:ext cx="200026" cy="78582"/>
            </a:xfrm>
            <a:custGeom>
              <a:avLst/>
              <a:gdLst/>
              <a:ahLst/>
              <a:cxnLst/>
              <a:rect l="0" t="0" r="0" b="0"/>
              <a:pathLst>
                <a:path w="200026" h="78582">
                  <a:moveTo>
                    <a:pt x="0" y="78581"/>
                  </a:moveTo>
                  <a:lnTo>
                    <a:pt x="6497" y="72878"/>
                  </a:lnTo>
                  <a:lnTo>
                    <a:pt x="40193" y="49324"/>
                  </a:lnTo>
                  <a:lnTo>
                    <a:pt x="67736" y="37633"/>
                  </a:lnTo>
                  <a:lnTo>
                    <a:pt x="98916" y="27025"/>
                  </a:lnTo>
                  <a:lnTo>
                    <a:pt x="130380" y="15945"/>
                  </a:lnTo>
                  <a:lnTo>
                    <a:pt x="164837" y="763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312"/>
          <p:cNvGrpSpPr/>
          <p:nvPr/>
        </p:nvGrpSpPr>
        <p:grpSpPr>
          <a:xfrm>
            <a:off x="4023813" y="4451995"/>
            <a:ext cx="1200777" cy="308338"/>
            <a:chOff x="4023813" y="4451995"/>
            <a:chExt cx="1200777" cy="308338"/>
          </a:xfrm>
        </p:grpSpPr>
        <p:sp>
          <p:nvSpPr>
            <p:cNvPr id="13" name="SMARTInkShape-1744"/>
            <p:cNvSpPr/>
            <p:nvPr/>
          </p:nvSpPr>
          <p:spPr bwMode="auto">
            <a:xfrm>
              <a:off x="4023813" y="4507779"/>
              <a:ext cx="245718" cy="244404"/>
            </a:xfrm>
            <a:custGeom>
              <a:avLst/>
              <a:gdLst/>
              <a:ahLst/>
              <a:cxnLst/>
              <a:rect l="0" t="0" r="0" b="0"/>
              <a:pathLst>
                <a:path w="245718" h="244404">
                  <a:moveTo>
                    <a:pt x="105275" y="28502"/>
                  </a:moveTo>
                  <a:lnTo>
                    <a:pt x="80897" y="28502"/>
                  </a:lnTo>
                  <a:lnTo>
                    <a:pt x="61539" y="36087"/>
                  </a:lnTo>
                  <a:lnTo>
                    <a:pt x="32232" y="59565"/>
                  </a:lnTo>
                  <a:lnTo>
                    <a:pt x="20424" y="72470"/>
                  </a:lnTo>
                  <a:lnTo>
                    <a:pt x="9314" y="94711"/>
                  </a:lnTo>
                  <a:lnTo>
                    <a:pt x="1788" y="125731"/>
                  </a:lnTo>
                  <a:lnTo>
                    <a:pt x="0" y="159263"/>
                  </a:lnTo>
                  <a:lnTo>
                    <a:pt x="4938" y="188866"/>
                  </a:lnTo>
                  <a:lnTo>
                    <a:pt x="11997" y="205344"/>
                  </a:lnTo>
                  <a:lnTo>
                    <a:pt x="32481" y="228008"/>
                  </a:lnTo>
                  <a:lnTo>
                    <a:pt x="58659" y="242220"/>
                  </a:lnTo>
                  <a:lnTo>
                    <a:pt x="79265" y="244403"/>
                  </a:lnTo>
                  <a:lnTo>
                    <a:pt x="113178" y="239052"/>
                  </a:lnTo>
                  <a:lnTo>
                    <a:pt x="137362" y="230824"/>
                  </a:lnTo>
                  <a:lnTo>
                    <a:pt x="163986" y="219229"/>
                  </a:lnTo>
                  <a:lnTo>
                    <a:pt x="198165" y="199314"/>
                  </a:lnTo>
                  <a:lnTo>
                    <a:pt x="224608" y="174539"/>
                  </a:lnTo>
                  <a:lnTo>
                    <a:pt x="239940" y="143298"/>
                  </a:lnTo>
                  <a:lnTo>
                    <a:pt x="245717" y="108906"/>
                  </a:lnTo>
                  <a:lnTo>
                    <a:pt x="242835" y="83287"/>
                  </a:lnTo>
                  <a:lnTo>
                    <a:pt x="236263" y="57614"/>
                  </a:lnTo>
                  <a:lnTo>
                    <a:pt x="228050" y="35620"/>
                  </a:lnTo>
                  <a:lnTo>
                    <a:pt x="212758" y="19495"/>
                  </a:lnTo>
                  <a:lnTo>
                    <a:pt x="183953" y="3608"/>
                  </a:lnTo>
                  <a:lnTo>
                    <a:pt x="174395" y="0"/>
                  </a:lnTo>
                  <a:lnTo>
                    <a:pt x="153193" y="2341"/>
                  </a:lnTo>
                  <a:lnTo>
                    <a:pt x="118943" y="19163"/>
                  </a:lnTo>
                  <a:lnTo>
                    <a:pt x="83660" y="48489"/>
                  </a:lnTo>
                  <a:lnTo>
                    <a:pt x="62331" y="73104"/>
                  </a:lnTo>
                  <a:lnTo>
                    <a:pt x="42985" y="108481"/>
                  </a:lnTo>
                  <a:lnTo>
                    <a:pt x="33837" y="1499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745"/>
            <p:cNvSpPr/>
            <p:nvPr/>
          </p:nvSpPr>
          <p:spPr bwMode="auto">
            <a:xfrm>
              <a:off x="4329113" y="4587368"/>
              <a:ext cx="78582" cy="118794"/>
            </a:xfrm>
            <a:custGeom>
              <a:avLst/>
              <a:gdLst/>
              <a:ahLst/>
              <a:cxnLst/>
              <a:rect l="0" t="0" r="0" b="0"/>
              <a:pathLst>
                <a:path w="78582" h="118794">
                  <a:moveTo>
                    <a:pt x="0" y="13207"/>
                  </a:moveTo>
                  <a:lnTo>
                    <a:pt x="0" y="9415"/>
                  </a:lnTo>
                  <a:lnTo>
                    <a:pt x="793" y="8298"/>
                  </a:lnTo>
                  <a:lnTo>
                    <a:pt x="2116" y="7553"/>
                  </a:lnTo>
                  <a:lnTo>
                    <a:pt x="3792" y="7056"/>
                  </a:lnTo>
                  <a:lnTo>
                    <a:pt x="13000" y="0"/>
                  </a:lnTo>
                  <a:lnTo>
                    <a:pt x="13429" y="433"/>
                  </a:lnTo>
                  <a:lnTo>
                    <a:pt x="14118" y="6833"/>
                  </a:lnTo>
                  <a:lnTo>
                    <a:pt x="13471" y="24568"/>
                  </a:lnTo>
                  <a:lnTo>
                    <a:pt x="8133" y="56625"/>
                  </a:lnTo>
                  <a:lnTo>
                    <a:pt x="8132" y="83960"/>
                  </a:lnTo>
                  <a:lnTo>
                    <a:pt x="14436" y="109628"/>
                  </a:lnTo>
                  <a:lnTo>
                    <a:pt x="20353" y="118793"/>
                  </a:lnTo>
                  <a:lnTo>
                    <a:pt x="20712" y="118523"/>
                  </a:lnTo>
                  <a:lnTo>
                    <a:pt x="21218" y="112762"/>
                  </a:lnTo>
                  <a:lnTo>
                    <a:pt x="23505" y="90287"/>
                  </a:lnTo>
                  <a:lnTo>
                    <a:pt x="33610" y="55872"/>
                  </a:lnTo>
                  <a:lnTo>
                    <a:pt x="45279" y="24117"/>
                  </a:lnTo>
                  <a:lnTo>
                    <a:pt x="52139" y="15939"/>
                  </a:lnTo>
                  <a:lnTo>
                    <a:pt x="59685" y="10453"/>
                  </a:lnTo>
                  <a:lnTo>
                    <a:pt x="69733" y="6641"/>
                  </a:lnTo>
                  <a:lnTo>
                    <a:pt x="72796" y="8437"/>
                  </a:lnTo>
                  <a:lnTo>
                    <a:pt x="78581" y="13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746"/>
            <p:cNvSpPr/>
            <p:nvPr/>
          </p:nvSpPr>
          <p:spPr bwMode="auto">
            <a:xfrm>
              <a:off x="4521994" y="4479131"/>
              <a:ext cx="49014" cy="244785"/>
            </a:xfrm>
            <a:custGeom>
              <a:avLst/>
              <a:gdLst/>
              <a:ahLst/>
              <a:cxnLst/>
              <a:rect l="0" t="0" r="0" b="0"/>
              <a:pathLst>
                <a:path w="49014" h="244785">
                  <a:moveTo>
                    <a:pt x="42862" y="0"/>
                  </a:moveTo>
                  <a:lnTo>
                    <a:pt x="42862" y="3792"/>
                  </a:lnTo>
                  <a:lnTo>
                    <a:pt x="44979" y="7771"/>
                  </a:lnTo>
                  <a:lnTo>
                    <a:pt x="46654" y="9943"/>
                  </a:lnTo>
                  <a:lnTo>
                    <a:pt x="49013" y="24377"/>
                  </a:lnTo>
                  <a:lnTo>
                    <a:pt x="44900" y="57086"/>
                  </a:lnTo>
                  <a:lnTo>
                    <a:pt x="43466" y="89499"/>
                  </a:lnTo>
                  <a:lnTo>
                    <a:pt x="43041" y="124238"/>
                  </a:lnTo>
                  <a:lnTo>
                    <a:pt x="42915" y="158872"/>
                  </a:lnTo>
                  <a:lnTo>
                    <a:pt x="42878" y="189596"/>
                  </a:lnTo>
                  <a:lnTo>
                    <a:pt x="42865" y="224188"/>
                  </a:lnTo>
                  <a:lnTo>
                    <a:pt x="42070" y="235370"/>
                  </a:lnTo>
                  <a:lnTo>
                    <a:pt x="39071" y="242987"/>
                  </a:lnTo>
                  <a:lnTo>
                    <a:pt x="37953" y="244541"/>
                  </a:lnTo>
                  <a:lnTo>
                    <a:pt x="37208" y="244784"/>
                  </a:lnTo>
                  <a:lnTo>
                    <a:pt x="32220" y="235678"/>
                  </a:lnTo>
                  <a:lnTo>
                    <a:pt x="21284" y="201986"/>
                  </a:lnTo>
                  <a:lnTo>
                    <a:pt x="12127" y="167798"/>
                  </a:lnTo>
                  <a:lnTo>
                    <a:pt x="0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747"/>
            <p:cNvSpPr/>
            <p:nvPr/>
          </p:nvSpPr>
          <p:spPr bwMode="auto">
            <a:xfrm>
              <a:off x="4386263" y="4451995"/>
              <a:ext cx="328613" cy="62856"/>
            </a:xfrm>
            <a:custGeom>
              <a:avLst/>
              <a:gdLst/>
              <a:ahLst/>
              <a:cxnLst/>
              <a:rect l="0" t="0" r="0" b="0"/>
              <a:pathLst>
                <a:path w="328613" h="62856">
                  <a:moveTo>
                    <a:pt x="0" y="62855"/>
                  </a:moveTo>
                  <a:lnTo>
                    <a:pt x="7290" y="62061"/>
                  </a:lnTo>
                  <a:lnTo>
                    <a:pt x="30015" y="52968"/>
                  </a:lnTo>
                  <a:lnTo>
                    <a:pt x="45884" y="45761"/>
                  </a:lnTo>
                  <a:lnTo>
                    <a:pt x="68811" y="39911"/>
                  </a:lnTo>
                  <a:lnTo>
                    <a:pt x="96993" y="32549"/>
                  </a:lnTo>
                  <a:lnTo>
                    <a:pt x="127245" y="24780"/>
                  </a:lnTo>
                  <a:lnTo>
                    <a:pt x="156566" y="18680"/>
                  </a:lnTo>
                  <a:lnTo>
                    <a:pt x="185472" y="13324"/>
                  </a:lnTo>
                  <a:lnTo>
                    <a:pt x="213400" y="8297"/>
                  </a:lnTo>
                  <a:lnTo>
                    <a:pt x="239042" y="3418"/>
                  </a:lnTo>
                  <a:lnTo>
                    <a:pt x="271998" y="0"/>
                  </a:lnTo>
                  <a:lnTo>
                    <a:pt x="305082" y="4548"/>
                  </a:lnTo>
                  <a:lnTo>
                    <a:pt x="328612" y="12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748"/>
            <p:cNvSpPr/>
            <p:nvPr/>
          </p:nvSpPr>
          <p:spPr bwMode="auto">
            <a:xfrm>
              <a:off x="4636843" y="4597601"/>
              <a:ext cx="120896" cy="109668"/>
            </a:xfrm>
            <a:custGeom>
              <a:avLst/>
              <a:gdLst/>
              <a:ahLst/>
              <a:cxnLst/>
              <a:rect l="0" t="0" r="0" b="0"/>
              <a:pathLst>
                <a:path w="120896" h="109668">
                  <a:moveTo>
                    <a:pt x="6595" y="74412"/>
                  </a:moveTo>
                  <a:lnTo>
                    <a:pt x="10387" y="74412"/>
                  </a:lnTo>
                  <a:lnTo>
                    <a:pt x="44671" y="65592"/>
                  </a:lnTo>
                  <a:lnTo>
                    <a:pt x="67562" y="57412"/>
                  </a:lnTo>
                  <a:lnTo>
                    <a:pt x="100202" y="34573"/>
                  </a:lnTo>
                  <a:lnTo>
                    <a:pt x="103760" y="29453"/>
                  </a:lnTo>
                  <a:lnTo>
                    <a:pt x="103915" y="26183"/>
                  </a:lnTo>
                  <a:lnTo>
                    <a:pt x="101971" y="18316"/>
                  </a:lnTo>
                  <a:lnTo>
                    <a:pt x="96344" y="11645"/>
                  </a:lnTo>
                  <a:lnTo>
                    <a:pt x="79797" y="894"/>
                  </a:lnTo>
                  <a:lnTo>
                    <a:pt x="75240" y="0"/>
                  </a:lnTo>
                  <a:lnTo>
                    <a:pt x="60448" y="2534"/>
                  </a:lnTo>
                  <a:lnTo>
                    <a:pt x="42130" y="9105"/>
                  </a:lnTo>
                  <a:lnTo>
                    <a:pt x="26296" y="21548"/>
                  </a:lnTo>
                  <a:lnTo>
                    <a:pt x="5710" y="49752"/>
                  </a:lnTo>
                  <a:lnTo>
                    <a:pt x="1305" y="68428"/>
                  </a:lnTo>
                  <a:lnTo>
                    <a:pt x="0" y="85250"/>
                  </a:lnTo>
                  <a:lnTo>
                    <a:pt x="1812" y="93252"/>
                  </a:lnTo>
                  <a:lnTo>
                    <a:pt x="3406" y="96497"/>
                  </a:lnTo>
                  <a:lnTo>
                    <a:pt x="11528" y="102219"/>
                  </a:lnTo>
                  <a:lnTo>
                    <a:pt x="23075" y="106614"/>
                  </a:lnTo>
                  <a:lnTo>
                    <a:pt x="56889" y="109667"/>
                  </a:lnTo>
                  <a:lnTo>
                    <a:pt x="81910" y="106201"/>
                  </a:lnTo>
                  <a:lnTo>
                    <a:pt x="120895" y="88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749"/>
            <p:cNvSpPr/>
            <p:nvPr/>
          </p:nvSpPr>
          <p:spPr bwMode="auto">
            <a:xfrm>
              <a:off x="4793554" y="4593431"/>
              <a:ext cx="107060" cy="134947"/>
            </a:xfrm>
            <a:custGeom>
              <a:avLst/>
              <a:gdLst/>
              <a:ahLst/>
              <a:cxnLst/>
              <a:rect l="0" t="0" r="0" b="0"/>
              <a:pathLst>
                <a:path w="107060" h="134947">
                  <a:moveTo>
                    <a:pt x="28477" y="0"/>
                  </a:moveTo>
                  <a:lnTo>
                    <a:pt x="27684" y="11407"/>
                  </a:lnTo>
                  <a:lnTo>
                    <a:pt x="22823" y="31063"/>
                  </a:lnTo>
                  <a:lnTo>
                    <a:pt x="15826" y="64621"/>
                  </a:lnTo>
                  <a:lnTo>
                    <a:pt x="8359" y="100056"/>
                  </a:lnTo>
                  <a:lnTo>
                    <a:pt x="5513" y="110086"/>
                  </a:lnTo>
                  <a:lnTo>
                    <a:pt x="2396" y="117983"/>
                  </a:lnTo>
                  <a:lnTo>
                    <a:pt x="0" y="134946"/>
                  </a:lnTo>
                  <a:lnTo>
                    <a:pt x="16496" y="102521"/>
                  </a:lnTo>
                  <a:lnTo>
                    <a:pt x="33695" y="68141"/>
                  </a:lnTo>
                  <a:lnTo>
                    <a:pt x="52380" y="37273"/>
                  </a:lnTo>
                  <a:lnTo>
                    <a:pt x="66604" y="21010"/>
                  </a:lnTo>
                  <a:lnTo>
                    <a:pt x="76114" y="13836"/>
                  </a:lnTo>
                  <a:lnTo>
                    <a:pt x="85633" y="10118"/>
                  </a:lnTo>
                  <a:lnTo>
                    <a:pt x="90393" y="9127"/>
                  </a:lnTo>
                  <a:lnTo>
                    <a:pt x="97800" y="10142"/>
                  </a:lnTo>
                  <a:lnTo>
                    <a:pt x="100886" y="11524"/>
                  </a:lnTo>
                  <a:lnTo>
                    <a:pt x="102944" y="13239"/>
                  </a:lnTo>
                  <a:lnTo>
                    <a:pt x="107059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750"/>
            <p:cNvSpPr/>
            <p:nvPr/>
          </p:nvSpPr>
          <p:spPr bwMode="auto">
            <a:xfrm>
              <a:off x="4936667" y="4584798"/>
              <a:ext cx="287923" cy="175535"/>
            </a:xfrm>
            <a:custGeom>
              <a:avLst/>
              <a:gdLst/>
              <a:ahLst/>
              <a:cxnLst/>
              <a:rect l="0" t="0" r="0" b="0"/>
              <a:pathLst>
                <a:path w="287923" h="175535">
                  <a:moveTo>
                    <a:pt x="42527" y="22921"/>
                  </a:moveTo>
                  <a:lnTo>
                    <a:pt x="36872" y="36346"/>
                  </a:lnTo>
                  <a:lnTo>
                    <a:pt x="29859" y="66962"/>
                  </a:lnTo>
                  <a:lnTo>
                    <a:pt x="29319" y="73713"/>
                  </a:lnTo>
                  <a:lnTo>
                    <a:pt x="24486" y="85447"/>
                  </a:lnTo>
                  <a:lnTo>
                    <a:pt x="12240" y="109708"/>
                  </a:lnTo>
                  <a:lnTo>
                    <a:pt x="5407" y="128962"/>
                  </a:lnTo>
                  <a:lnTo>
                    <a:pt x="0" y="136737"/>
                  </a:lnTo>
                  <a:lnTo>
                    <a:pt x="25300" y="106673"/>
                  </a:lnTo>
                  <a:lnTo>
                    <a:pt x="48384" y="77564"/>
                  </a:lnTo>
                  <a:lnTo>
                    <a:pt x="67810" y="50753"/>
                  </a:lnTo>
                  <a:lnTo>
                    <a:pt x="95234" y="17041"/>
                  </a:lnTo>
                  <a:lnTo>
                    <a:pt x="108021" y="6285"/>
                  </a:lnTo>
                  <a:lnTo>
                    <a:pt x="120054" y="446"/>
                  </a:lnTo>
                  <a:lnTo>
                    <a:pt x="124374" y="0"/>
                  </a:lnTo>
                  <a:lnTo>
                    <a:pt x="128048" y="497"/>
                  </a:lnTo>
                  <a:lnTo>
                    <a:pt x="130497" y="2415"/>
                  </a:lnTo>
                  <a:lnTo>
                    <a:pt x="133218" y="8780"/>
                  </a:lnTo>
                  <a:lnTo>
                    <a:pt x="127338" y="40285"/>
                  </a:lnTo>
                  <a:lnTo>
                    <a:pt x="114754" y="75916"/>
                  </a:lnTo>
                  <a:lnTo>
                    <a:pt x="101587" y="104063"/>
                  </a:lnTo>
                  <a:lnTo>
                    <a:pt x="88618" y="136315"/>
                  </a:lnTo>
                  <a:lnTo>
                    <a:pt x="79768" y="165236"/>
                  </a:lnTo>
                  <a:lnTo>
                    <a:pt x="80054" y="168597"/>
                  </a:lnTo>
                  <a:lnTo>
                    <a:pt x="82489" y="174449"/>
                  </a:lnTo>
                  <a:lnTo>
                    <a:pt x="84249" y="175534"/>
                  </a:lnTo>
                  <a:lnTo>
                    <a:pt x="86216" y="175463"/>
                  </a:lnTo>
                  <a:lnTo>
                    <a:pt x="88322" y="174622"/>
                  </a:lnTo>
                  <a:lnTo>
                    <a:pt x="119634" y="145616"/>
                  </a:lnTo>
                  <a:lnTo>
                    <a:pt x="145895" y="119512"/>
                  </a:lnTo>
                  <a:lnTo>
                    <a:pt x="177577" y="87876"/>
                  </a:lnTo>
                  <a:lnTo>
                    <a:pt x="212099" y="60952"/>
                  </a:lnTo>
                  <a:lnTo>
                    <a:pt x="239879" y="41686"/>
                  </a:lnTo>
                  <a:lnTo>
                    <a:pt x="255652" y="37346"/>
                  </a:lnTo>
                  <a:lnTo>
                    <a:pt x="263191" y="37300"/>
                  </a:lnTo>
                  <a:lnTo>
                    <a:pt x="269011" y="38857"/>
                  </a:lnTo>
                  <a:lnTo>
                    <a:pt x="277595" y="44820"/>
                  </a:lnTo>
                  <a:lnTo>
                    <a:pt x="286890" y="60895"/>
                  </a:lnTo>
                  <a:lnTo>
                    <a:pt x="287922" y="76046"/>
                  </a:lnTo>
                  <a:lnTo>
                    <a:pt x="282118" y="107851"/>
                  </a:lnTo>
                  <a:lnTo>
                    <a:pt x="271826" y="129841"/>
                  </a:lnTo>
                  <a:lnTo>
                    <a:pt x="263235" y="140026"/>
                  </a:lnTo>
                  <a:lnTo>
                    <a:pt x="248578" y="153033"/>
                  </a:lnTo>
                  <a:lnTo>
                    <a:pt x="246569" y="153318"/>
                  </a:lnTo>
                  <a:lnTo>
                    <a:pt x="245230" y="151921"/>
                  </a:lnTo>
                  <a:lnTo>
                    <a:pt x="242552" y="1443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" name="SMARTInkShape-Group313"/>
          <p:cNvGrpSpPr/>
          <p:nvPr/>
        </p:nvGrpSpPr>
        <p:grpSpPr>
          <a:xfrm>
            <a:off x="5657850" y="4337925"/>
            <a:ext cx="1585123" cy="461409"/>
            <a:chOff x="5657850" y="4337925"/>
            <a:chExt cx="1585123" cy="461409"/>
          </a:xfrm>
        </p:grpSpPr>
        <p:sp>
          <p:nvSpPr>
            <p:cNvPr id="21" name="SMARTInkShape-1751"/>
            <p:cNvSpPr/>
            <p:nvPr/>
          </p:nvSpPr>
          <p:spPr bwMode="auto">
            <a:xfrm>
              <a:off x="5657850" y="4337925"/>
              <a:ext cx="57151" cy="461409"/>
            </a:xfrm>
            <a:custGeom>
              <a:avLst/>
              <a:gdLst/>
              <a:ahLst/>
              <a:cxnLst/>
              <a:rect l="0" t="0" r="0" b="0"/>
              <a:pathLst>
                <a:path w="57151" h="461409">
                  <a:moveTo>
                    <a:pt x="0" y="26906"/>
                  </a:moveTo>
                  <a:lnTo>
                    <a:pt x="0" y="23114"/>
                  </a:lnTo>
                  <a:lnTo>
                    <a:pt x="13426" y="6779"/>
                  </a:lnTo>
                  <a:lnTo>
                    <a:pt x="18667" y="2086"/>
                  </a:lnTo>
                  <a:lnTo>
                    <a:pt x="23642" y="0"/>
                  </a:lnTo>
                  <a:lnTo>
                    <a:pt x="26081" y="237"/>
                  </a:lnTo>
                  <a:lnTo>
                    <a:pt x="30906" y="2618"/>
                  </a:lnTo>
                  <a:lnTo>
                    <a:pt x="33580" y="10555"/>
                  </a:lnTo>
                  <a:lnTo>
                    <a:pt x="35085" y="34762"/>
                  </a:lnTo>
                  <a:lnTo>
                    <a:pt x="35437" y="59766"/>
                  </a:lnTo>
                  <a:lnTo>
                    <a:pt x="35594" y="89400"/>
                  </a:lnTo>
                  <a:lnTo>
                    <a:pt x="34841" y="106669"/>
                  </a:lnTo>
                  <a:lnTo>
                    <a:pt x="33546" y="125325"/>
                  </a:lnTo>
                  <a:lnTo>
                    <a:pt x="31890" y="144906"/>
                  </a:lnTo>
                  <a:lnTo>
                    <a:pt x="30785" y="165898"/>
                  </a:lnTo>
                  <a:lnTo>
                    <a:pt x="30048" y="187830"/>
                  </a:lnTo>
                  <a:lnTo>
                    <a:pt x="29557" y="210389"/>
                  </a:lnTo>
                  <a:lnTo>
                    <a:pt x="30024" y="233365"/>
                  </a:lnTo>
                  <a:lnTo>
                    <a:pt x="31128" y="256621"/>
                  </a:lnTo>
                  <a:lnTo>
                    <a:pt x="32658" y="280062"/>
                  </a:lnTo>
                  <a:lnTo>
                    <a:pt x="34472" y="302833"/>
                  </a:lnTo>
                  <a:lnTo>
                    <a:pt x="36475" y="325157"/>
                  </a:lnTo>
                  <a:lnTo>
                    <a:pt x="38605" y="347184"/>
                  </a:lnTo>
                  <a:lnTo>
                    <a:pt x="40817" y="366631"/>
                  </a:lnTo>
                  <a:lnTo>
                    <a:pt x="45393" y="400938"/>
                  </a:lnTo>
                  <a:lnTo>
                    <a:pt x="50073" y="427828"/>
                  </a:lnTo>
                  <a:lnTo>
                    <a:pt x="56218" y="461408"/>
                  </a:lnTo>
                  <a:lnTo>
                    <a:pt x="56528" y="461037"/>
                  </a:lnTo>
                  <a:lnTo>
                    <a:pt x="57150" y="419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752"/>
            <p:cNvSpPr/>
            <p:nvPr/>
          </p:nvSpPr>
          <p:spPr bwMode="auto">
            <a:xfrm>
              <a:off x="5981289" y="4491874"/>
              <a:ext cx="190110" cy="227340"/>
            </a:xfrm>
            <a:custGeom>
              <a:avLst/>
              <a:gdLst/>
              <a:ahLst/>
              <a:cxnLst/>
              <a:rect l="0" t="0" r="0" b="0"/>
              <a:pathLst>
                <a:path w="190110" h="227340">
                  <a:moveTo>
                    <a:pt x="83755" y="8689"/>
                  </a:moveTo>
                  <a:lnTo>
                    <a:pt x="83755" y="4896"/>
                  </a:lnTo>
                  <a:lnTo>
                    <a:pt x="82961" y="3779"/>
                  </a:lnTo>
                  <a:lnTo>
                    <a:pt x="81638" y="3034"/>
                  </a:lnTo>
                  <a:lnTo>
                    <a:pt x="79963" y="2538"/>
                  </a:lnTo>
                  <a:lnTo>
                    <a:pt x="78052" y="3000"/>
                  </a:lnTo>
                  <a:lnTo>
                    <a:pt x="71570" y="7444"/>
                  </a:lnTo>
                  <a:lnTo>
                    <a:pt x="66962" y="11575"/>
                  </a:lnTo>
                  <a:lnTo>
                    <a:pt x="45276" y="46355"/>
                  </a:lnTo>
                  <a:lnTo>
                    <a:pt x="34110" y="65117"/>
                  </a:lnTo>
                  <a:lnTo>
                    <a:pt x="22567" y="97992"/>
                  </a:lnTo>
                  <a:lnTo>
                    <a:pt x="10239" y="132869"/>
                  </a:lnTo>
                  <a:lnTo>
                    <a:pt x="2000" y="166750"/>
                  </a:lnTo>
                  <a:lnTo>
                    <a:pt x="0" y="191782"/>
                  </a:lnTo>
                  <a:lnTo>
                    <a:pt x="2345" y="204099"/>
                  </a:lnTo>
                  <a:lnTo>
                    <a:pt x="11920" y="219958"/>
                  </a:lnTo>
                  <a:lnTo>
                    <a:pt x="24576" y="225618"/>
                  </a:lnTo>
                  <a:lnTo>
                    <a:pt x="40785" y="227339"/>
                  </a:lnTo>
                  <a:lnTo>
                    <a:pt x="67760" y="223051"/>
                  </a:lnTo>
                  <a:lnTo>
                    <a:pt x="95860" y="211286"/>
                  </a:lnTo>
                  <a:lnTo>
                    <a:pt x="124295" y="192278"/>
                  </a:lnTo>
                  <a:lnTo>
                    <a:pt x="152035" y="165303"/>
                  </a:lnTo>
                  <a:lnTo>
                    <a:pt x="168076" y="141001"/>
                  </a:lnTo>
                  <a:lnTo>
                    <a:pt x="181027" y="116442"/>
                  </a:lnTo>
                  <a:lnTo>
                    <a:pt x="189693" y="92298"/>
                  </a:lnTo>
                  <a:lnTo>
                    <a:pt x="190109" y="57980"/>
                  </a:lnTo>
                  <a:lnTo>
                    <a:pt x="187115" y="40121"/>
                  </a:lnTo>
                  <a:lnTo>
                    <a:pt x="173382" y="16679"/>
                  </a:lnTo>
                  <a:lnTo>
                    <a:pt x="160895" y="6154"/>
                  </a:lnTo>
                  <a:lnTo>
                    <a:pt x="154232" y="2237"/>
                  </a:lnTo>
                  <a:lnTo>
                    <a:pt x="138361" y="0"/>
                  </a:lnTo>
                  <a:lnTo>
                    <a:pt x="106094" y="5032"/>
                  </a:lnTo>
                  <a:lnTo>
                    <a:pt x="77584" y="19373"/>
                  </a:lnTo>
                  <a:lnTo>
                    <a:pt x="61730" y="32844"/>
                  </a:lnTo>
                  <a:lnTo>
                    <a:pt x="52446" y="46097"/>
                  </a:lnTo>
                  <a:lnTo>
                    <a:pt x="48036" y="586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753"/>
            <p:cNvSpPr/>
            <p:nvPr/>
          </p:nvSpPr>
          <p:spPr bwMode="auto">
            <a:xfrm>
              <a:off x="6243638" y="4572000"/>
              <a:ext cx="100013" cy="110716"/>
            </a:xfrm>
            <a:custGeom>
              <a:avLst/>
              <a:gdLst/>
              <a:ahLst/>
              <a:cxnLst/>
              <a:rect l="0" t="0" r="0" b="0"/>
              <a:pathLst>
                <a:path w="100013" h="110716">
                  <a:moveTo>
                    <a:pt x="0" y="14288"/>
                  </a:moveTo>
                  <a:lnTo>
                    <a:pt x="0" y="24230"/>
                  </a:lnTo>
                  <a:lnTo>
                    <a:pt x="2116" y="28761"/>
                  </a:lnTo>
                  <a:lnTo>
                    <a:pt x="3792" y="31080"/>
                  </a:lnTo>
                  <a:lnTo>
                    <a:pt x="6150" y="41929"/>
                  </a:lnTo>
                  <a:lnTo>
                    <a:pt x="9129" y="64484"/>
                  </a:lnTo>
                  <a:lnTo>
                    <a:pt x="12758" y="78638"/>
                  </a:lnTo>
                  <a:lnTo>
                    <a:pt x="14879" y="100814"/>
                  </a:lnTo>
                  <a:lnTo>
                    <a:pt x="16269" y="102928"/>
                  </a:lnTo>
                  <a:lnTo>
                    <a:pt x="17990" y="104337"/>
                  </a:lnTo>
                  <a:lnTo>
                    <a:pt x="19901" y="108020"/>
                  </a:lnTo>
                  <a:lnTo>
                    <a:pt x="20411" y="110113"/>
                  </a:lnTo>
                  <a:lnTo>
                    <a:pt x="21545" y="110715"/>
                  </a:lnTo>
                  <a:lnTo>
                    <a:pt x="23094" y="110323"/>
                  </a:lnTo>
                  <a:lnTo>
                    <a:pt x="24921" y="109267"/>
                  </a:lnTo>
                  <a:lnTo>
                    <a:pt x="26139" y="107770"/>
                  </a:lnTo>
                  <a:lnTo>
                    <a:pt x="38423" y="76683"/>
                  </a:lnTo>
                  <a:lnTo>
                    <a:pt x="50048" y="44729"/>
                  </a:lnTo>
                  <a:lnTo>
                    <a:pt x="53993" y="33373"/>
                  </a:lnTo>
                  <a:lnTo>
                    <a:pt x="58643" y="10914"/>
                  </a:lnTo>
                  <a:lnTo>
                    <a:pt x="62576" y="4850"/>
                  </a:lnTo>
                  <a:lnTo>
                    <a:pt x="66970" y="2156"/>
                  </a:lnTo>
                  <a:lnTo>
                    <a:pt x="76258" y="426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754"/>
            <p:cNvSpPr/>
            <p:nvPr/>
          </p:nvSpPr>
          <p:spPr bwMode="auto">
            <a:xfrm>
              <a:off x="6536532" y="4421981"/>
              <a:ext cx="14175" cy="254114"/>
            </a:xfrm>
            <a:custGeom>
              <a:avLst/>
              <a:gdLst/>
              <a:ahLst/>
              <a:cxnLst/>
              <a:rect l="0" t="0" r="0" b="0"/>
              <a:pathLst>
                <a:path w="14175" h="254114">
                  <a:moveTo>
                    <a:pt x="7143" y="0"/>
                  </a:moveTo>
                  <a:lnTo>
                    <a:pt x="3350" y="0"/>
                  </a:lnTo>
                  <a:lnTo>
                    <a:pt x="2233" y="794"/>
                  </a:lnTo>
                  <a:lnTo>
                    <a:pt x="1488" y="2117"/>
                  </a:lnTo>
                  <a:lnTo>
                    <a:pt x="440" y="9888"/>
                  </a:lnTo>
                  <a:lnTo>
                    <a:pt x="57" y="42724"/>
                  </a:lnTo>
                  <a:lnTo>
                    <a:pt x="16" y="71309"/>
                  </a:lnTo>
                  <a:lnTo>
                    <a:pt x="7" y="95987"/>
                  </a:lnTo>
                  <a:lnTo>
                    <a:pt x="2" y="120713"/>
                  </a:lnTo>
                  <a:lnTo>
                    <a:pt x="1" y="144932"/>
                  </a:lnTo>
                  <a:lnTo>
                    <a:pt x="0" y="180085"/>
                  </a:lnTo>
                  <a:lnTo>
                    <a:pt x="793" y="210168"/>
                  </a:lnTo>
                  <a:lnTo>
                    <a:pt x="9942" y="245693"/>
                  </a:lnTo>
                  <a:lnTo>
                    <a:pt x="13000" y="253773"/>
                  </a:lnTo>
                  <a:lnTo>
                    <a:pt x="13429" y="254113"/>
                  </a:lnTo>
                  <a:lnTo>
                    <a:pt x="13715" y="253546"/>
                  </a:lnTo>
                  <a:lnTo>
                    <a:pt x="14174" y="243141"/>
                  </a:lnTo>
                  <a:lnTo>
                    <a:pt x="714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755"/>
            <p:cNvSpPr/>
            <p:nvPr/>
          </p:nvSpPr>
          <p:spPr bwMode="auto">
            <a:xfrm>
              <a:off x="6357938" y="4414838"/>
              <a:ext cx="364332" cy="41862"/>
            </a:xfrm>
            <a:custGeom>
              <a:avLst/>
              <a:gdLst/>
              <a:ahLst/>
              <a:cxnLst/>
              <a:rect l="0" t="0" r="0" b="0"/>
              <a:pathLst>
                <a:path w="364332" h="41862">
                  <a:moveTo>
                    <a:pt x="0" y="28575"/>
                  </a:moveTo>
                  <a:lnTo>
                    <a:pt x="0" y="32367"/>
                  </a:lnTo>
                  <a:lnTo>
                    <a:pt x="793" y="33484"/>
                  </a:lnTo>
                  <a:lnTo>
                    <a:pt x="2116" y="34229"/>
                  </a:lnTo>
                  <a:lnTo>
                    <a:pt x="7291" y="35056"/>
                  </a:lnTo>
                  <a:lnTo>
                    <a:pt x="34248" y="35588"/>
                  </a:lnTo>
                  <a:lnTo>
                    <a:pt x="68091" y="37796"/>
                  </a:lnTo>
                  <a:lnTo>
                    <a:pt x="95350" y="40610"/>
                  </a:lnTo>
                  <a:lnTo>
                    <a:pt x="125986" y="41861"/>
                  </a:lnTo>
                  <a:lnTo>
                    <a:pt x="158122" y="40301"/>
                  </a:lnTo>
                  <a:lnTo>
                    <a:pt x="190133" y="37755"/>
                  </a:lnTo>
                  <a:lnTo>
                    <a:pt x="220234" y="36624"/>
                  </a:lnTo>
                  <a:lnTo>
                    <a:pt x="247371" y="34004"/>
                  </a:lnTo>
                  <a:lnTo>
                    <a:pt x="272661" y="30194"/>
                  </a:lnTo>
                  <a:lnTo>
                    <a:pt x="307624" y="22792"/>
                  </a:lnTo>
                  <a:lnTo>
                    <a:pt x="341576" y="8588"/>
                  </a:lnTo>
                  <a:lnTo>
                    <a:pt x="3643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756"/>
            <p:cNvSpPr/>
            <p:nvPr/>
          </p:nvSpPr>
          <p:spPr bwMode="auto">
            <a:xfrm>
              <a:off x="6648586" y="4501887"/>
              <a:ext cx="94865" cy="119337"/>
            </a:xfrm>
            <a:custGeom>
              <a:avLst/>
              <a:gdLst/>
              <a:ahLst/>
              <a:cxnLst/>
              <a:rect l="0" t="0" r="0" b="0"/>
              <a:pathLst>
                <a:path w="94865" h="119337">
                  <a:moveTo>
                    <a:pt x="2245" y="70113"/>
                  </a:moveTo>
                  <a:lnTo>
                    <a:pt x="6038" y="66321"/>
                  </a:lnTo>
                  <a:lnTo>
                    <a:pt x="10016" y="64459"/>
                  </a:lnTo>
                  <a:lnTo>
                    <a:pt x="22830" y="59471"/>
                  </a:lnTo>
                  <a:lnTo>
                    <a:pt x="56156" y="40052"/>
                  </a:lnTo>
                  <a:lnTo>
                    <a:pt x="88714" y="22540"/>
                  </a:lnTo>
                  <a:lnTo>
                    <a:pt x="94271" y="14381"/>
                  </a:lnTo>
                  <a:lnTo>
                    <a:pt x="94864" y="9591"/>
                  </a:lnTo>
                  <a:lnTo>
                    <a:pt x="93360" y="7540"/>
                  </a:lnTo>
                  <a:lnTo>
                    <a:pt x="87456" y="3144"/>
                  </a:lnTo>
                  <a:lnTo>
                    <a:pt x="75206" y="0"/>
                  </a:lnTo>
                  <a:lnTo>
                    <a:pt x="66158" y="1381"/>
                  </a:lnTo>
                  <a:lnTo>
                    <a:pt x="50022" y="8737"/>
                  </a:lnTo>
                  <a:lnTo>
                    <a:pt x="37767" y="17435"/>
                  </a:lnTo>
                  <a:lnTo>
                    <a:pt x="7993" y="51309"/>
                  </a:lnTo>
                  <a:lnTo>
                    <a:pt x="1360" y="64137"/>
                  </a:lnTo>
                  <a:lnTo>
                    <a:pt x="0" y="77776"/>
                  </a:lnTo>
                  <a:lnTo>
                    <a:pt x="748" y="84746"/>
                  </a:lnTo>
                  <a:lnTo>
                    <a:pt x="2834" y="90187"/>
                  </a:lnTo>
                  <a:lnTo>
                    <a:pt x="22000" y="111200"/>
                  </a:lnTo>
                  <a:lnTo>
                    <a:pt x="33250" y="116155"/>
                  </a:lnTo>
                  <a:lnTo>
                    <a:pt x="56082" y="119336"/>
                  </a:lnTo>
                  <a:lnTo>
                    <a:pt x="68242" y="115538"/>
                  </a:lnTo>
                  <a:lnTo>
                    <a:pt x="87970" y="1058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757"/>
            <p:cNvSpPr/>
            <p:nvPr/>
          </p:nvSpPr>
          <p:spPr bwMode="auto">
            <a:xfrm>
              <a:off x="6815138" y="4508164"/>
              <a:ext cx="121444" cy="105954"/>
            </a:xfrm>
            <a:custGeom>
              <a:avLst/>
              <a:gdLst/>
              <a:ahLst/>
              <a:cxnLst/>
              <a:rect l="0" t="0" r="0" b="0"/>
              <a:pathLst>
                <a:path w="121444" h="105954">
                  <a:moveTo>
                    <a:pt x="0" y="42405"/>
                  </a:moveTo>
                  <a:lnTo>
                    <a:pt x="0" y="52348"/>
                  </a:lnTo>
                  <a:lnTo>
                    <a:pt x="6849" y="86372"/>
                  </a:lnTo>
                  <a:lnTo>
                    <a:pt x="13268" y="104182"/>
                  </a:lnTo>
                  <a:lnTo>
                    <a:pt x="14402" y="105021"/>
                  </a:lnTo>
                  <a:lnTo>
                    <a:pt x="17777" y="105953"/>
                  </a:lnTo>
                  <a:lnTo>
                    <a:pt x="19789" y="105408"/>
                  </a:lnTo>
                  <a:lnTo>
                    <a:pt x="24141" y="102686"/>
                  </a:lnTo>
                  <a:lnTo>
                    <a:pt x="31053" y="92898"/>
                  </a:lnTo>
                  <a:lnTo>
                    <a:pt x="42875" y="62959"/>
                  </a:lnTo>
                  <a:lnTo>
                    <a:pt x="48424" y="49952"/>
                  </a:lnTo>
                  <a:lnTo>
                    <a:pt x="70996" y="16109"/>
                  </a:lnTo>
                  <a:lnTo>
                    <a:pt x="80875" y="4755"/>
                  </a:lnTo>
                  <a:lnTo>
                    <a:pt x="85686" y="1859"/>
                  </a:lnTo>
                  <a:lnTo>
                    <a:pt x="95242" y="0"/>
                  </a:lnTo>
                  <a:lnTo>
                    <a:pt x="100009" y="1862"/>
                  </a:lnTo>
                  <a:lnTo>
                    <a:pt x="121443" y="20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758"/>
            <p:cNvSpPr/>
            <p:nvPr/>
          </p:nvSpPr>
          <p:spPr bwMode="auto">
            <a:xfrm>
              <a:off x="6986918" y="4481081"/>
              <a:ext cx="256055" cy="125800"/>
            </a:xfrm>
            <a:custGeom>
              <a:avLst/>
              <a:gdLst/>
              <a:ahLst/>
              <a:cxnLst/>
              <a:rect l="0" t="0" r="0" b="0"/>
              <a:pathLst>
                <a:path w="256055" h="125800">
                  <a:moveTo>
                    <a:pt x="35388" y="19482"/>
                  </a:moveTo>
                  <a:lnTo>
                    <a:pt x="20915" y="36072"/>
                  </a:lnTo>
                  <a:lnTo>
                    <a:pt x="11539" y="57066"/>
                  </a:lnTo>
                  <a:lnTo>
                    <a:pt x="3435" y="88284"/>
                  </a:lnTo>
                  <a:lnTo>
                    <a:pt x="0" y="117090"/>
                  </a:lnTo>
                  <a:lnTo>
                    <a:pt x="684" y="120273"/>
                  </a:lnTo>
                  <a:lnTo>
                    <a:pt x="1933" y="122395"/>
                  </a:lnTo>
                  <a:lnTo>
                    <a:pt x="5849" y="125799"/>
                  </a:lnTo>
                  <a:lnTo>
                    <a:pt x="10320" y="118805"/>
                  </a:lnTo>
                  <a:lnTo>
                    <a:pt x="19447" y="87564"/>
                  </a:lnTo>
                  <a:lnTo>
                    <a:pt x="30721" y="54758"/>
                  </a:lnTo>
                  <a:lnTo>
                    <a:pt x="45873" y="27331"/>
                  </a:lnTo>
                  <a:lnTo>
                    <a:pt x="59485" y="11665"/>
                  </a:lnTo>
                  <a:lnTo>
                    <a:pt x="72778" y="2437"/>
                  </a:lnTo>
                  <a:lnTo>
                    <a:pt x="79258" y="0"/>
                  </a:lnTo>
                  <a:lnTo>
                    <a:pt x="81304" y="144"/>
                  </a:lnTo>
                  <a:lnTo>
                    <a:pt x="82668" y="1033"/>
                  </a:lnTo>
                  <a:lnTo>
                    <a:pt x="88648" y="11957"/>
                  </a:lnTo>
                  <a:lnTo>
                    <a:pt x="91386" y="24837"/>
                  </a:lnTo>
                  <a:lnTo>
                    <a:pt x="92386" y="55906"/>
                  </a:lnTo>
                  <a:lnTo>
                    <a:pt x="92518" y="90218"/>
                  </a:lnTo>
                  <a:lnTo>
                    <a:pt x="93326" y="105880"/>
                  </a:lnTo>
                  <a:lnTo>
                    <a:pt x="96328" y="112915"/>
                  </a:lnTo>
                  <a:lnTo>
                    <a:pt x="102424" y="118686"/>
                  </a:lnTo>
                  <a:lnTo>
                    <a:pt x="106273" y="121337"/>
                  </a:lnTo>
                  <a:lnTo>
                    <a:pt x="110426" y="122310"/>
                  </a:lnTo>
                  <a:lnTo>
                    <a:pt x="124649" y="119887"/>
                  </a:lnTo>
                  <a:lnTo>
                    <a:pt x="142799" y="113349"/>
                  </a:lnTo>
                  <a:lnTo>
                    <a:pt x="172250" y="89012"/>
                  </a:lnTo>
                  <a:lnTo>
                    <a:pt x="206987" y="57066"/>
                  </a:lnTo>
                  <a:lnTo>
                    <a:pt x="240759" y="31915"/>
                  </a:lnTo>
                  <a:lnTo>
                    <a:pt x="244534" y="30946"/>
                  </a:lnTo>
                  <a:lnTo>
                    <a:pt x="247843" y="31093"/>
                  </a:lnTo>
                  <a:lnTo>
                    <a:pt x="250843" y="31985"/>
                  </a:lnTo>
                  <a:lnTo>
                    <a:pt x="252844" y="34961"/>
                  </a:lnTo>
                  <a:lnTo>
                    <a:pt x="256054" y="54730"/>
                  </a:lnTo>
                  <a:lnTo>
                    <a:pt x="255699" y="65310"/>
                  </a:lnTo>
                  <a:lnTo>
                    <a:pt x="250647" y="98453"/>
                  </a:lnTo>
                  <a:lnTo>
                    <a:pt x="249701" y="119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04" name="SMARTInkShape-Group314"/>
          <p:cNvGrpSpPr/>
          <p:nvPr/>
        </p:nvGrpSpPr>
        <p:grpSpPr>
          <a:xfrm>
            <a:off x="1464884" y="5107781"/>
            <a:ext cx="1188522" cy="280464"/>
            <a:chOff x="1464884" y="5107781"/>
            <a:chExt cx="1188522" cy="280464"/>
          </a:xfrm>
        </p:grpSpPr>
        <p:sp>
          <p:nvSpPr>
            <p:cNvPr id="30" name="SMARTInkShape-1759"/>
            <p:cNvSpPr/>
            <p:nvPr/>
          </p:nvSpPr>
          <p:spPr bwMode="auto">
            <a:xfrm>
              <a:off x="1464884" y="5177620"/>
              <a:ext cx="104793" cy="210625"/>
            </a:xfrm>
            <a:custGeom>
              <a:avLst/>
              <a:gdLst/>
              <a:ahLst/>
              <a:cxnLst/>
              <a:rect l="0" t="0" r="0" b="0"/>
              <a:pathLst>
                <a:path w="104793" h="210625">
                  <a:moveTo>
                    <a:pt x="35304" y="15886"/>
                  </a:moveTo>
                  <a:lnTo>
                    <a:pt x="29153" y="22037"/>
                  </a:lnTo>
                  <a:lnTo>
                    <a:pt x="13725" y="56171"/>
                  </a:lnTo>
                  <a:lnTo>
                    <a:pt x="4318" y="90607"/>
                  </a:lnTo>
                  <a:lnTo>
                    <a:pt x="987" y="122339"/>
                  </a:lnTo>
                  <a:lnTo>
                    <a:pt x="0" y="153085"/>
                  </a:lnTo>
                  <a:lnTo>
                    <a:pt x="461" y="185421"/>
                  </a:lnTo>
                  <a:lnTo>
                    <a:pt x="3414" y="197333"/>
                  </a:lnTo>
                  <a:lnTo>
                    <a:pt x="9489" y="205802"/>
                  </a:lnTo>
                  <a:lnTo>
                    <a:pt x="13331" y="209172"/>
                  </a:lnTo>
                  <a:lnTo>
                    <a:pt x="18274" y="210624"/>
                  </a:lnTo>
                  <a:lnTo>
                    <a:pt x="30116" y="210122"/>
                  </a:lnTo>
                  <a:lnTo>
                    <a:pt x="43317" y="203020"/>
                  </a:lnTo>
                  <a:lnTo>
                    <a:pt x="71194" y="179057"/>
                  </a:lnTo>
                  <a:lnTo>
                    <a:pt x="88712" y="154632"/>
                  </a:lnTo>
                  <a:lnTo>
                    <a:pt x="100164" y="123495"/>
                  </a:lnTo>
                  <a:lnTo>
                    <a:pt x="104792" y="92926"/>
                  </a:lnTo>
                  <a:lnTo>
                    <a:pt x="98579" y="63760"/>
                  </a:lnTo>
                  <a:lnTo>
                    <a:pt x="82257" y="31164"/>
                  </a:lnTo>
                  <a:lnTo>
                    <a:pt x="67648" y="10623"/>
                  </a:lnTo>
                  <a:lnTo>
                    <a:pt x="55235" y="2170"/>
                  </a:lnTo>
                  <a:lnTo>
                    <a:pt x="43897" y="0"/>
                  </a:lnTo>
                  <a:lnTo>
                    <a:pt x="38652" y="533"/>
                  </a:lnTo>
                  <a:lnTo>
                    <a:pt x="28590" y="7475"/>
                  </a:lnTo>
                  <a:lnTo>
                    <a:pt x="19619" y="18498"/>
                  </a:lnTo>
                  <a:lnTo>
                    <a:pt x="12987" y="31334"/>
                  </a:lnTo>
                  <a:lnTo>
                    <a:pt x="6729" y="73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760"/>
            <p:cNvSpPr/>
            <p:nvPr/>
          </p:nvSpPr>
          <p:spPr bwMode="auto">
            <a:xfrm>
              <a:off x="1672653" y="5143500"/>
              <a:ext cx="120429" cy="188274"/>
            </a:xfrm>
            <a:custGeom>
              <a:avLst/>
              <a:gdLst/>
              <a:ahLst/>
              <a:cxnLst/>
              <a:rect l="0" t="0" r="0" b="0"/>
              <a:pathLst>
                <a:path w="120429" h="188274">
                  <a:moveTo>
                    <a:pt x="41847" y="0"/>
                  </a:moveTo>
                  <a:lnTo>
                    <a:pt x="24753" y="18682"/>
                  </a:lnTo>
                  <a:lnTo>
                    <a:pt x="11148" y="54377"/>
                  </a:lnTo>
                  <a:lnTo>
                    <a:pt x="7616" y="81552"/>
                  </a:lnTo>
                  <a:lnTo>
                    <a:pt x="2777" y="109712"/>
                  </a:lnTo>
                  <a:lnTo>
                    <a:pt x="108" y="138164"/>
                  </a:lnTo>
                  <a:lnTo>
                    <a:pt x="0" y="168932"/>
                  </a:lnTo>
                  <a:lnTo>
                    <a:pt x="5486" y="188273"/>
                  </a:lnTo>
                  <a:lnTo>
                    <a:pt x="5700" y="188222"/>
                  </a:lnTo>
                  <a:lnTo>
                    <a:pt x="6732" y="185255"/>
                  </a:lnTo>
                  <a:lnTo>
                    <a:pt x="19090" y="155761"/>
                  </a:lnTo>
                  <a:lnTo>
                    <a:pt x="35382" y="126194"/>
                  </a:lnTo>
                  <a:lnTo>
                    <a:pt x="49192" y="97186"/>
                  </a:lnTo>
                  <a:lnTo>
                    <a:pt x="63338" y="67690"/>
                  </a:lnTo>
                  <a:lnTo>
                    <a:pt x="73624" y="52309"/>
                  </a:lnTo>
                  <a:lnTo>
                    <a:pt x="92008" y="36313"/>
                  </a:lnTo>
                  <a:lnTo>
                    <a:pt x="107069" y="30868"/>
                  </a:lnTo>
                  <a:lnTo>
                    <a:pt x="12042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0" name="SMARTInkShape-1761"/>
            <p:cNvSpPr/>
            <p:nvPr/>
          </p:nvSpPr>
          <p:spPr bwMode="auto">
            <a:xfrm>
              <a:off x="2007688" y="5179219"/>
              <a:ext cx="549776" cy="49328"/>
            </a:xfrm>
            <a:custGeom>
              <a:avLst/>
              <a:gdLst/>
              <a:ahLst/>
              <a:cxnLst/>
              <a:rect l="0" t="0" r="0" b="0"/>
              <a:pathLst>
                <a:path w="549776" h="49328">
                  <a:moveTo>
                    <a:pt x="6850" y="35719"/>
                  </a:moveTo>
                  <a:lnTo>
                    <a:pt x="6850" y="39511"/>
                  </a:lnTo>
                  <a:lnTo>
                    <a:pt x="6056" y="40628"/>
                  </a:lnTo>
                  <a:lnTo>
                    <a:pt x="4733" y="41373"/>
                  </a:lnTo>
                  <a:lnTo>
                    <a:pt x="699" y="42568"/>
                  </a:lnTo>
                  <a:lnTo>
                    <a:pt x="147" y="44848"/>
                  </a:lnTo>
                  <a:lnTo>
                    <a:pt x="0" y="46567"/>
                  </a:lnTo>
                  <a:lnTo>
                    <a:pt x="1489" y="47714"/>
                  </a:lnTo>
                  <a:lnTo>
                    <a:pt x="11170" y="49327"/>
                  </a:lnTo>
                  <a:lnTo>
                    <a:pt x="25681" y="49011"/>
                  </a:lnTo>
                  <a:lnTo>
                    <a:pt x="58224" y="44312"/>
                  </a:lnTo>
                  <a:lnTo>
                    <a:pt x="90069" y="43292"/>
                  </a:lnTo>
                  <a:lnTo>
                    <a:pt x="116067" y="43053"/>
                  </a:lnTo>
                  <a:lnTo>
                    <a:pt x="143497" y="42947"/>
                  </a:lnTo>
                  <a:lnTo>
                    <a:pt x="173680" y="42900"/>
                  </a:lnTo>
                  <a:lnTo>
                    <a:pt x="206409" y="42085"/>
                  </a:lnTo>
                  <a:lnTo>
                    <a:pt x="242122" y="39077"/>
                  </a:lnTo>
                  <a:lnTo>
                    <a:pt x="260535" y="37958"/>
                  </a:lnTo>
                  <a:lnTo>
                    <a:pt x="279161" y="37211"/>
                  </a:lnTo>
                  <a:lnTo>
                    <a:pt x="297928" y="36714"/>
                  </a:lnTo>
                  <a:lnTo>
                    <a:pt x="333597" y="34044"/>
                  </a:lnTo>
                  <a:lnTo>
                    <a:pt x="368764" y="30212"/>
                  </a:lnTo>
                  <a:lnTo>
                    <a:pt x="387032" y="28079"/>
                  </a:lnTo>
                  <a:lnTo>
                    <a:pt x="405561" y="25863"/>
                  </a:lnTo>
                  <a:lnTo>
                    <a:pt x="440965" y="21284"/>
                  </a:lnTo>
                  <a:lnTo>
                    <a:pt x="476015" y="15809"/>
                  </a:lnTo>
                  <a:lnTo>
                    <a:pt x="494252" y="12127"/>
                  </a:lnTo>
                  <a:lnTo>
                    <a:pt x="525098" y="5389"/>
                  </a:lnTo>
                  <a:lnTo>
                    <a:pt x="5497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1" name="SMARTInkShape-1762"/>
            <p:cNvSpPr/>
            <p:nvPr/>
          </p:nvSpPr>
          <p:spPr bwMode="auto">
            <a:xfrm>
              <a:off x="2336006" y="5107781"/>
              <a:ext cx="317400" cy="216411"/>
            </a:xfrm>
            <a:custGeom>
              <a:avLst/>
              <a:gdLst/>
              <a:ahLst/>
              <a:cxnLst/>
              <a:rect l="0" t="0" r="0" b="0"/>
              <a:pathLst>
                <a:path w="317400" h="216411">
                  <a:moveTo>
                    <a:pt x="0" y="0"/>
                  </a:moveTo>
                  <a:lnTo>
                    <a:pt x="30528" y="0"/>
                  </a:lnTo>
                  <a:lnTo>
                    <a:pt x="59124" y="794"/>
                  </a:lnTo>
                  <a:lnTo>
                    <a:pt x="90102" y="5703"/>
                  </a:lnTo>
                  <a:lnTo>
                    <a:pt x="125210" y="12185"/>
                  </a:lnTo>
                  <a:lnTo>
                    <a:pt x="151693" y="16793"/>
                  </a:lnTo>
                  <a:lnTo>
                    <a:pt x="177221" y="21487"/>
                  </a:lnTo>
                  <a:lnTo>
                    <a:pt x="201796" y="27012"/>
                  </a:lnTo>
                  <a:lnTo>
                    <a:pt x="237151" y="38255"/>
                  </a:lnTo>
                  <a:lnTo>
                    <a:pt x="267294" y="48553"/>
                  </a:lnTo>
                  <a:lnTo>
                    <a:pt x="299214" y="72562"/>
                  </a:lnTo>
                  <a:lnTo>
                    <a:pt x="311578" y="86224"/>
                  </a:lnTo>
                  <a:lnTo>
                    <a:pt x="317073" y="100235"/>
                  </a:lnTo>
                  <a:lnTo>
                    <a:pt x="317399" y="114399"/>
                  </a:lnTo>
                  <a:lnTo>
                    <a:pt x="314104" y="128632"/>
                  </a:lnTo>
                  <a:lnTo>
                    <a:pt x="307348" y="142895"/>
                  </a:lnTo>
                  <a:lnTo>
                    <a:pt x="272033" y="178597"/>
                  </a:lnTo>
                  <a:lnTo>
                    <a:pt x="236613" y="207816"/>
                  </a:lnTo>
                  <a:lnTo>
                    <a:pt x="225282" y="214865"/>
                  </a:lnTo>
                  <a:lnTo>
                    <a:pt x="220832" y="216268"/>
                  </a:lnTo>
                  <a:lnTo>
                    <a:pt x="217071" y="216410"/>
                  </a:lnTo>
                  <a:lnTo>
                    <a:pt x="207169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11" name="SMARTInkShape-Group315"/>
          <p:cNvGrpSpPr/>
          <p:nvPr/>
        </p:nvGrpSpPr>
        <p:grpSpPr>
          <a:xfrm>
            <a:off x="3088213" y="4972344"/>
            <a:ext cx="1476644" cy="344891"/>
            <a:chOff x="3088213" y="4972344"/>
            <a:chExt cx="1476644" cy="344891"/>
          </a:xfrm>
        </p:grpSpPr>
        <p:sp>
          <p:nvSpPr>
            <p:cNvPr id="2508805" name="SMARTInkShape-1763"/>
            <p:cNvSpPr/>
            <p:nvPr/>
          </p:nvSpPr>
          <p:spPr bwMode="auto">
            <a:xfrm>
              <a:off x="3088213" y="5079319"/>
              <a:ext cx="149367" cy="237916"/>
            </a:xfrm>
            <a:custGeom>
              <a:avLst/>
              <a:gdLst/>
              <a:ahLst/>
              <a:cxnLst/>
              <a:rect l="0" t="0" r="0" b="0"/>
              <a:pathLst>
                <a:path w="149367" h="237916">
                  <a:moveTo>
                    <a:pt x="105043" y="14175"/>
                  </a:moveTo>
                  <a:lnTo>
                    <a:pt x="95100" y="4232"/>
                  </a:lnTo>
                  <a:lnTo>
                    <a:pt x="88453" y="1818"/>
                  </a:lnTo>
                  <a:lnTo>
                    <a:pt x="57283" y="0"/>
                  </a:lnTo>
                  <a:lnTo>
                    <a:pt x="47833" y="4171"/>
                  </a:lnTo>
                  <a:lnTo>
                    <a:pt x="43091" y="7505"/>
                  </a:lnTo>
                  <a:lnTo>
                    <a:pt x="28831" y="27368"/>
                  </a:lnTo>
                  <a:lnTo>
                    <a:pt x="18344" y="57154"/>
                  </a:lnTo>
                  <a:lnTo>
                    <a:pt x="12800" y="81695"/>
                  </a:lnTo>
                  <a:lnTo>
                    <a:pt x="8484" y="108478"/>
                  </a:lnTo>
                  <a:lnTo>
                    <a:pt x="6566" y="136256"/>
                  </a:lnTo>
                  <a:lnTo>
                    <a:pt x="7829" y="162360"/>
                  </a:lnTo>
                  <a:lnTo>
                    <a:pt x="15120" y="197253"/>
                  </a:lnTo>
                  <a:lnTo>
                    <a:pt x="23802" y="215399"/>
                  </a:lnTo>
                  <a:lnTo>
                    <a:pt x="35599" y="226110"/>
                  </a:lnTo>
                  <a:lnTo>
                    <a:pt x="55628" y="236602"/>
                  </a:lnTo>
                  <a:lnTo>
                    <a:pt x="69587" y="237915"/>
                  </a:lnTo>
                  <a:lnTo>
                    <a:pt x="76643" y="237153"/>
                  </a:lnTo>
                  <a:lnTo>
                    <a:pt x="101744" y="224705"/>
                  </a:lnTo>
                  <a:lnTo>
                    <a:pt x="121704" y="205935"/>
                  </a:lnTo>
                  <a:lnTo>
                    <a:pt x="137673" y="181501"/>
                  </a:lnTo>
                  <a:lnTo>
                    <a:pt x="148666" y="146567"/>
                  </a:lnTo>
                  <a:lnTo>
                    <a:pt x="149366" y="113639"/>
                  </a:lnTo>
                  <a:lnTo>
                    <a:pt x="140753" y="83774"/>
                  </a:lnTo>
                  <a:lnTo>
                    <a:pt x="124355" y="58609"/>
                  </a:lnTo>
                  <a:lnTo>
                    <a:pt x="111245" y="49799"/>
                  </a:lnTo>
                  <a:lnTo>
                    <a:pt x="97481" y="46676"/>
                  </a:lnTo>
                  <a:lnTo>
                    <a:pt x="83426" y="47934"/>
                  </a:lnTo>
                  <a:lnTo>
                    <a:pt x="58333" y="56898"/>
                  </a:lnTo>
                  <a:lnTo>
                    <a:pt x="34582" y="77193"/>
                  </a:lnTo>
                  <a:lnTo>
                    <a:pt x="11721" y="111701"/>
                  </a:lnTo>
                  <a:lnTo>
                    <a:pt x="855" y="140154"/>
                  </a:lnTo>
                  <a:lnTo>
                    <a:pt x="0" y="150335"/>
                  </a:lnTo>
                  <a:lnTo>
                    <a:pt x="2265" y="157505"/>
                  </a:lnTo>
                  <a:lnTo>
                    <a:pt x="4775" y="158940"/>
                  </a:lnTo>
                  <a:lnTo>
                    <a:pt x="8035" y="159104"/>
                  </a:lnTo>
                  <a:lnTo>
                    <a:pt x="19318" y="157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6" name="SMARTInkShape-1764"/>
            <p:cNvSpPr/>
            <p:nvPr/>
          </p:nvSpPr>
          <p:spPr bwMode="auto">
            <a:xfrm>
              <a:off x="3321844" y="5093494"/>
              <a:ext cx="185738" cy="173989"/>
            </a:xfrm>
            <a:custGeom>
              <a:avLst/>
              <a:gdLst/>
              <a:ahLst/>
              <a:cxnLst/>
              <a:rect l="0" t="0" r="0" b="0"/>
              <a:pathLst>
                <a:path w="185738" h="173989">
                  <a:moveTo>
                    <a:pt x="0" y="0"/>
                  </a:moveTo>
                  <a:lnTo>
                    <a:pt x="6497" y="5703"/>
                  </a:lnTo>
                  <a:lnTo>
                    <a:pt x="17888" y="13772"/>
                  </a:lnTo>
                  <a:lnTo>
                    <a:pt x="40641" y="43735"/>
                  </a:lnTo>
                  <a:lnTo>
                    <a:pt x="59563" y="77313"/>
                  </a:lnTo>
                  <a:lnTo>
                    <a:pt x="73034" y="105104"/>
                  </a:lnTo>
                  <a:lnTo>
                    <a:pt x="85100" y="140823"/>
                  </a:lnTo>
                  <a:lnTo>
                    <a:pt x="92186" y="170016"/>
                  </a:lnTo>
                  <a:lnTo>
                    <a:pt x="92414" y="172874"/>
                  </a:lnTo>
                  <a:lnTo>
                    <a:pt x="91772" y="173988"/>
                  </a:lnTo>
                  <a:lnTo>
                    <a:pt x="90550" y="173935"/>
                  </a:lnTo>
                  <a:lnTo>
                    <a:pt x="88942" y="173107"/>
                  </a:lnTo>
                  <a:lnTo>
                    <a:pt x="87869" y="170967"/>
                  </a:lnTo>
                  <a:lnTo>
                    <a:pt x="81797" y="141474"/>
                  </a:lnTo>
                  <a:lnTo>
                    <a:pt x="85002" y="121822"/>
                  </a:lnTo>
                  <a:lnTo>
                    <a:pt x="95313" y="98441"/>
                  </a:lnTo>
                  <a:lnTo>
                    <a:pt x="103480" y="86614"/>
                  </a:lnTo>
                  <a:lnTo>
                    <a:pt x="121658" y="72553"/>
                  </a:lnTo>
                  <a:lnTo>
                    <a:pt x="131858" y="67965"/>
                  </a:lnTo>
                  <a:lnTo>
                    <a:pt x="160944" y="60984"/>
                  </a:lnTo>
                  <a:lnTo>
                    <a:pt x="185737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7" name="SMARTInkShape-1765"/>
            <p:cNvSpPr/>
            <p:nvPr/>
          </p:nvSpPr>
          <p:spPr bwMode="auto">
            <a:xfrm>
              <a:off x="3714789" y="4972344"/>
              <a:ext cx="49968" cy="280541"/>
            </a:xfrm>
            <a:custGeom>
              <a:avLst/>
              <a:gdLst/>
              <a:ahLst/>
              <a:cxnLst/>
              <a:rect l="0" t="0" r="0" b="0"/>
              <a:pathLst>
                <a:path w="49968" h="280541">
                  <a:moveTo>
                    <a:pt x="7105" y="6850"/>
                  </a:moveTo>
                  <a:lnTo>
                    <a:pt x="7105" y="0"/>
                  </a:lnTo>
                  <a:lnTo>
                    <a:pt x="7105" y="31384"/>
                  </a:lnTo>
                  <a:lnTo>
                    <a:pt x="6311" y="62361"/>
                  </a:lnTo>
                  <a:lnTo>
                    <a:pt x="3313" y="87878"/>
                  </a:lnTo>
                  <a:lnTo>
                    <a:pt x="1450" y="117210"/>
                  </a:lnTo>
                  <a:lnTo>
                    <a:pt x="623" y="147974"/>
                  </a:lnTo>
                  <a:lnTo>
                    <a:pt x="255" y="177522"/>
                  </a:lnTo>
                  <a:lnTo>
                    <a:pt x="92" y="204412"/>
                  </a:lnTo>
                  <a:lnTo>
                    <a:pt x="0" y="239747"/>
                  </a:lnTo>
                  <a:lnTo>
                    <a:pt x="2089" y="263975"/>
                  </a:lnTo>
                  <a:lnTo>
                    <a:pt x="7735" y="276181"/>
                  </a:lnTo>
                  <a:lnTo>
                    <a:pt x="9906" y="279273"/>
                  </a:lnTo>
                  <a:lnTo>
                    <a:pt x="12941" y="280540"/>
                  </a:lnTo>
                  <a:lnTo>
                    <a:pt x="20547" y="279832"/>
                  </a:lnTo>
                  <a:lnTo>
                    <a:pt x="29219" y="272637"/>
                  </a:lnTo>
                  <a:lnTo>
                    <a:pt x="37571" y="261503"/>
                  </a:lnTo>
                  <a:lnTo>
                    <a:pt x="49967" y="235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8" name="SMARTInkShape-1766"/>
            <p:cNvSpPr/>
            <p:nvPr/>
          </p:nvSpPr>
          <p:spPr bwMode="auto">
            <a:xfrm>
              <a:off x="3551437" y="5093494"/>
              <a:ext cx="241895" cy="48573"/>
            </a:xfrm>
            <a:custGeom>
              <a:avLst/>
              <a:gdLst/>
              <a:ahLst/>
              <a:cxnLst/>
              <a:rect l="0" t="0" r="0" b="0"/>
              <a:pathLst>
                <a:path w="241895" h="48573">
                  <a:moveTo>
                    <a:pt x="6151" y="0"/>
                  </a:moveTo>
                  <a:lnTo>
                    <a:pt x="2358" y="0"/>
                  </a:lnTo>
                  <a:lnTo>
                    <a:pt x="1241" y="794"/>
                  </a:lnTo>
                  <a:lnTo>
                    <a:pt x="496" y="2117"/>
                  </a:lnTo>
                  <a:lnTo>
                    <a:pt x="0" y="3792"/>
                  </a:lnTo>
                  <a:lnTo>
                    <a:pt x="462" y="4910"/>
                  </a:lnTo>
                  <a:lnTo>
                    <a:pt x="1565" y="5654"/>
                  </a:lnTo>
                  <a:lnTo>
                    <a:pt x="37146" y="20792"/>
                  </a:lnTo>
                  <a:lnTo>
                    <a:pt x="69485" y="30061"/>
                  </a:lnTo>
                  <a:lnTo>
                    <a:pt x="104203" y="37835"/>
                  </a:lnTo>
                  <a:lnTo>
                    <a:pt x="139625" y="45165"/>
                  </a:lnTo>
                  <a:lnTo>
                    <a:pt x="175256" y="48572"/>
                  </a:lnTo>
                  <a:lnTo>
                    <a:pt x="207156" y="45789"/>
                  </a:lnTo>
                  <a:lnTo>
                    <a:pt x="222751" y="39929"/>
                  </a:lnTo>
                  <a:lnTo>
                    <a:pt x="24189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9" name="SMARTInkShape-1767"/>
            <p:cNvSpPr/>
            <p:nvPr/>
          </p:nvSpPr>
          <p:spPr bwMode="auto">
            <a:xfrm>
              <a:off x="3873925" y="5081349"/>
              <a:ext cx="319457" cy="195887"/>
            </a:xfrm>
            <a:custGeom>
              <a:avLst/>
              <a:gdLst/>
              <a:ahLst/>
              <a:cxnLst/>
              <a:rect l="0" t="0" r="0" b="0"/>
              <a:pathLst>
                <a:path w="319457" h="195887">
                  <a:moveTo>
                    <a:pt x="12275" y="147876"/>
                  </a:moveTo>
                  <a:lnTo>
                    <a:pt x="22218" y="147876"/>
                  </a:lnTo>
                  <a:lnTo>
                    <a:pt x="46067" y="137933"/>
                  </a:lnTo>
                  <a:lnTo>
                    <a:pt x="74227" y="114084"/>
                  </a:lnTo>
                  <a:lnTo>
                    <a:pt x="84695" y="100116"/>
                  </a:lnTo>
                  <a:lnTo>
                    <a:pt x="89030" y="82131"/>
                  </a:lnTo>
                  <a:lnTo>
                    <a:pt x="89702" y="54720"/>
                  </a:lnTo>
                  <a:lnTo>
                    <a:pt x="80865" y="23043"/>
                  </a:lnTo>
                  <a:lnTo>
                    <a:pt x="74245" y="14872"/>
                  </a:lnTo>
                  <a:lnTo>
                    <a:pt x="70257" y="11581"/>
                  </a:lnTo>
                  <a:lnTo>
                    <a:pt x="66011" y="10976"/>
                  </a:lnTo>
                  <a:lnTo>
                    <a:pt x="57060" y="14535"/>
                  </a:lnTo>
                  <a:lnTo>
                    <a:pt x="43095" y="29258"/>
                  </a:lnTo>
                  <a:lnTo>
                    <a:pt x="24155" y="62062"/>
                  </a:lnTo>
                  <a:lnTo>
                    <a:pt x="10679" y="93699"/>
                  </a:lnTo>
                  <a:lnTo>
                    <a:pt x="2101" y="123533"/>
                  </a:lnTo>
                  <a:lnTo>
                    <a:pt x="0" y="151687"/>
                  </a:lnTo>
                  <a:lnTo>
                    <a:pt x="5999" y="180820"/>
                  </a:lnTo>
                  <a:lnTo>
                    <a:pt x="10279" y="190299"/>
                  </a:lnTo>
                  <a:lnTo>
                    <a:pt x="14828" y="194512"/>
                  </a:lnTo>
                  <a:lnTo>
                    <a:pt x="23728" y="194268"/>
                  </a:lnTo>
                  <a:lnTo>
                    <a:pt x="34828" y="190719"/>
                  </a:lnTo>
                  <a:lnTo>
                    <a:pt x="63527" y="167267"/>
                  </a:lnTo>
                  <a:lnTo>
                    <a:pt x="86193" y="134626"/>
                  </a:lnTo>
                  <a:lnTo>
                    <a:pt x="105879" y="106203"/>
                  </a:lnTo>
                  <a:lnTo>
                    <a:pt x="125999" y="73792"/>
                  </a:lnTo>
                  <a:lnTo>
                    <a:pt x="147422" y="40344"/>
                  </a:lnTo>
                  <a:lnTo>
                    <a:pt x="157272" y="32616"/>
                  </a:lnTo>
                  <a:lnTo>
                    <a:pt x="166941" y="29180"/>
                  </a:lnTo>
                  <a:lnTo>
                    <a:pt x="171742" y="29852"/>
                  </a:lnTo>
                  <a:lnTo>
                    <a:pt x="181310" y="34831"/>
                  </a:lnTo>
                  <a:lnTo>
                    <a:pt x="188737" y="44453"/>
                  </a:lnTo>
                  <a:lnTo>
                    <a:pt x="193890" y="57460"/>
                  </a:lnTo>
                  <a:lnTo>
                    <a:pt x="197585" y="83427"/>
                  </a:lnTo>
                  <a:lnTo>
                    <a:pt x="203354" y="115110"/>
                  </a:lnTo>
                  <a:lnTo>
                    <a:pt x="210090" y="144165"/>
                  </a:lnTo>
                  <a:lnTo>
                    <a:pt x="221847" y="179314"/>
                  </a:lnTo>
                  <a:lnTo>
                    <a:pt x="228975" y="191145"/>
                  </a:lnTo>
                  <a:lnTo>
                    <a:pt x="233734" y="194888"/>
                  </a:lnTo>
                  <a:lnTo>
                    <a:pt x="236114" y="195886"/>
                  </a:lnTo>
                  <a:lnTo>
                    <a:pt x="238495" y="195758"/>
                  </a:lnTo>
                  <a:lnTo>
                    <a:pt x="243257" y="193499"/>
                  </a:lnTo>
                  <a:lnTo>
                    <a:pt x="254192" y="176387"/>
                  </a:lnTo>
                  <a:lnTo>
                    <a:pt x="263695" y="151208"/>
                  </a:lnTo>
                  <a:lnTo>
                    <a:pt x="275329" y="116055"/>
                  </a:lnTo>
                  <a:lnTo>
                    <a:pt x="284234" y="89283"/>
                  </a:lnTo>
                  <a:lnTo>
                    <a:pt x="292689" y="63097"/>
                  </a:lnTo>
                  <a:lnTo>
                    <a:pt x="301912" y="32092"/>
                  </a:lnTo>
                  <a:lnTo>
                    <a:pt x="312140" y="8706"/>
                  </a:lnTo>
                  <a:lnTo>
                    <a:pt x="318011" y="0"/>
                  </a:lnTo>
                  <a:lnTo>
                    <a:pt x="318493" y="80"/>
                  </a:lnTo>
                  <a:lnTo>
                    <a:pt x="319028" y="2285"/>
                  </a:lnTo>
                  <a:lnTo>
                    <a:pt x="319456" y="335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0" name="SMARTInkShape-1768"/>
            <p:cNvSpPr/>
            <p:nvPr/>
          </p:nvSpPr>
          <p:spPr bwMode="auto">
            <a:xfrm>
              <a:off x="4300538" y="5093494"/>
              <a:ext cx="264319" cy="159213"/>
            </a:xfrm>
            <a:custGeom>
              <a:avLst/>
              <a:gdLst/>
              <a:ahLst/>
              <a:cxnLst/>
              <a:rect l="0" t="0" r="0" b="0"/>
              <a:pathLst>
                <a:path w="264319" h="159213">
                  <a:moveTo>
                    <a:pt x="0" y="0"/>
                  </a:moveTo>
                  <a:lnTo>
                    <a:pt x="793" y="18682"/>
                  </a:lnTo>
                  <a:lnTo>
                    <a:pt x="9942" y="54377"/>
                  </a:lnTo>
                  <a:lnTo>
                    <a:pt x="18338" y="85177"/>
                  </a:lnTo>
                  <a:lnTo>
                    <a:pt x="24816" y="117579"/>
                  </a:lnTo>
                  <a:lnTo>
                    <a:pt x="28354" y="138541"/>
                  </a:lnTo>
                  <a:lnTo>
                    <a:pt x="28428" y="138398"/>
                  </a:lnTo>
                  <a:lnTo>
                    <a:pt x="29349" y="124676"/>
                  </a:lnTo>
                  <a:lnTo>
                    <a:pt x="34225" y="104737"/>
                  </a:lnTo>
                  <a:lnTo>
                    <a:pt x="36642" y="91793"/>
                  </a:lnTo>
                  <a:lnTo>
                    <a:pt x="51725" y="57008"/>
                  </a:lnTo>
                  <a:lnTo>
                    <a:pt x="67485" y="30134"/>
                  </a:lnTo>
                  <a:lnTo>
                    <a:pt x="86801" y="12739"/>
                  </a:lnTo>
                  <a:lnTo>
                    <a:pt x="90411" y="12461"/>
                  </a:lnTo>
                  <a:lnTo>
                    <a:pt x="98655" y="16386"/>
                  </a:lnTo>
                  <a:lnTo>
                    <a:pt x="112222" y="27521"/>
                  </a:lnTo>
                  <a:lnTo>
                    <a:pt x="122503" y="48459"/>
                  </a:lnTo>
                  <a:lnTo>
                    <a:pt x="133088" y="78275"/>
                  </a:lnTo>
                  <a:lnTo>
                    <a:pt x="140706" y="107096"/>
                  </a:lnTo>
                  <a:lnTo>
                    <a:pt x="144349" y="126452"/>
                  </a:lnTo>
                  <a:lnTo>
                    <a:pt x="148899" y="139631"/>
                  </a:lnTo>
                  <a:lnTo>
                    <a:pt x="150066" y="140712"/>
                  </a:lnTo>
                  <a:lnTo>
                    <a:pt x="153479" y="141914"/>
                  </a:lnTo>
                  <a:lnTo>
                    <a:pt x="155500" y="140646"/>
                  </a:lnTo>
                  <a:lnTo>
                    <a:pt x="179263" y="109657"/>
                  </a:lnTo>
                  <a:lnTo>
                    <a:pt x="197775" y="79075"/>
                  </a:lnTo>
                  <a:lnTo>
                    <a:pt x="216720" y="46782"/>
                  </a:lnTo>
                  <a:lnTo>
                    <a:pt x="226230" y="37196"/>
                  </a:lnTo>
                  <a:lnTo>
                    <a:pt x="235748" y="32406"/>
                  </a:lnTo>
                  <a:lnTo>
                    <a:pt x="240509" y="31129"/>
                  </a:lnTo>
                  <a:lnTo>
                    <a:pt x="245271" y="31865"/>
                  </a:lnTo>
                  <a:lnTo>
                    <a:pt x="254794" y="36916"/>
                  </a:lnTo>
                  <a:lnTo>
                    <a:pt x="257969" y="41280"/>
                  </a:lnTo>
                  <a:lnTo>
                    <a:pt x="261496" y="52478"/>
                  </a:lnTo>
                  <a:lnTo>
                    <a:pt x="263761" y="84772"/>
                  </a:lnTo>
                  <a:lnTo>
                    <a:pt x="262092" y="119610"/>
                  </a:lnTo>
                  <a:lnTo>
                    <a:pt x="257606" y="154257"/>
                  </a:lnTo>
                  <a:lnTo>
                    <a:pt x="257366" y="159047"/>
                  </a:lnTo>
                  <a:lnTo>
                    <a:pt x="257302" y="159212"/>
                  </a:lnTo>
                  <a:lnTo>
                    <a:pt x="257260" y="158529"/>
                  </a:lnTo>
                  <a:lnTo>
                    <a:pt x="26431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14" name="SMARTInkShape-Group316"/>
          <p:cNvGrpSpPr/>
          <p:nvPr/>
        </p:nvGrpSpPr>
        <p:grpSpPr>
          <a:xfrm>
            <a:off x="5124432" y="4936837"/>
            <a:ext cx="604857" cy="272815"/>
            <a:chOff x="5124432" y="4936837"/>
            <a:chExt cx="604857" cy="272815"/>
          </a:xfrm>
        </p:grpSpPr>
        <p:sp>
          <p:nvSpPr>
            <p:cNvPr id="2508812" name="SMARTInkShape-1769"/>
            <p:cNvSpPr/>
            <p:nvPr/>
          </p:nvSpPr>
          <p:spPr bwMode="auto">
            <a:xfrm>
              <a:off x="5124432" y="4965288"/>
              <a:ext cx="170694" cy="244364"/>
            </a:xfrm>
            <a:custGeom>
              <a:avLst/>
              <a:gdLst/>
              <a:ahLst/>
              <a:cxnLst/>
              <a:rect l="0" t="0" r="0" b="0"/>
              <a:pathLst>
                <a:path w="170694" h="244364">
                  <a:moveTo>
                    <a:pt x="126224" y="13906"/>
                  </a:moveTo>
                  <a:lnTo>
                    <a:pt x="126224" y="10114"/>
                  </a:lnTo>
                  <a:lnTo>
                    <a:pt x="124107" y="6135"/>
                  </a:lnTo>
                  <a:lnTo>
                    <a:pt x="122432" y="3963"/>
                  </a:lnTo>
                  <a:lnTo>
                    <a:pt x="116337" y="1549"/>
                  </a:lnTo>
                  <a:lnTo>
                    <a:pt x="99489" y="0"/>
                  </a:lnTo>
                  <a:lnTo>
                    <a:pt x="85583" y="3524"/>
                  </a:lnTo>
                  <a:lnTo>
                    <a:pt x="67615" y="17180"/>
                  </a:lnTo>
                  <a:lnTo>
                    <a:pt x="41005" y="49625"/>
                  </a:lnTo>
                  <a:lnTo>
                    <a:pt x="23892" y="81992"/>
                  </a:lnTo>
                  <a:lnTo>
                    <a:pt x="6475" y="116717"/>
                  </a:lnTo>
                  <a:lnTo>
                    <a:pt x="255" y="152142"/>
                  </a:lnTo>
                  <a:lnTo>
                    <a:pt x="0" y="186980"/>
                  </a:lnTo>
                  <a:lnTo>
                    <a:pt x="9273" y="216176"/>
                  </a:lnTo>
                  <a:lnTo>
                    <a:pt x="17625" y="229745"/>
                  </a:lnTo>
                  <a:lnTo>
                    <a:pt x="28745" y="238951"/>
                  </a:lnTo>
                  <a:lnTo>
                    <a:pt x="35045" y="242517"/>
                  </a:lnTo>
                  <a:lnTo>
                    <a:pt x="48393" y="244363"/>
                  </a:lnTo>
                  <a:lnTo>
                    <a:pt x="55287" y="243744"/>
                  </a:lnTo>
                  <a:lnTo>
                    <a:pt x="80158" y="231496"/>
                  </a:lnTo>
                  <a:lnTo>
                    <a:pt x="107636" y="212785"/>
                  </a:lnTo>
                  <a:lnTo>
                    <a:pt x="132094" y="184576"/>
                  </a:lnTo>
                  <a:lnTo>
                    <a:pt x="147089" y="160403"/>
                  </a:lnTo>
                  <a:lnTo>
                    <a:pt x="160104" y="134578"/>
                  </a:lnTo>
                  <a:lnTo>
                    <a:pt x="168534" y="109871"/>
                  </a:lnTo>
                  <a:lnTo>
                    <a:pt x="170693" y="85661"/>
                  </a:lnTo>
                  <a:lnTo>
                    <a:pt x="168213" y="63260"/>
                  </a:lnTo>
                  <a:lnTo>
                    <a:pt x="161819" y="45366"/>
                  </a:lnTo>
                  <a:lnTo>
                    <a:pt x="151569" y="31592"/>
                  </a:lnTo>
                  <a:lnTo>
                    <a:pt x="145502" y="25697"/>
                  </a:lnTo>
                  <a:lnTo>
                    <a:pt x="130295" y="19146"/>
                  </a:lnTo>
                  <a:lnTo>
                    <a:pt x="121794" y="17399"/>
                  </a:lnTo>
                  <a:lnTo>
                    <a:pt x="103882" y="21808"/>
                  </a:lnTo>
                  <a:lnTo>
                    <a:pt x="75948" y="37678"/>
                  </a:lnTo>
                  <a:lnTo>
                    <a:pt x="47563" y="59579"/>
                  </a:lnTo>
                  <a:lnTo>
                    <a:pt x="30939" y="77067"/>
                  </a:lnTo>
                  <a:lnTo>
                    <a:pt x="13799" y="112048"/>
                  </a:lnTo>
                  <a:lnTo>
                    <a:pt x="9583" y="126581"/>
                  </a:lnTo>
                  <a:lnTo>
                    <a:pt x="10355" y="138331"/>
                  </a:lnTo>
                  <a:lnTo>
                    <a:pt x="12465" y="142894"/>
                  </a:lnTo>
                  <a:lnTo>
                    <a:pt x="26212" y="156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3" name="SMARTInkShape-1770"/>
            <p:cNvSpPr/>
            <p:nvPr/>
          </p:nvSpPr>
          <p:spPr bwMode="auto">
            <a:xfrm>
              <a:off x="5494660" y="4936837"/>
              <a:ext cx="234629" cy="261825"/>
            </a:xfrm>
            <a:custGeom>
              <a:avLst/>
              <a:gdLst/>
              <a:ahLst/>
              <a:cxnLst/>
              <a:rect l="0" t="0" r="0" b="0"/>
              <a:pathLst>
                <a:path w="234629" h="261825">
                  <a:moveTo>
                    <a:pt x="27459" y="42357"/>
                  </a:moveTo>
                  <a:lnTo>
                    <a:pt x="27459" y="46149"/>
                  </a:lnTo>
                  <a:lnTo>
                    <a:pt x="29576" y="50128"/>
                  </a:lnTo>
                  <a:lnTo>
                    <a:pt x="31251" y="52300"/>
                  </a:lnTo>
                  <a:lnTo>
                    <a:pt x="33610" y="66734"/>
                  </a:lnTo>
                  <a:lnTo>
                    <a:pt x="34406" y="98648"/>
                  </a:lnTo>
                  <a:lnTo>
                    <a:pt x="34544" y="126152"/>
                  </a:lnTo>
                  <a:lnTo>
                    <a:pt x="33792" y="154409"/>
                  </a:lnTo>
                  <a:lnTo>
                    <a:pt x="28894" y="182890"/>
                  </a:lnTo>
                  <a:lnTo>
                    <a:pt x="22416" y="210643"/>
                  </a:lnTo>
                  <a:lnTo>
                    <a:pt x="10753" y="245316"/>
                  </a:lnTo>
                  <a:lnTo>
                    <a:pt x="6167" y="259337"/>
                  </a:lnTo>
                  <a:lnTo>
                    <a:pt x="4533" y="260829"/>
                  </a:lnTo>
                  <a:lnTo>
                    <a:pt x="2650" y="261824"/>
                  </a:lnTo>
                  <a:lnTo>
                    <a:pt x="1394" y="261693"/>
                  </a:lnTo>
                  <a:lnTo>
                    <a:pt x="557" y="260812"/>
                  </a:lnTo>
                  <a:lnTo>
                    <a:pt x="0" y="259431"/>
                  </a:lnTo>
                  <a:lnTo>
                    <a:pt x="8925" y="227083"/>
                  </a:lnTo>
                  <a:lnTo>
                    <a:pt x="19498" y="198779"/>
                  </a:lnTo>
                  <a:lnTo>
                    <a:pt x="32685" y="165257"/>
                  </a:lnTo>
                  <a:lnTo>
                    <a:pt x="46186" y="139841"/>
                  </a:lnTo>
                  <a:lnTo>
                    <a:pt x="61975" y="113465"/>
                  </a:lnTo>
                  <a:lnTo>
                    <a:pt x="76931" y="88512"/>
                  </a:lnTo>
                  <a:lnTo>
                    <a:pt x="102530" y="55944"/>
                  </a:lnTo>
                  <a:lnTo>
                    <a:pt x="134716" y="23786"/>
                  </a:lnTo>
                  <a:lnTo>
                    <a:pt x="168707" y="8144"/>
                  </a:lnTo>
                  <a:lnTo>
                    <a:pt x="194795" y="1203"/>
                  </a:lnTo>
                  <a:lnTo>
                    <a:pt x="210302" y="0"/>
                  </a:lnTo>
                  <a:lnTo>
                    <a:pt x="217995" y="1836"/>
                  </a:lnTo>
                  <a:lnTo>
                    <a:pt x="226789" y="5216"/>
                  </a:lnTo>
                  <a:lnTo>
                    <a:pt x="229401" y="5689"/>
                  </a:lnTo>
                  <a:lnTo>
                    <a:pt x="230350" y="6800"/>
                  </a:lnTo>
                  <a:lnTo>
                    <a:pt x="230188" y="8333"/>
                  </a:lnTo>
                  <a:lnTo>
                    <a:pt x="228018" y="12706"/>
                  </a:lnTo>
                  <a:lnTo>
                    <a:pt x="220057" y="17255"/>
                  </a:lnTo>
                  <a:lnTo>
                    <a:pt x="207644" y="19838"/>
                  </a:lnTo>
                  <a:lnTo>
                    <a:pt x="174256" y="22449"/>
                  </a:lnTo>
                  <a:lnTo>
                    <a:pt x="141334" y="40803"/>
                  </a:lnTo>
                  <a:lnTo>
                    <a:pt x="118803" y="64893"/>
                  </a:lnTo>
                  <a:lnTo>
                    <a:pt x="108802" y="78566"/>
                  </a:lnTo>
                  <a:lnTo>
                    <a:pt x="103299" y="94698"/>
                  </a:lnTo>
                  <a:lnTo>
                    <a:pt x="99766" y="127132"/>
                  </a:lnTo>
                  <a:lnTo>
                    <a:pt x="103516" y="141947"/>
                  </a:lnTo>
                  <a:lnTo>
                    <a:pt x="106739" y="149232"/>
                  </a:lnTo>
                  <a:lnTo>
                    <a:pt x="116669" y="159442"/>
                  </a:lnTo>
                  <a:lnTo>
                    <a:pt x="137764" y="169653"/>
                  </a:lnTo>
                  <a:lnTo>
                    <a:pt x="169545" y="176422"/>
                  </a:lnTo>
                  <a:lnTo>
                    <a:pt x="203663" y="177759"/>
                  </a:lnTo>
                  <a:lnTo>
                    <a:pt x="234628" y="178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28" name="SMARTInkShape-Group317"/>
          <p:cNvGrpSpPr/>
          <p:nvPr/>
        </p:nvGrpSpPr>
        <p:grpSpPr>
          <a:xfrm>
            <a:off x="6426011" y="4757738"/>
            <a:ext cx="1825021" cy="407040"/>
            <a:chOff x="6426011" y="4757738"/>
            <a:chExt cx="1825021" cy="407040"/>
          </a:xfrm>
        </p:grpSpPr>
        <p:sp>
          <p:nvSpPr>
            <p:cNvPr id="2508815" name="SMARTInkShape-1771"/>
            <p:cNvSpPr/>
            <p:nvPr/>
          </p:nvSpPr>
          <p:spPr bwMode="auto">
            <a:xfrm>
              <a:off x="6426011" y="4862606"/>
              <a:ext cx="281971" cy="291278"/>
            </a:xfrm>
            <a:custGeom>
              <a:avLst/>
              <a:gdLst/>
              <a:ahLst/>
              <a:cxnLst/>
              <a:rect l="0" t="0" r="0" b="0"/>
              <a:pathLst>
                <a:path w="281971" h="291278">
                  <a:moveTo>
                    <a:pt x="117664" y="9432"/>
                  </a:moveTo>
                  <a:lnTo>
                    <a:pt x="123815" y="9432"/>
                  </a:lnTo>
                  <a:lnTo>
                    <a:pt x="124750" y="41092"/>
                  </a:lnTo>
                  <a:lnTo>
                    <a:pt x="123997" y="72082"/>
                  </a:lnTo>
                  <a:lnTo>
                    <a:pt x="121008" y="97601"/>
                  </a:lnTo>
                  <a:lnTo>
                    <a:pt x="117034" y="124818"/>
                  </a:lnTo>
                  <a:lnTo>
                    <a:pt x="112621" y="152789"/>
                  </a:lnTo>
                  <a:lnTo>
                    <a:pt x="108015" y="181096"/>
                  </a:lnTo>
                  <a:lnTo>
                    <a:pt x="103321" y="209552"/>
                  </a:lnTo>
                  <a:lnTo>
                    <a:pt x="98589" y="236486"/>
                  </a:lnTo>
                  <a:lnTo>
                    <a:pt x="91463" y="267913"/>
                  </a:lnTo>
                  <a:lnTo>
                    <a:pt x="83356" y="291277"/>
                  </a:lnTo>
                  <a:lnTo>
                    <a:pt x="82886" y="290991"/>
                  </a:lnTo>
                  <a:lnTo>
                    <a:pt x="77118" y="258383"/>
                  </a:lnTo>
                  <a:lnTo>
                    <a:pt x="74694" y="226775"/>
                  </a:lnTo>
                  <a:lnTo>
                    <a:pt x="71314" y="203924"/>
                  </a:lnTo>
                  <a:lnTo>
                    <a:pt x="69282" y="176306"/>
                  </a:lnTo>
                  <a:lnTo>
                    <a:pt x="68380" y="146305"/>
                  </a:lnTo>
                  <a:lnTo>
                    <a:pt x="67979" y="117095"/>
                  </a:lnTo>
                  <a:lnTo>
                    <a:pt x="67800" y="88238"/>
                  </a:lnTo>
                  <a:lnTo>
                    <a:pt x="68515" y="61125"/>
                  </a:lnTo>
                  <a:lnTo>
                    <a:pt x="74174" y="28806"/>
                  </a:lnTo>
                  <a:lnTo>
                    <a:pt x="81402" y="11692"/>
                  </a:lnTo>
                  <a:lnTo>
                    <a:pt x="85551" y="6176"/>
                  </a:lnTo>
                  <a:lnTo>
                    <a:pt x="94396" y="47"/>
                  </a:lnTo>
                  <a:lnTo>
                    <a:pt x="98978" y="0"/>
                  </a:lnTo>
                  <a:lnTo>
                    <a:pt x="108300" y="4181"/>
                  </a:lnTo>
                  <a:lnTo>
                    <a:pt x="126267" y="19253"/>
                  </a:lnTo>
                  <a:lnTo>
                    <a:pt x="142879" y="50177"/>
                  </a:lnTo>
                  <a:lnTo>
                    <a:pt x="155064" y="75959"/>
                  </a:lnTo>
                  <a:lnTo>
                    <a:pt x="168417" y="102499"/>
                  </a:lnTo>
                  <a:lnTo>
                    <a:pt x="182290" y="127524"/>
                  </a:lnTo>
                  <a:lnTo>
                    <a:pt x="196393" y="153992"/>
                  </a:lnTo>
                  <a:lnTo>
                    <a:pt x="209011" y="180837"/>
                  </a:lnTo>
                  <a:lnTo>
                    <a:pt x="217265" y="205997"/>
                  </a:lnTo>
                  <a:lnTo>
                    <a:pt x="230166" y="238682"/>
                  </a:lnTo>
                  <a:lnTo>
                    <a:pt x="240250" y="268475"/>
                  </a:lnTo>
                  <a:lnTo>
                    <a:pt x="245066" y="288290"/>
                  </a:lnTo>
                  <a:lnTo>
                    <a:pt x="245461" y="288999"/>
                  </a:lnTo>
                  <a:lnTo>
                    <a:pt x="245724" y="288679"/>
                  </a:lnTo>
                  <a:lnTo>
                    <a:pt x="222526" y="254472"/>
                  </a:lnTo>
                  <a:lnTo>
                    <a:pt x="198917" y="223941"/>
                  </a:lnTo>
                  <a:lnTo>
                    <a:pt x="168021" y="189759"/>
                  </a:lnTo>
                  <a:lnTo>
                    <a:pt x="133731" y="162080"/>
                  </a:lnTo>
                  <a:lnTo>
                    <a:pt x="98436" y="138798"/>
                  </a:lnTo>
                  <a:lnTo>
                    <a:pt x="62843" y="124404"/>
                  </a:lnTo>
                  <a:lnTo>
                    <a:pt x="43293" y="122178"/>
                  </a:lnTo>
                  <a:lnTo>
                    <a:pt x="11339" y="127217"/>
                  </a:lnTo>
                  <a:lnTo>
                    <a:pt x="6299" y="130024"/>
                  </a:lnTo>
                  <a:lnTo>
                    <a:pt x="2940" y="133483"/>
                  </a:lnTo>
                  <a:lnTo>
                    <a:pt x="700" y="137376"/>
                  </a:lnTo>
                  <a:lnTo>
                    <a:pt x="0" y="141559"/>
                  </a:lnTo>
                  <a:lnTo>
                    <a:pt x="1340" y="150440"/>
                  </a:lnTo>
                  <a:lnTo>
                    <a:pt x="17934" y="168158"/>
                  </a:lnTo>
                  <a:lnTo>
                    <a:pt x="50544" y="184696"/>
                  </a:lnTo>
                  <a:lnTo>
                    <a:pt x="78837" y="192631"/>
                  </a:lnTo>
                  <a:lnTo>
                    <a:pt x="109933" y="198804"/>
                  </a:lnTo>
                  <a:lnTo>
                    <a:pt x="142274" y="204193"/>
                  </a:lnTo>
                  <a:lnTo>
                    <a:pt x="173052" y="207117"/>
                  </a:lnTo>
                  <a:lnTo>
                    <a:pt x="201812" y="208417"/>
                  </a:lnTo>
                  <a:lnTo>
                    <a:pt x="227823" y="208995"/>
                  </a:lnTo>
                  <a:lnTo>
                    <a:pt x="260988" y="201735"/>
                  </a:lnTo>
                  <a:lnTo>
                    <a:pt x="281970" y="195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6" name="SMARTInkShape-1772"/>
            <p:cNvSpPr/>
            <p:nvPr/>
          </p:nvSpPr>
          <p:spPr bwMode="auto">
            <a:xfrm>
              <a:off x="6766550" y="4868304"/>
              <a:ext cx="225915" cy="265675"/>
            </a:xfrm>
            <a:custGeom>
              <a:avLst/>
              <a:gdLst/>
              <a:ahLst/>
              <a:cxnLst/>
              <a:rect l="0" t="0" r="0" b="0"/>
              <a:pathLst>
                <a:path w="225915" h="265675">
                  <a:moveTo>
                    <a:pt x="70019" y="60884"/>
                  </a:moveTo>
                  <a:lnTo>
                    <a:pt x="66226" y="60884"/>
                  </a:lnTo>
                  <a:lnTo>
                    <a:pt x="62248" y="65117"/>
                  </a:lnTo>
                  <a:lnTo>
                    <a:pt x="58627" y="72290"/>
                  </a:lnTo>
                  <a:lnTo>
                    <a:pt x="52320" y="102053"/>
                  </a:lnTo>
                  <a:lnTo>
                    <a:pt x="45901" y="128468"/>
                  </a:lnTo>
                  <a:lnTo>
                    <a:pt x="35180" y="160195"/>
                  </a:lnTo>
                  <a:lnTo>
                    <a:pt x="25741" y="190939"/>
                  </a:lnTo>
                  <a:lnTo>
                    <a:pt x="17917" y="220157"/>
                  </a:lnTo>
                  <a:lnTo>
                    <a:pt x="8163" y="251183"/>
                  </a:lnTo>
                  <a:lnTo>
                    <a:pt x="0" y="265674"/>
                  </a:lnTo>
                  <a:lnTo>
                    <a:pt x="3771" y="254589"/>
                  </a:lnTo>
                  <a:lnTo>
                    <a:pt x="5339" y="221354"/>
                  </a:lnTo>
                  <a:lnTo>
                    <a:pt x="7727" y="186218"/>
                  </a:lnTo>
                  <a:lnTo>
                    <a:pt x="10584" y="159450"/>
                  </a:lnTo>
                  <a:lnTo>
                    <a:pt x="11853" y="131678"/>
                  </a:lnTo>
                  <a:lnTo>
                    <a:pt x="14534" y="103461"/>
                  </a:lnTo>
                  <a:lnTo>
                    <a:pt x="17578" y="76631"/>
                  </a:lnTo>
                  <a:lnTo>
                    <a:pt x="20085" y="44471"/>
                  </a:lnTo>
                  <a:lnTo>
                    <a:pt x="25502" y="21889"/>
                  </a:lnTo>
                  <a:lnTo>
                    <a:pt x="29861" y="15772"/>
                  </a:lnTo>
                  <a:lnTo>
                    <a:pt x="32134" y="14934"/>
                  </a:lnTo>
                  <a:lnTo>
                    <a:pt x="34443" y="15169"/>
                  </a:lnTo>
                  <a:lnTo>
                    <a:pt x="36777" y="16120"/>
                  </a:lnTo>
                  <a:lnTo>
                    <a:pt x="47646" y="28835"/>
                  </a:lnTo>
                  <a:lnTo>
                    <a:pt x="57128" y="55268"/>
                  </a:lnTo>
                  <a:lnTo>
                    <a:pt x="64554" y="79025"/>
                  </a:lnTo>
                  <a:lnTo>
                    <a:pt x="73146" y="104665"/>
                  </a:lnTo>
                  <a:lnTo>
                    <a:pt x="82257" y="129290"/>
                  </a:lnTo>
                  <a:lnTo>
                    <a:pt x="91597" y="153463"/>
                  </a:lnTo>
                  <a:lnTo>
                    <a:pt x="101834" y="177436"/>
                  </a:lnTo>
                  <a:lnTo>
                    <a:pt x="120985" y="211658"/>
                  </a:lnTo>
                  <a:lnTo>
                    <a:pt x="146673" y="243243"/>
                  </a:lnTo>
                  <a:lnTo>
                    <a:pt x="152077" y="249131"/>
                  </a:lnTo>
                  <a:lnTo>
                    <a:pt x="158062" y="252263"/>
                  </a:lnTo>
                  <a:lnTo>
                    <a:pt x="171061" y="253626"/>
                  </a:lnTo>
                  <a:lnTo>
                    <a:pt x="182660" y="249470"/>
                  </a:lnTo>
                  <a:lnTo>
                    <a:pt x="193107" y="241537"/>
                  </a:lnTo>
                  <a:lnTo>
                    <a:pt x="207913" y="222096"/>
                  </a:lnTo>
                  <a:lnTo>
                    <a:pt x="220766" y="191112"/>
                  </a:lnTo>
                  <a:lnTo>
                    <a:pt x="224330" y="165594"/>
                  </a:lnTo>
                  <a:lnTo>
                    <a:pt x="225914" y="138378"/>
                  </a:lnTo>
                  <a:lnTo>
                    <a:pt x="225825" y="111201"/>
                  </a:lnTo>
                  <a:lnTo>
                    <a:pt x="223138" y="85892"/>
                  </a:lnTo>
                  <a:lnTo>
                    <a:pt x="217164" y="53124"/>
                  </a:lnTo>
                  <a:lnTo>
                    <a:pt x="208034" y="20104"/>
                  </a:lnTo>
                  <a:lnTo>
                    <a:pt x="200005" y="0"/>
                  </a:lnTo>
                  <a:lnTo>
                    <a:pt x="197951" y="451"/>
                  </a:lnTo>
                  <a:lnTo>
                    <a:pt x="191436" y="5185"/>
                  </a:lnTo>
                  <a:lnTo>
                    <a:pt x="187482" y="10464"/>
                  </a:lnTo>
                  <a:lnTo>
                    <a:pt x="186428" y="12983"/>
                  </a:lnTo>
                  <a:lnTo>
                    <a:pt x="184503" y="43616"/>
                  </a:lnTo>
                  <a:lnTo>
                    <a:pt x="186029" y="47784"/>
                  </a:lnTo>
                  <a:lnTo>
                    <a:pt x="191958" y="54533"/>
                  </a:lnTo>
                  <a:lnTo>
                    <a:pt x="194968" y="55856"/>
                  </a:lnTo>
                  <a:lnTo>
                    <a:pt x="197768" y="55944"/>
                  </a:lnTo>
                  <a:lnTo>
                    <a:pt x="205750" y="53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7" name="SMARTInkShape-1773"/>
            <p:cNvSpPr/>
            <p:nvPr/>
          </p:nvSpPr>
          <p:spPr bwMode="auto">
            <a:xfrm>
              <a:off x="7022306" y="4872038"/>
              <a:ext cx="121445" cy="292740"/>
            </a:xfrm>
            <a:custGeom>
              <a:avLst/>
              <a:gdLst/>
              <a:ahLst/>
              <a:cxnLst/>
              <a:rect l="0" t="0" r="0" b="0"/>
              <a:pathLst>
                <a:path w="121445" h="292740">
                  <a:moveTo>
                    <a:pt x="121444" y="0"/>
                  </a:moveTo>
                  <a:lnTo>
                    <a:pt x="120650" y="13772"/>
                  </a:lnTo>
                  <a:lnTo>
                    <a:pt x="111501" y="47528"/>
                  </a:lnTo>
                  <a:lnTo>
                    <a:pt x="108443" y="78288"/>
                  </a:lnTo>
                  <a:lnTo>
                    <a:pt x="103495" y="103057"/>
                  </a:lnTo>
                  <a:lnTo>
                    <a:pt x="96798" y="130734"/>
                  </a:lnTo>
                  <a:lnTo>
                    <a:pt x="91175" y="161556"/>
                  </a:lnTo>
                  <a:lnTo>
                    <a:pt x="86031" y="191659"/>
                  </a:lnTo>
                  <a:lnTo>
                    <a:pt x="81098" y="220119"/>
                  </a:lnTo>
                  <a:lnTo>
                    <a:pt x="76261" y="245997"/>
                  </a:lnTo>
                  <a:lnTo>
                    <a:pt x="69074" y="275294"/>
                  </a:lnTo>
                  <a:lnTo>
                    <a:pt x="61918" y="291471"/>
                  </a:lnTo>
                  <a:lnTo>
                    <a:pt x="59535" y="292739"/>
                  </a:lnTo>
                  <a:lnTo>
                    <a:pt x="57153" y="291996"/>
                  </a:lnTo>
                  <a:lnTo>
                    <a:pt x="47890" y="281251"/>
                  </a:lnTo>
                  <a:lnTo>
                    <a:pt x="26746" y="248701"/>
                  </a:lnTo>
                  <a:lnTo>
                    <a:pt x="15592" y="224833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8" name="SMARTInkShape-1774"/>
            <p:cNvSpPr/>
            <p:nvPr/>
          </p:nvSpPr>
          <p:spPr bwMode="auto">
            <a:xfrm>
              <a:off x="6965156" y="4829175"/>
              <a:ext cx="275516" cy="273534"/>
            </a:xfrm>
            <a:custGeom>
              <a:avLst/>
              <a:gdLst/>
              <a:ahLst/>
              <a:cxnLst/>
              <a:rect l="0" t="0" r="0" b="0"/>
              <a:pathLst>
                <a:path w="275516" h="273534">
                  <a:moveTo>
                    <a:pt x="0" y="0"/>
                  </a:moveTo>
                  <a:lnTo>
                    <a:pt x="31661" y="12185"/>
                  </a:lnTo>
                  <a:lnTo>
                    <a:pt x="62651" y="19926"/>
                  </a:lnTo>
                  <a:lnTo>
                    <a:pt x="88170" y="27641"/>
                  </a:lnTo>
                  <a:lnTo>
                    <a:pt x="115387" y="38479"/>
                  </a:lnTo>
                  <a:lnTo>
                    <a:pt x="144152" y="51233"/>
                  </a:lnTo>
                  <a:lnTo>
                    <a:pt x="175457" y="64839"/>
                  </a:lnTo>
                  <a:lnTo>
                    <a:pt x="203658" y="78824"/>
                  </a:lnTo>
                  <a:lnTo>
                    <a:pt x="228627" y="92976"/>
                  </a:lnTo>
                  <a:lnTo>
                    <a:pt x="258947" y="115126"/>
                  </a:lnTo>
                  <a:lnTo>
                    <a:pt x="272780" y="132394"/>
                  </a:lnTo>
                  <a:lnTo>
                    <a:pt x="275515" y="141444"/>
                  </a:lnTo>
                  <a:lnTo>
                    <a:pt x="274322" y="159966"/>
                  </a:lnTo>
                  <a:lnTo>
                    <a:pt x="260933" y="192036"/>
                  </a:lnTo>
                  <a:lnTo>
                    <a:pt x="234300" y="219089"/>
                  </a:lnTo>
                  <a:lnTo>
                    <a:pt x="201273" y="242186"/>
                  </a:lnTo>
                  <a:lnTo>
                    <a:pt x="166351" y="260319"/>
                  </a:lnTo>
                  <a:lnTo>
                    <a:pt x="134662" y="271953"/>
                  </a:lnTo>
                  <a:lnTo>
                    <a:pt x="119116" y="273533"/>
                  </a:lnTo>
                  <a:lnTo>
                    <a:pt x="101440" y="269959"/>
                  </a:lnTo>
                  <a:lnTo>
                    <a:pt x="96201" y="268079"/>
                  </a:lnTo>
                  <a:lnTo>
                    <a:pt x="93503" y="265238"/>
                  </a:lnTo>
                  <a:lnTo>
                    <a:pt x="92498" y="261757"/>
                  </a:lnTo>
                  <a:lnTo>
                    <a:pt x="92621" y="257848"/>
                  </a:lnTo>
                  <a:lnTo>
                    <a:pt x="10715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9" name="SMARTInkShape-1775"/>
            <p:cNvSpPr/>
            <p:nvPr/>
          </p:nvSpPr>
          <p:spPr bwMode="auto">
            <a:xfrm>
              <a:off x="7479506" y="4936331"/>
              <a:ext cx="64295" cy="198641"/>
            </a:xfrm>
            <a:custGeom>
              <a:avLst/>
              <a:gdLst/>
              <a:ahLst/>
              <a:cxnLst/>
              <a:rect l="0" t="0" r="0" b="0"/>
              <a:pathLst>
                <a:path w="64295" h="198641">
                  <a:moveTo>
                    <a:pt x="64294" y="0"/>
                  </a:moveTo>
                  <a:lnTo>
                    <a:pt x="60501" y="3792"/>
                  </a:lnTo>
                  <a:lnTo>
                    <a:pt x="49820" y="32132"/>
                  </a:lnTo>
                  <a:lnTo>
                    <a:pt x="36652" y="67378"/>
                  </a:lnTo>
                  <a:lnTo>
                    <a:pt x="27176" y="99251"/>
                  </a:lnTo>
                  <a:lnTo>
                    <a:pt x="19341" y="130038"/>
                  </a:lnTo>
                  <a:lnTo>
                    <a:pt x="11993" y="159268"/>
                  </a:lnTo>
                  <a:lnTo>
                    <a:pt x="7783" y="193012"/>
                  </a:lnTo>
                  <a:lnTo>
                    <a:pt x="7570" y="195350"/>
                  </a:lnTo>
                  <a:lnTo>
                    <a:pt x="6634" y="196908"/>
                  </a:lnTo>
                  <a:lnTo>
                    <a:pt x="5216" y="197947"/>
                  </a:lnTo>
                  <a:lnTo>
                    <a:pt x="3478" y="198640"/>
                  </a:lnTo>
                  <a:lnTo>
                    <a:pt x="2319" y="196720"/>
                  </a:lnTo>
                  <a:lnTo>
                    <a:pt x="0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0" name="SMARTInkShape-1776"/>
            <p:cNvSpPr/>
            <p:nvPr/>
          </p:nvSpPr>
          <p:spPr bwMode="auto">
            <a:xfrm>
              <a:off x="7273330" y="4850737"/>
              <a:ext cx="356196" cy="35589"/>
            </a:xfrm>
            <a:custGeom>
              <a:avLst/>
              <a:gdLst/>
              <a:ahLst/>
              <a:cxnLst/>
              <a:rect l="0" t="0" r="0" b="0"/>
              <a:pathLst>
                <a:path w="356196" h="35589">
                  <a:moveTo>
                    <a:pt x="6151" y="35588"/>
                  </a:moveTo>
                  <a:lnTo>
                    <a:pt x="2358" y="35588"/>
                  </a:lnTo>
                  <a:lnTo>
                    <a:pt x="1241" y="34794"/>
                  </a:lnTo>
                  <a:lnTo>
                    <a:pt x="497" y="33471"/>
                  </a:lnTo>
                  <a:lnTo>
                    <a:pt x="0" y="31796"/>
                  </a:lnTo>
                  <a:lnTo>
                    <a:pt x="3094" y="21853"/>
                  </a:lnTo>
                  <a:lnTo>
                    <a:pt x="9025" y="15461"/>
                  </a:lnTo>
                  <a:lnTo>
                    <a:pt x="18541" y="9974"/>
                  </a:lnTo>
                  <a:lnTo>
                    <a:pt x="43337" y="3216"/>
                  </a:lnTo>
                  <a:lnTo>
                    <a:pt x="67127" y="1357"/>
                  </a:lnTo>
                  <a:lnTo>
                    <a:pt x="97810" y="530"/>
                  </a:lnTo>
                  <a:lnTo>
                    <a:pt x="131026" y="163"/>
                  </a:lnTo>
                  <a:lnTo>
                    <a:pt x="161664" y="0"/>
                  </a:lnTo>
                  <a:lnTo>
                    <a:pt x="193272" y="2044"/>
                  </a:lnTo>
                  <a:lnTo>
                    <a:pt x="225047" y="5598"/>
                  </a:lnTo>
                  <a:lnTo>
                    <a:pt x="255045" y="9824"/>
                  </a:lnTo>
                  <a:lnTo>
                    <a:pt x="282135" y="14348"/>
                  </a:lnTo>
                  <a:lnTo>
                    <a:pt x="315466" y="17124"/>
                  </a:lnTo>
                  <a:lnTo>
                    <a:pt x="356195" y="14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1" name="SMARTInkShape-1777"/>
            <p:cNvSpPr/>
            <p:nvPr/>
          </p:nvSpPr>
          <p:spPr bwMode="auto">
            <a:xfrm>
              <a:off x="7636669" y="4936331"/>
              <a:ext cx="84560" cy="201901"/>
            </a:xfrm>
            <a:custGeom>
              <a:avLst/>
              <a:gdLst/>
              <a:ahLst/>
              <a:cxnLst/>
              <a:rect l="0" t="0" r="0" b="0"/>
              <a:pathLst>
                <a:path w="84560" h="201901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5703" y="13773"/>
                  </a:lnTo>
                  <a:lnTo>
                    <a:pt x="18339" y="46473"/>
                  </a:lnTo>
                  <a:lnTo>
                    <a:pt x="20820" y="79764"/>
                  </a:lnTo>
                  <a:lnTo>
                    <a:pt x="21250" y="107507"/>
                  </a:lnTo>
                  <a:lnTo>
                    <a:pt x="21378" y="135835"/>
                  </a:lnTo>
                  <a:lnTo>
                    <a:pt x="21420" y="170060"/>
                  </a:lnTo>
                  <a:lnTo>
                    <a:pt x="25659" y="183003"/>
                  </a:lnTo>
                  <a:lnTo>
                    <a:pt x="37525" y="200455"/>
                  </a:lnTo>
                  <a:lnTo>
                    <a:pt x="41685" y="201900"/>
                  </a:lnTo>
                  <a:lnTo>
                    <a:pt x="52658" y="201387"/>
                  </a:lnTo>
                  <a:lnTo>
                    <a:pt x="63356" y="196397"/>
                  </a:lnTo>
                  <a:lnTo>
                    <a:pt x="68430" y="192844"/>
                  </a:lnTo>
                  <a:lnTo>
                    <a:pt x="76187" y="182546"/>
                  </a:lnTo>
                  <a:lnTo>
                    <a:pt x="81485" y="169238"/>
                  </a:lnTo>
                  <a:lnTo>
                    <a:pt x="84468" y="143102"/>
                  </a:lnTo>
                  <a:lnTo>
                    <a:pt x="84559" y="112162"/>
                  </a:lnTo>
                  <a:lnTo>
                    <a:pt x="78581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2" name="SMARTInkShape-1778"/>
            <p:cNvSpPr/>
            <p:nvPr/>
          </p:nvSpPr>
          <p:spPr bwMode="auto">
            <a:xfrm>
              <a:off x="7572375" y="4972050"/>
              <a:ext cx="192882" cy="36680"/>
            </a:xfrm>
            <a:custGeom>
              <a:avLst/>
              <a:gdLst/>
              <a:ahLst/>
              <a:cxnLst/>
              <a:rect l="0" t="0" r="0" b="0"/>
              <a:pathLst>
                <a:path w="192882" h="36680">
                  <a:moveTo>
                    <a:pt x="0" y="0"/>
                  </a:moveTo>
                  <a:lnTo>
                    <a:pt x="7584" y="3792"/>
                  </a:lnTo>
                  <a:lnTo>
                    <a:pt x="38834" y="8819"/>
                  </a:lnTo>
                  <a:lnTo>
                    <a:pt x="67333" y="14784"/>
                  </a:lnTo>
                  <a:lnTo>
                    <a:pt x="100913" y="21579"/>
                  </a:lnTo>
                  <a:lnTo>
                    <a:pt x="133882" y="30735"/>
                  </a:lnTo>
                  <a:lnTo>
                    <a:pt x="152371" y="36679"/>
                  </a:lnTo>
                  <a:lnTo>
                    <a:pt x="165881" y="36675"/>
                  </a:lnTo>
                  <a:lnTo>
                    <a:pt x="175061" y="34027"/>
                  </a:lnTo>
                  <a:lnTo>
                    <a:pt x="178619" y="32210"/>
                  </a:lnTo>
                  <a:lnTo>
                    <a:pt x="184690" y="25957"/>
                  </a:lnTo>
                  <a:lnTo>
                    <a:pt x="19288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3" name="SMARTInkShape-1779"/>
            <p:cNvSpPr/>
            <p:nvPr/>
          </p:nvSpPr>
          <p:spPr bwMode="auto">
            <a:xfrm>
              <a:off x="7600950" y="4886325"/>
              <a:ext cx="228601" cy="14250"/>
            </a:xfrm>
            <a:custGeom>
              <a:avLst/>
              <a:gdLst/>
              <a:ahLst/>
              <a:cxnLst/>
              <a:rect l="0" t="0" r="0" b="0"/>
              <a:pathLst>
                <a:path w="228601" h="14250">
                  <a:moveTo>
                    <a:pt x="0" y="7144"/>
                  </a:moveTo>
                  <a:lnTo>
                    <a:pt x="32132" y="9261"/>
                  </a:lnTo>
                  <a:lnTo>
                    <a:pt x="60320" y="12798"/>
                  </a:lnTo>
                  <a:lnTo>
                    <a:pt x="93808" y="13846"/>
                  </a:lnTo>
                  <a:lnTo>
                    <a:pt x="128866" y="14157"/>
                  </a:lnTo>
                  <a:lnTo>
                    <a:pt x="160155" y="14249"/>
                  </a:lnTo>
                  <a:lnTo>
                    <a:pt x="195854" y="10488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4" name="SMARTInkShape-1780"/>
            <p:cNvSpPr/>
            <p:nvPr/>
          </p:nvSpPr>
          <p:spPr bwMode="auto">
            <a:xfrm>
              <a:off x="7816208" y="4860129"/>
              <a:ext cx="145809" cy="216252"/>
            </a:xfrm>
            <a:custGeom>
              <a:avLst/>
              <a:gdLst/>
              <a:ahLst/>
              <a:cxnLst/>
              <a:rect l="0" t="0" r="0" b="0"/>
              <a:pathLst>
                <a:path w="145809" h="216252">
                  <a:moveTo>
                    <a:pt x="49061" y="26196"/>
                  </a:moveTo>
                  <a:lnTo>
                    <a:pt x="53971" y="37602"/>
                  </a:lnTo>
                  <a:lnTo>
                    <a:pt x="59703" y="67366"/>
                  </a:lnTo>
                  <a:lnTo>
                    <a:pt x="62628" y="98887"/>
                  </a:lnTo>
                  <a:lnTo>
                    <a:pt x="62341" y="128784"/>
                  </a:lnTo>
                  <a:lnTo>
                    <a:pt x="55536" y="163142"/>
                  </a:lnTo>
                  <a:lnTo>
                    <a:pt x="46547" y="192682"/>
                  </a:lnTo>
                  <a:lnTo>
                    <a:pt x="35704" y="208787"/>
                  </a:lnTo>
                  <a:lnTo>
                    <a:pt x="29102" y="214504"/>
                  </a:lnTo>
                  <a:lnTo>
                    <a:pt x="26230" y="216029"/>
                  </a:lnTo>
                  <a:lnTo>
                    <a:pt x="23521" y="216251"/>
                  </a:lnTo>
                  <a:lnTo>
                    <a:pt x="18395" y="214381"/>
                  </a:lnTo>
                  <a:lnTo>
                    <a:pt x="11047" y="205074"/>
                  </a:lnTo>
                  <a:lnTo>
                    <a:pt x="3843" y="188470"/>
                  </a:lnTo>
                  <a:lnTo>
                    <a:pt x="0" y="155822"/>
                  </a:lnTo>
                  <a:lnTo>
                    <a:pt x="128" y="127398"/>
                  </a:lnTo>
                  <a:lnTo>
                    <a:pt x="5635" y="94988"/>
                  </a:lnTo>
                  <a:lnTo>
                    <a:pt x="17761" y="64923"/>
                  </a:lnTo>
                  <a:lnTo>
                    <a:pt x="36082" y="36701"/>
                  </a:lnTo>
                  <a:lnTo>
                    <a:pt x="49643" y="20546"/>
                  </a:lnTo>
                  <a:lnTo>
                    <a:pt x="65723" y="9662"/>
                  </a:lnTo>
                  <a:lnTo>
                    <a:pt x="90510" y="1189"/>
                  </a:lnTo>
                  <a:lnTo>
                    <a:pt x="105583" y="0"/>
                  </a:lnTo>
                  <a:lnTo>
                    <a:pt x="120219" y="2118"/>
                  </a:lnTo>
                  <a:lnTo>
                    <a:pt x="132545" y="7822"/>
                  </a:lnTo>
                  <a:lnTo>
                    <a:pt x="138054" y="11565"/>
                  </a:lnTo>
                  <a:lnTo>
                    <a:pt x="144176" y="19958"/>
                  </a:lnTo>
                  <a:lnTo>
                    <a:pt x="145808" y="24419"/>
                  </a:lnTo>
                  <a:lnTo>
                    <a:pt x="145505" y="35725"/>
                  </a:lnTo>
                  <a:lnTo>
                    <a:pt x="141931" y="47894"/>
                  </a:lnTo>
                  <a:lnTo>
                    <a:pt x="135051" y="58593"/>
                  </a:lnTo>
                  <a:lnTo>
                    <a:pt x="124585" y="66525"/>
                  </a:lnTo>
                  <a:lnTo>
                    <a:pt x="101072" y="75452"/>
                  </a:lnTo>
                  <a:lnTo>
                    <a:pt x="71086" y="83124"/>
                  </a:lnTo>
                  <a:lnTo>
                    <a:pt x="36302" y="89035"/>
                  </a:lnTo>
                  <a:lnTo>
                    <a:pt x="17587" y="93851"/>
                  </a:lnTo>
                  <a:lnTo>
                    <a:pt x="13791" y="96699"/>
                  </a:lnTo>
                  <a:lnTo>
                    <a:pt x="9572" y="104097"/>
                  </a:lnTo>
                  <a:lnTo>
                    <a:pt x="6642" y="126433"/>
                  </a:lnTo>
                  <a:lnTo>
                    <a:pt x="6494" y="131121"/>
                  </a:lnTo>
                  <a:lnTo>
                    <a:pt x="13871" y="149095"/>
                  </a:lnTo>
                  <a:lnTo>
                    <a:pt x="36289" y="175709"/>
                  </a:lnTo>
                  <a:lnTo>
                    <a:pt x="66899" y="198236"/>
                  </a:lnTo>
                  <a:lnTo>
                    <a:pt x="89624" y="202848"/>
                  </a:lnTo>
                  <a:lnTo>
                    <a:pt x="103072" y="199693"/>
                  </a:lnTo>
                  <a:lnTo>
                    <a:pt x="120498" y="1905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5" name="SMARTInkShape-1781"/>
            <p:cNvSpPr/>
            <p:nvPr/>
          </p:nvSpPr>
          <p:spPr bwMode="auto">
            <a:xfrm>
              <a:off x="8065588" y="4879181"/>
              <a:ext cx="185444" cy="190780"/>
            </a:xfrm>
            <a:custGeom>
              <a:avLst/>
              <a:gdLst/>
              <a:ahLst/>
              <a:cxnLst/>
              <a:rect l="0" t="0" r="0" b="0"/>
              <a:pathLst>
                <a:path w="185444" h="190780">
                  <a:moveTo>
                    <a:pt x="6850" y="0"/>
                  </a:moveTo>
                  <a:lnTo>
                    <a:pt x="6850" y="31063"/>
                  </a:lnTo>
                  <a:lnTo>
                    <a:pt x="4733" y="50744"/>
                  </a:lnTo>
                  <a:lnTo>
                    <a:pt x="699" y="82520"/>
                  </a:lnTo>
                  <a:lnTo>
                    <a:pt x="0" y="109999"/>
                  </a:lnTo>
                  <a:lnTo>
                    <a:pt x="558" y="142026"/>
                  </a:lnTo>
                  <a:lnTo>
                    <a:pt x="6220" y="163261"/>
                  </a:lnTo>
                  <a:lnTo>
                    <a:pt x="13449" y="174690"/>
                  </a:lnTo>
                  <a:lnTo>
                    <a:pt x="26187" y="182944"/>
                  </a:lnTo>
                  <a:lnTo>
                    <a:pt x="42432" y="188465"/>
                  </a:lnTo>
                  <a:lnTo>
                    <a:pt x="70221" y="190779"/>
                  </a:lnTo>
                  <a:lnTo>
                    <a:pt x="103237" y="185997"/>
                  </a:lnTo>
                  <a:lnTo>
                    <a:pt x="136568" y="174879"/>
                  </a:lnTo>
                  <a:lnTo>
                    <a:pt x="161437" y="160736"/>
                  </a:lnTo>
                  <a:lnTo>
                    <a:pt x="173715" y="148432"/>
                  </a:lnTo>
                  <a:lnTo>
                    <a:pt x="180231" y="137143"/>
                  </a:lnTo>
                  <a:lnTo>
                    <a:pt x="18544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6" name="SMARTInkShape-1782"/>
            <p:cNvSpPr/>
            <p:nvPr/>
          </p:nvSpPr>
          <p:spPr bwMode="auto">
            <a:xfrm>
              <a:off x="8015288" y="4907756"/>
              <a:ext cx="121444" cy="42134"/>
            </a:xfrm>
            <a:custGeom>
              <a:avLst/>
              <a:gdLst/>
              <a:ahLst/>
              <a:cxnLst/>
              <a:rect l="0" t="0" r="0" b="0"/>
              <a:pathLst>
                <a:path w="121444" h="42134">
                  <a:moveTo>
                    <a:pt x="0" y="0"/>
                  </a:moveTo>
                  <a:lnTo>
                    <a:pt x="3792" y="3792"/>
                  </a:lnTo>
                  <a:lnTo>
                    <a:pt x="7770" y="5655"/>
                  </a:lnTo>
                  <a:lnTo>
                    <a:pt x="9942" y="6151"/>
                  </a:lnTo>
                  <a:lnTo>
                    <a:pt x="33490" y="20439"/>
                  </a:lnTo>
                  <a:lnTo>
                    <a:pt x="48221" y="26546"/>
                  </a:lnTo>
                  <a:lnTo>
                    <a:pt x="66234" y="37323"/>
                  </a:lnTo>
                  <a:lnTo>
                    <a:pt x="96475" y="42133"/>
                  </a:lnTo>
                  <a:lnTo>
                    <a:pt x="100829" y="40789"/>
                  </a:lnTo>
                  <a:lnTo>
                    <a:pt x="107784" y="35062"/>
                  </a:lnTo>
                  <a:lnTo>
                    <a:pt x="12144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7" name="SMARTInkShape-1783"/>
            <p:cNvSpPr/>
            <p:nvPr/>
          </p:nvSpPr>
          <p:spPr bwMode="auto">
            <a:xfrm>
              <a:off x="8036719" y="4757738"/>
              <a:ext cx="150020" cy="21432"/>
            </a:xfrm>
            <a:custGeom>
              <a:avLst/>
              <a:gdLst/>
              <a:ahLst/>
              <a:cxnLst/>
              <a:rect l="0" t="0" r="0" b="0"/>
              <a:pathLst>
                <a:path w="150020" h="21432">
                  <a:moveTo>
                    <a:pt x="0" y="0"/>
                  </a:moveTo>
                  <a:lnTo>
                    <a:pt x="34320" y="3792"/>
                  </a:lnTo>
                  <a:lnTo>
                    <a:pt x="64320" y="13735"/>
                  </a:lnTo>
                  <a:lnTo>
                    <a:pt x="98345" y="19151"/>
                  </a:lnTo>
                  <a:lnTo>
                    <a:pt x="129769" y="20755"/>
                  </a:lnTo>
                  <a:lnTo>
                    <a:pt x="15001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57" name="SMARTInkShape-Group318"/>
          <p:cNvGrpSpPr/>
          <p:nvPr/>
        </p:nvGrpSpPr>
        <p:grpSpPr>
          <a:xfrm>
            <a:off x="1453110" y="5215232"/>
            <a:ext cx="7169224" cy="754734"/>
            <a:chOff x="1453110" y="5215232"/>
            <a:chExt cx="7169224" cy="754734"/>
          </a:xfrm>
        </p:grpSpPr>
        <p:sp>
          <p:nvSpPr>
            <p:cNvPr id="2508829" name="SMARTInkShape-1784"/>
            <p:cNvSpPr/>
            <p:nvPr/>
          </p:nvSpPr>
          <p:spPr bwMode="auto">
            <a:xfrm>
              <a:off x="1586048" y="5636419"/>
              <a:ext cx="21297" cy="313712"/>
            </a:xfrm>
            <a:custGeom>
              <a:avLst/>
              <a:gdLst/>
              <a:ahLst/>
              <a:cxnLst/>
              <a:rect l="0" t="0" r="0" b="0"/>
              <a:pathLst>
                <a:path w="21297" h="313712">
                  <a:moveTo>
                    <a:pt x="21296" y="0"/>
                  </a:moveTo>
                  <a:lnTo>
                    <a:pt x="21296" y="3792"/>
                  </a:lnTo>
                  <a:lnTo>
                    <a:pt x="11353" y="34320"/>
                  </a:lnTo>
                  <a:lnTo>
                    <a:pt x="8295" y="60528"/>
                  </a:lnTo>
                  <a:lnTo>
                    <a:pt x="7580" y="85374"/>
                  </a:lnTo>
                  <a:lnTo>
                    <a:pt x="6469" y="114938"/>
                  </a:lnTo>
                  <a:lnTo>
                    <a:pt x="3329" y="146598"/>
                  </a:lnTo>
                  <a:lnTo>
                    <a:pt x="1404" y="181307"/>
                  </a:lnTo>
                  <a:lnTo>
                    <a:pt x="549" y="216311"/>
                  </a:lnTo>
                  <a:lnTo>
                    <a:pt x="169" y="247744"/>
                  </a:lnTo>
                  <a:lnTo>
                    <a:pt x="0" y="273356"/>
                  </a:lnTo>
                  <a:lnTo>
                    <a:pt x="2021" y="301392"/>
                  </a:lnTo>
                  <a:lnTo>
                    <a:pt x="5531" y="313403"/>
                  </a:lnTo>
                  <a:lnTo>
                    <a:pt x="6023" y="313711"/>
                  </a:lnTo>
                  <a:lnTo>
                    <a:pt x="8995" y="284581"/>
                  </a:lnTo>
                  <a:lnTo>
                    <a:pt x="11860" y="259830"/>
                  </a:lnTo>
                  <a:lnTo>
                    <a:pt x="13133" y="230309"/>
                  </a:lnTo>
                  <a:lnTo>
                    <a:pt x="14152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0" name="SMARTInkShape-1785"/>
            <p:cNvSpPr/>
            <p:nvPr/>
          </p:nvSpPr>
          <p:spPr bwMode="auto">
            <a:xfrm>
              <a:off x="1453110" y="5617227"/>
              <a:ext cx="347655" cy="339751"/>
            </a:xfrm>
            <a:custGeom>
              <a:avLst/>
              <a:gdLst/>
              <a:ahLst/>
              <a:cxnLst/>
              <a:rect l="0" t="0" r="0" b="0"/>
              <a:pathLst>
                <a:path w="347655" h="339751">
                  <a:moveTo>
                    <a:pt x="82796" y="47767"/>
                  </a:moveTo>
                  <a:lnTo>
                    <a:pt x="52723" y="64861"/>
                  </a:lnTo>
                  <a:lnTo>
                    <a:pt x="27467" y="78073"/>
                  </a:lnTo>
                  <a:lnTo>
                    <a:pt x="0" y="96045"/>
                  </a:lnTo>
                  <a:lnTo>
                    <a:pt x="5524" y="93469"/>
                  </a:lnTo>
                  <a:lnTo>
                    <a:pt x="34607" y="74080"/>
                  </a:lnTo>
                  <a:lnTo>
                    <a:pt x="58204" y="61049"/>
                  </a:lnTo>
                  <a:lnTo>
                    <a:pt x="84566" y="47319"/>
                  </a:lnTo>
                  <a:lnTo>
                    <a:pt x="112952" y="33280"/>
                  </a:lnTo>
                  <a:lnTo>
                    <a:pt x="144088" y="19103"/>
                  </a:lnTo>
                  <a:lnTo>
                    <a:pt x="174331" y="9098"/>
                  </a:lnTo>
                  <a:lnTo>
                    <a:pt x="202853" y="2800"/>
                  </a:lnTo>
                  <a:lnTo>
                    <a:pt x="228759" y="0"/>
                  </a:lnTo>
                  <a:lnTo>
                    <a:pt x="247152" y="2989"/>
                  </a:lnTo>
                  <a:lnTo>
                    <a:pt x="254279" y="6009"/>
                  </a:lnTo>
                  <a:lnTo>
                    <a:pt x="264315" y="15714"/>
                  </a:lnTo>
                  <a:lnTo>
                    <a:pt x="268103" y="21636"/>
                  </a:lnTo>
                  <a:lnTo>
                    <a:pt x="270194" y="36682"/>
                  </a:lnTo>
                  <a:lnTo>
                    <a:pt x="269641" y="45140"/>
                  </a:lnTo>
                  <a:lnTo>
                    <a:pt x="257485" y="72212"/>
                  </a:lnTo>
                  <a:lnTo>
                    <a:pt x="238801" y="96549"/>
                  </a:lnTo>
                  <a:lnTo>
                    <a:pt x="210600" y="118841"/>
                  </a:lnTo>
                  <a:lnTo>
                    <a:pt x="176921" y="141211"/>
                  </a:lnTo>
                  <a:lnTo>
                    <a:pt x="145907" y="153615"/>
                  </a:lnTo>
                  <a:lnTo>
                    <a:pt x="145507" y="154050"/>
                  </a:lnTo>
                  <a:lnTo>
                    <a:pt x="146035" y="154342"/>
                  </a:lnTo>
                  <a:lnTo>
                    <a:pt x="174497" y="147075"/>
                  </a:lnTo>
                  <a:lnTo>
                    <a:pt x="206011" y="140427"/>
                  </a:lnTo>
                  <a:lnTo>
                    <a:pt x="229633" y="136574"/>
                  </a:lnTo>
                  <a:lnTo>
                    <a:pt x="256007" y="134861"/>
                  </a:lnTo>
                  <a:lnTo>
                    <a:pt x="281487" y="136217"/>
                  </a:lnTo>
                  <a:lnTo>
                    <a:pt x="316028" y="141443"/>
                  </a:lnTo>
                  <a:lnTo>
                    <a:pt x="326390" y="143555"/>
                  </a:lnTo>
                  <a:lnTo>
                    <a:pt x="334092" y="147344"/>
                  </a:lnTo>
                  <a:lnTo>
                    <a:pt x="344767" y="157905"/>
                  </a:lnTo>
                  <a:lnTo>
                    <a:pt x="347137" y="164054"/>
                  </a:lnTo>
                  <a:lnTo>
                    <a:pt x="347654" y="177238"/>
                  </a:lnTo>
                  <a:lnTo>
                    <a:pt x="332105" y="205632"/>
                  </a:lnTo>
                  <a:lnTo>
                    <a:pt x="299805" y="235388"/>
                  </a:lnTo>
                  <a:lnTo>
                    <a:pt x="273701" y="254715"/>
                  </a:lnTo>
                  <a:lnTo>
                    <a:pt x="244637" y="273887"/>
                  </a:lnTo>
                  <a:lnTo>
                    <a:pt x="210552" y="292992"/>
                  </a:lnTo>
                  <a:lnTo>
                    <a:pt x="176354" y="307833"/>
                  </a:lnTo>
                  <a:lnTo>
                    <a:pt x="143427" y="319721"/>
                  </a:lnTo>
                  <a:lnTo>
                    <a:pt x="112918" y="330295"/>
                  </a:lnTo>
                  <a:lnTo>
                    <a:pt x="80344" y="337589"/>
                  </a:lnTo>
                  <a:lnTo>
                    <a:pt x="63196" y="339750"/>
                  </a:lnTo>
                  <a:lnTo>
                    <a:pt x="61792" y="338466"/>
                  </a:lnTo>
                  <a:lnTo>
                    <a:pt x="62443" y="336023"/>
                  </a:lnTo>
                  <a:lnTo>
                    <a:pt x="64465" y="332806"/>
                  </a:lnTo>
                  <a:lnTo>
                    <a:pt x="97814" y="310534"/>
                  </a:lnTo>
                  <a:lnTo>
                    <a:pt x="125454" y="297109"/>
                  </a:lnTo>
                  <a:lnTo>
                    <a:pt x="160493" y="281087"/>
                  </a:lnTo>
                  <a:lnTo>
                    <a:pt x="192734" y="266559"/>
                  </a:lnTo>
                  <a:lnTo>
                    <a:pt x="218528" y="2549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1" name="SMARTInkShape-1786"/>
            <p:cNvSpPr/>
            <p:nvPr/>
          </p:nvSpPr>
          <p:spPr bwMode="auto">
            <a:xfrm>
              <a:off x="1850525" y="5700713"/>
              <a:ext cx="367836" cy="78582"/>
            </a:xfrm>
            <a:custGeom>
              <a:avLst/>
              <a:gdLst/>
              <a:ahLst/>
              <a:cxnLst/>
              <a:rect l="0" t="0" r="0" b="0"/>
              <a:pathLst>
                <a:path w="367836" h="78582">
                  <a:moveTo>
                    <a:pt x="6850" y="78581"/>
                  </a:moveTo>
                  <a:lnTo>
                    <a:pt x="3058" y="78581"/>
                  </a:lnTo>
                  <a:lnTo>
                    <a:pt x="1940" y="77787"/>
                  </a:lnTo>
                  <a:lnTo>
                    <a:pt x="1196" y="76464"/>
                  </a:lnTo>
                  <a:lnTo>
                    <a:pt x="0" y="72430"/>
                  </a:lnTo>
                  <a:lnTo>
                    <a:pt x="696" y="72099"/>
                  </a:lnTo>
                  <a:lnTo>
                    <a:pt x="31849" y="65822"/>
                  </a:lnTo>
                  <a:lnTo>
                    <a:pt x="62147" y="62629"/>
                  </a:lnTo>
                  <a:lnTo>
                    <a:pt x="88576" y="58791"/>
                  </a:lnTo>
                  <a:lnTo>
                    <a:pt x="118844" y="54440"/>
                  </a:lnTo>
                  <a:lnTo>
                    <a:pt x="150817" y="49860"/>
                  </a:lnTo>
                  <a:lnTo>
                    <a:pt x="183548" y="45178"/>
                  </a:lnTo>
                  <a:lnTo>
                    <a:pt x="216616" y="40452"/>
                  </a:lnTo>
                  <a:lnTo>
                    <a:pt x="247717" y="35705"/>
                  </a:lnTo>
                  <a:lnTo>
                    <a:pt x="276621" y="30950"/>
                  </a:lnTo>
                  <a:lnTo>
                    <a:pt x="302696" y="26191"/>
                  </a:lnTo>
                  <a:lnTo>
                    <a:pt x="335896" y="22841"/>
                  </a:lnTo>
                  <a:lnTo>
                    <a:pt x="358257" y="18057"/>
                  </a:lnTo>
                  <a:lnTo>
                    <a:pt x="365437" y="13846"/>
                  </a:lnTo>
                  <a:lnTo>
                    <a:pt x="367352" y="11612"/>
                  </a:lnTo>
                  <a:lnTo>
                    <a:pt x="367835" y="9328"/>
                  </a:lnTo>
                  <a:lnTo>
                    <a:pt x="367363" y="7012"/>
                  </a:lnTo>
                  <a:lnTo>
                    <a:pt x="366254" y="4675"/>
                  </a:lnTo>
                  <a:lnTo>
                    <a:pt x="364722" y="3116"/>
                  </a:lnTo>
                  <a:lnTo>
                    <a:pt x="3568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2" name="SMARTInkShape-1787"/>
            <p:cNvSpPr/>
            <p:nvPr/>
          </p:nvSpPr>
          <p:spPr bwMode="auto">
            <a:xfrm>
              <a:off x="2037256" y="5679697"/>
              <a:ext cx="256712" cy="195062"/>
            </a:xfrm>
            <a:custGeom>
              <a:avLst/>
              <a:gdLst/>
              <a:ahLst/>
              <a:cxnLst/>
              <a:rect l="0" t="0" r="0" b="0"/>
              <a:pathLst>
                <a:path w="256712" h="195062">
                  <a:moveTo>
                    <a:pt x="13000" y="42447"/>
                  </a:moveTo>
                  <a:lnTo>
                    <a:pt x="9208" y="38655"/>
                  </a:lnTo>
                  <a:lnTo>
                    <a:pt x="5229" y="36792"/>
                  </a:lnTo>
                  <a:lnTo>
                    <a:pt x="3057" y="36296"/>
                  </a:lnTo>
                  <a:lnTo>
                    <a:pt x="1609" y="35171"/>
                  </a:lnTo>
                  <a:lnTo>
                    <a:pt x="0" y="31805"/>
                  </a:lnTo>
                  <a:lnTo>
                    <a:pt x="365" y="30589"/>
                  </a:lnTo>
                  <a:lnTo>
                    <a:pt x="1402" y="29779"/>
                  </a:lnTo>
                  <a:lnTo>
                    <a:pt x="29274" y="18311"/>
                  </a:lnTo>
                  <a:lnTo>
                    <a:pt x="56892" y="11394"/>
                  </a:lnTo>
                  <a:lnTo>
                    <a:pt x="90211" y="4318"/>
                  </a:lnTo>
                  <a:lnTo>
                    <a:pt x="115579" y="1688"/>
                  </a:lnTo>
                  <a:lnTo>
                    <a:pt x="142728" y="520"/>
                  </a:lnTo>
                  <a:lnTo>
                    <a:pt x="170670" y="0"/>
                  </a:lnTo>
                  <a:lnTo>
                    <a:pt x="196846" y="1886"/>
                  </a:lnTo>
                  <a:lnTo>
                    <a:pt x="229663" y="9527"/>
                  </a:lnTo>
                  <a:lnTo>
                    <a:pt x="245026" y="17497"/>
                  </a:lnTo>
                  <a:lnTo>
                    <a:pt x="254500" y="26331"/>
                  </a:lnTo>
                  <a:lnTo>
                    <a:pt x="256550" y="32497"/>
                  </a:lnTo>
                  <a:lnTo>
                    <a:pt x="256711" y="47814"/>
                  </a:lnTo>
                  <a:lnTo>
                    <a:pt x="249904" y="63089"/>
                  </a:lnTo>
                  <a:lnTo>
                    <a:pt x="228450" y="87192"/>
                  </a:lnTo>
                  <a:lnTo>
                    <a:pt x="196958" y="114442"/>
                  </a:lnTo>
                  <a:lnTo>
                    <a:pt x="164608" y="140507"/>
                  </a:lnTo>
                  <a:lnTo>
                    <a:pt x="129025" y="170649"/>
                  </a:lnTo>
                  <a:lnTo>
                    <a:pt x="117757" y="184767"/>
                  </a:lnTo>
                  <a:lnTo>
                    <a:pt x="116969" y="188127"/>
                  </a:lnTo>
                  <a:lnTo>
                    <a:pt x="117238" y="191160"/>
                  </a:lnTo>
                  <a:lnTo>
                    <a:pt x="118211" y="193977"/>
                  </a:lnTo>
                  <a:lnTo>
                    <a:pt x="121241" y="195061"/>
                  </a:lnTo>
                  <a:lnTo>
                    <a:pt x="130957" y="194148"/>
                  </a:lnTo>
                  <a:lnTo>
                    <a:pt x="164035" y="182979"/>
                  </a:lnTo>
                  <a:lnTo>
                    <a:pt x="177307" y="1781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3" name="SMARTInkShape-1788"/>
            <p:cNvSpPr/>
            <p:nvPr/>
          </p:nvSpPr>
          <p:spPr bwMode="auto">
            <a:xfrm>
              <a:off x="2571758" y="5757863"/>
              <a:ext cx="250024" cy="210917"/>
            </a:xfrm>
            <a:custGeom>
              <a:avLst/>
              <a:gdLst/>
              <a:ahLst/>
              <a:cxnLst/>
              <a:rect l="0" t="0" r="0" b="0"/>
              <a:pathLst>
                <a:path w="250024" h="210917">
                  <a:moveTo>
                    <a:pt x="7136" y="0"/>
                  </a:moveTo>
                  <a:lnTo>
                    <a:pt x="7136" y="9942"/>
                  </a:lnTo>
                  <a:lnTo>
                    <a:pt x="11251" y="25629"/>
                  </a:lnTo>
                  <a:lnTo>
                    <a:pt x="8184" y="52951"/>
                  </a:lnTo>
                  <a:lnTo>
                    <a:pt x="7447" y="81570"/>
                  </a:lnTo>
                  <a:lnTo>
                    <a:pt x="5111" y="115185"/>
                  </a:lnTo>
                  <a:lnTo>
                    <a:pt x="1509" y="148164"/>
                  </a:lnTo>
                  <a:lnTo>
                    <a:pt x="441" y="175927"/>
                  </a:lnTo>
                  <a:lnTo>
                    <a:pt x="18" y="210916"/>
                  </a:lnTo>
                  <a:lnTo>
                    <a:pt x="0" y="205721"/>
                  </a:lnTo>
                  <a:lnTo>
                    <a:pt x="15535" y="175345"/>
                  </a:lnTo>
                  <a:lnTo>
                    <a:pt x="31056" y="146939"/>
                  </a:lnTo>
                  <a:lnTo>
                    <a:pt x="50736" y="113387"/>
                  </a:lnTo>
                  <a:lnTo>
                    <a:pt x="71648" y="82544"/>
                  </a:lnTo>
                  <a:lnTo>
                    <a:pt x="100048" y="54581"/>
                  </a:lnTo>
                  <a:lnTo>
                    <a:pt x="114311" y="48070"/>
                  </a:lnTo>
                  <a:lnTo>
                    <a:pt x="121449" y="46335"/>
                  </a:lnTo>
                  <a:lnTo>
                    <a:pt x="127794" y="46765"/>
                  </a:lnTo>
                  <a:lnTo>
                    <a:pt x="139078" y="51475"/>
                  </a:lnTo>
                  <a:lnTo>
                    <a:pt x="147269" y="60978"/>
                  </a:lnTo>
                  <a:lnTo>
                    <a:pt x="156342" y="83949"/>
                  </a:lnTo>
                  <a:lnTo>
                    <a:pt x="161941" y="115889"/>
                  </a:lnTo>
                  <a:lnTo>
                    <a:pt x="163600" y="148373"/>
                  </a:lnTo>
                  <a:lnTo>
                    <a:pt x="164160" y="184001"/>
                  </a:lnTo>
                  <a:lnTo>
                    <a:pt x="164258" y="199070"/>
                  </a:lnTo>
                  <a:lnTo>
                    <a:pt x="165065" y="201769"/>
                  </a:lnTo>
                  <a:lnTo>
                    <a:pt x="166397" y="203569"/>
                  </a:lnTo>
                  <a:lnTo>
                    <a:pt x="168079" y="204768"/>
                  </a:lnTo>
                  <a:lnTo>
                    <a:pt x="169994" y="203981"/>
                  </a:lnTo>
                  <a:lnTo>
                    <a:pt x="194837" y="170458"/>
                  </a:lnTo>
                  <a:lnTo>
                    <a:pt x="215680" y="137995"/>
                  </a:lnTo>
                  <a:lnTo>
                    <a:pt x="238436" y="103329"/>
                  </a:lnTo>
                  <a:lnTo>
                    <a:pt x="25002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4" name="SMARTInkShape-1789"/>
            <p:cNvSpPr/>
            <p:nvPr/>
          </p:nvSpPr>
          <p:spPr bwMode="auto">
            <a:xfrm>
              <a:off x="2809348" y="5729288"/>
              <a:ext cx="159091" cy="240678"/>
            </a:xfrm>
            <a:custGeom>
              <a:avLst/>
              <a:gdLst/>
              <a:ahLst/>
              <a:cxnLst/>
              <a:rect l="0" t="0" r="0" b="0"/>
              <a:pathLst>
                <a:path w="159091" h="240678">
                  <a:moveTo>
                    <a:pt x="98158" y="0"/>
                  </a:moveTo>
                  <a:lnTo>
                    <a:pt x="94366" y="3792"/>
                  </a:lnTo>
                  <a:lnTo>
                    <a:pt x="81568" y="34248"/>
                  </a:lnTo>
                  <a:lnTo>
                    <a:pt x="68901" y="68091"/>
                  </a:lnTo>
                  <a:lnTo>
                    <a:pt x="58961" y="94556"/>
                  </a:lnTo>
                  <a:lnTo>
                    <a:pt x="46606" y="122193"/>
                  </a:lnTo>
                  <a:lnTo>
                    <a:pt x="35294" y="148235"/>
                  </a:lnTo>
                  <a:lnTo>
                    <a:pt x="24975" y="173039"/>
                  </a:lnTo>
                  <a:lnTo>
                    <a:pt x="11034" y="206933"/>
                  </a:lnTo>
                  <a:lnTo>
                    <a:pt x="0" y="235428"/>
                  </a:lnTo>
                  <a:lnTo>
                    <a:pt x="969" y="237914"/>
                  </a:lnTo>
                  <a:lnTo>
                    <a:pt x="3203" y="239572"/>
                  </a:lnTo>
                  <a:lnTo>
                    <a:pt x="6280" y="240677"/>
                  </a:lnTo>
                  <a:lnTo>
                    <a:pt x="18165" y="235555"/>
                  </a:lnTo>
                  <a:lnTo>
                    <a:pt x="51665" y="209071"/>
                  </a:lnTo>
                  <a:lnTo>
                    <a:pt x="79444" y="174924"/>
                  </a:lnTo>
                  <a:lnTo>
                    <a:pt x="98307" y="146271"/>
                  </a:lnTo>
                  <a:lnTo>
                    <a:pt x="116481" y="115015"/>
                  </a:lnTo>
                  <a:lnTo>
                    <a:pt x="132495" y="82603"/>
                  </a:lnTo>
                  <a:lnTo>
                    <a:pt x="145434" y="53910"/>
                  </a:lnTo>
                  <a:lnTo>
                    <a:pt x="157410" y="21794"/>
                  </a:lnTo>
                  <a:lnTo>
                    <a:pt x="159090" y="14529"/>
                  </a:lnTo>
                  <a:lnTo>
                    <a:pt x="158624" y="8892"/>
                  </a:lnTo>
                  <a:lnTo>
                    <a:pt x="156725" y="4340"/>
                  </a:lnTo>
                  <a:lnTo>
                    <a:pt x="153871" y="512"/>
                  </a:lnTo>
                  <a:lnTo>
                    <a:pt x="149588" y="341"/>
                  </a:lnTo>
                  <a:lnTo>
                    <a:pt x="138478" y="6501"/>
                  </a:lnTo>
                  <a:lnTo>
                    <a:pt x="106240" y="42059"/>
                  </a:lnTo>
                  <a:lnTo>
                    <a:pt x="87992" y="67112"/>
                  </a:lnTo>
                  <a:lnTo>
                    <a:pt x="69298" y="94121"/>
                  </a:lnTo>
                  <a:lnTo>
                    <a:pt x="51200" y="121206"/>
                  </a:lnTo>
                  <a:lnTo>
                    <a:pt x="35219" y="146473"/>
                  </a:lnTo>
                  <a:lnTo>
                    <a:pt x="20419" y="175426"/>
                  </a:lnTo>
                  <a:lnTo>
                    <a:pt x="18100" y="187240"/>
                  </a:lnTo>
                  <a:lnTo>
                    <a:pt x="18592" y="191502"/>
                  </a:lnTo>
                  <a:lnTo>
                    <a:pt x="20508" y="192755"/>
                  </a:lnTo>
                  <a:lnTo>
                    <a:pt x="23373" y="192003"/>
                  </a:lnTo>
                  <a:lnTo>
                    <a:pt x="6244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5" name="SMARTInkShape-1790"/>
            <p:cNvSpPr/>
            <p:nvPr/>
          </p:nvSpPr>
          <p:spPr bwMode="auto">
            <a:xfrm>
              <a:off x="3065869" y="5610124"/>
              <a:ext cx="93918" cy="322792"/>
            </a:xfrm>
            <a:custGeom>
              <a:avLst/>
              <a:gdLst/>
              <a:ahLst/>
              <a:cxnLst/>
              <a:rect l="0" t="0" r="0" b="0"/>
              <a:pathLst>
                <a:path w="93918" h="322792">
                  <a:moveTo>
                    <a:pt x="27375" y="19151"/>
                  </a:moveTo>
                  <a:lnTo>
                    <a:pt x="27375" y="5416"/>
                  </a:lnTo>
                  <a:lnTo>
                    <a:pt x="28169" y="2850"/>
                  </a:lnTo>
                  <a:lnTo>
                    <a:pt x="29491" y="1140"/>
                  </a:lnTo>
                  <a:lnTo>
                    <a:pt x="31167" y="0"/>
                  </a:lnTo>
                  <a:lnTo>
                    <a:pt x="32284" y="34"/>
                  </a:lnTo>
                  <a:lnTo>
                    <a:pt x="33029" y="850"/>
                  </a:lnTo>
                  <a:lnTo>
                    <a:pt x="33526" y="2188"/>
                  </a:lnTo>
                  <a:lnTo>
                    <a:pt x="33529" y="23032"/>
                  </a:lnTo>
                  <a:lnTo>
                    <a:pt x="28757" y="53462"/>
                  </a:lnTo>
                  <a:lnTo>
                    <a:pt x="24550" y="78850"/>
                  </a:lnTo>
                  <a:lnTo>
                    <a:pt x="17917" y="108126"/>
                  </a:lnTo>
                  <a:lnTo>
                    <a:pt x="11265" y="140452"/>
                  </a:lnTo>
                  <a:lnTo>
                    <a:pt x="8308" y="175986"/>
                  </a:lnTo>
                  <a:lnTo>
                    <a:pt x="4878" y="208712"/>
                  </a:lnTo>
                  <a:lnTo>
                    <a:pt x="1501" y="238338"/>
                  </a:lnTo>
                  <a:lnTo>
                    <a:pt x="0" y="264734"/>
                  </a:lnTo>
                  <a:lnTo>
                    <a:pt x="2948" y="294323"/>
                  </a:lnTo>
                  <a:lnTo>
                    <a:pt x="8845" y="308402"/>
                  </a:lnTo>
                  <a:lnTo>
                    <a:pt x="15964" y="318363"/>
                  </a:lnTo>
                  <a:lnTo>
                    <a:pt x="21774" y="322791"/>
                  </a:lnTo>
                  <a:lnTo>
                    <a:pt x="25229" y="321590"/>
                  </a:lnTo>
                  <a:lnTo>
                    <a:pt x="50562" y="296192"/>
                  </a:lnTo>
                  <a:lnTo>
                    <a:pt x="66965" y="264485"/>
                  </a:lnTo>
                  <a:lnTo>
                    <a:pt x="76985" y="240636"/>
                  </a:lnTo>
                  <a:lnTo>
                    <a:pt x="85936" y="216014"/>
                  </a:lnTo>
                  <a:lnTo>
                    <a:pt x="92560" y="189196"/>
                  </a:lnTo>
                  <a:lnTo>
                    <a:pt x="93917" y="163518"/>
                  </a:lnTo>
                  <a:lnTo>
                    <a:pt x="91081" y="138877"/>
                  </a:lnTo>
                  <a:lnTo>
                    <a:pt x="82145" y="106660"/>
                  </a:lnTo>
                  <a:lnTo>
                    <a:pt x="77381" y="90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6" name="SMARTInkShape-1791"/>
            <p:cNvSpPr/>
            <p:nvPr/>
          </p:nvSpPr>
          <p:spPr bwMode="auto">
            <a:xfrm>
              <a:off x="2964950" y="5693569"/>
              <a:ext cx="406901" cy="31491"/>
            </a:xfrm>
            <a:custGeom>
              <a:avLst/>
              <a:gdLst/>
              <a:ahLst/>
              <a:cxnLst/>
              <a:rect l="0" t="0" r="0" b="0"/>
              <a:pathLst>
                <a:path w="406901" h="31491">
                  <a:moveTo>
                    <a:pt x="6850" y="0"/>
                  </a:moveTo>
                  <a:lnTo>
                    <a:pt x="3058" y="3792"/>
                  </a:lnTo>
                  <a:lnTo>
                    <a:pt x="1196" y="7771"/>
                  </a:lnTo>
                  <a:lnTo>
                    <a:pt x="0" y="16793"/>
                  </a:lnTo>
                  <a:lnTo>
                    <a:pt x="2284" y="19132"/>
                  </a:lnTo>
                  <a:lnTo>
                    <a:pt x="11171" y="23849"/>
                  </a:lnTo>
                  <a:lnTo>
                    <a:pt x="37146" y="30967"/>
                  </a:lnTo>
                  <a:lnTo>
                    <a:pt x="62913" y="31490"/>
                  </a:lnTo>
                  <a:lnTo>
                    <a:pt x="94473" y="29871"/>
                  </a:lnTo>
                  <a:lnTo>
                    <a:pt x="112890" y="29439"/>
                  </a:lnTo>
                  <a:lnTo>
                    <a:pt x="132312" y="29151"/>
                  </a:lnTo>
                  <a:lnTo>
                    <a:pt x="152404" y="28165"/>
                  </a:lnTo>
                  <a:lnTo>
                    <a:pt x="172943" y="26714"/>
                  </a:lnTo>
                  <a:lnTo>
                    <a:pt x="193778" y="24953"/>
                  </a:lnTo>
                  <a:lnTo>
                    <a:pt x="214813" y="22985"/>
                  </a:lnTo>
                  <a:lnTo>
                    <a:pt x="235979" y="20879"/>
                  </a:lnTo>
                  <a:lnTo>
                    <a:pt x="257234" y="18682"/>
                  </a:lnTo>
                  <a:lnTo>
                    <a:pt x="277754" y="16423"/>
                  </a:lnTo>
                  <a:lnTo>
                    <a:pt x="297784" y="14124"/>
                  </a:lnTo>
                  <a:lnTo>
                    <a:pt x="317487" y="11797"/>
                  </a:lnTo>
                  <a:lnTo>
                    <a:pt x="336179" y="9452"/>
                  </a:lnTo>
                  <a:lnTo>
                    <a:pt x="371764" y="4730"/>
                  </a:lnTo>
                  <a:lnTo>
                    <a:pt x="4069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7" name="SMARTInkShape-1792"/>
            <p:cNvSpPr/>
            <p:nvPr/>
          </p:nvSpPr>
          <p:spPr bwMode="auto">
            <a:xfrm>
              <a:off x="3650456" y="5614988"/>
              <a:ext cx="64295" cy="258088"/>
            </a:xfrm>
            <a:custGeom>
              <a:avLst/>
              <a:gdLst/>
              <a:ahLst/>
              <a:cxnLst/>
              <a:rect l="0" t="0" r="0" b="0"/>
              <a:pathLst>
                <a:path w="64295" h="258088">
                  <a:moveTo>
                    <a:pt x="64294" y="0"/>
                  </a:moveTo>
                  <a:lnTo>
                    <a:pt x="64294" y="3792"/>
                  </a:lnTo>
                  <a:lnTo>
                    <a:pt x="50869" y="36365"/>
                  </a:lnTo>
                  <a:lnTo>
                    <a:pt x="41002" y="71628"/>
                  </a:lnTo>
                  <a:lnTo>
                    <a:pt x="33304" y="96922"/>
                  </a:lnTo>
                  <a:lnTo>
                    <a:pt x="27237" y="126685"/>
                  </a:lnTo>
                  <a:lnTo>
                    <a:pt x="21895" y="156316"/>
                  </a:lnTo>
                  <a:lnTo>
                    <a:pt x="16875" y="183774"/>
                  </a:lnTo>
                  <a:lnTo>
                    <a:pt x="10380" y="217082"/>
                  </a:lnTo>
                  <a:lnTo>
                    <a:pt x="7783" y="250431"/>
                  </a:lnTo>
                  <a:lnTo>
                    <a:pt x="7334" y="258087"/>
                  </a:lnTo>
                  <a:lnTo>
                    <a:pt x="7155" y="229757"/>
                  </a:lnTo>
                  <a:lnTo>
                    <a:pt x="7147" y="199927"/>
                  </a:lnTo>
                  <a:lnTo>
                    <a:pt x="7146" y="175375"/>
                  </a:lnTo>
                  <a:lnTo>
                    <a:pt x="6351" y="147794"/>
                  </a:lnTo>
                  <a:lnTo>
                    <a:pt x="3352" y="117015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8" name="SMARTInkShape-1793"/>
            <p:cNvSpPr/>
            <p:nvPr/>
          </p:nvSpPr>
          <p:spPr bwMode="auto">
            <a:xfrm>
              <a:off x="3538171" y="5572125"/>
              <a:ext cx="475969" cy="323345"/>
            </a:xfrm>
            <a:custGeom>
              <a:avLst/>
              <a:gdLst/>
              <a:ahLst/>
              <a:cxnLst/>
              <a:rect l="0" t="0" r="0" b="0"/>
              <a:pathLst>
                <a:path w="475969" h="323345">
                  <a:moveTo>
                    <a:pt x="47992" y="0"/>
                  </a:moveTo>
                  <a:lnTo>
                    <a:pt x="40407" y="3792"/>
                  </a:lnTo>
                  <a:lnTo>
                    <a:pt x="34566" y="9887"/>
                  </a:lnTo>
                  <a:lnTo>
                    <a:pt x="27737" y="17888"/>
                  </a:lnTo>
                  <a:lnTo>
                    <a:pt x="12093" y="32111"/>
                  </a:lnTo>
                  <a:lnTo>
                    <a:pt x="2518" y="50260"/>
                  </a:lnTo>
                  <a:lnTo>
                    <a:pt x="0" y="60967"/>
                  </a:lnTo>
                  <a:lnTo>
                    <a:pt x="916" y="65251"/>
                  </a:lnTo>
                  <a:lnTo>
                    <a:pt x="6167" y="72127"/>
                  </a:lnTo>
                  <a:lnTo>
                    <a:pt x="18048" y="80461"/>
                  </a:lnTo>
                  <a:lnTo>
                    <a:pt x="33361" y="81269"/>
                  </a:lnTo>
                  <a:lnTo>
                    <a:pt x="64294" y="77261"/>
                  </a:lnTo>
                  <a:lnTo>
                    <a:pt x="87781" y="72438"/>
                  </a:lnTo>
                  <a:lnTo>
                    <a:pt x="114094" y="65003"/>
                  </a:lnTo>
                  <a:lnTo>
                    <a:pt x="143781" y="56407"/>
                  </a:lnTo>
                  <a:lnTo>
                    <a:pt x="173908" y="47295"/>
                  </a:lnTo>
                  <a:lnTo>
                    <a:pt x="200528" y="37953"/>
                  </a:lnTo>
                  <a:lnTo>
                    <a:pt x="225587" y="30627"/>
                  </a:lnTo>
                  <a:lnTo>
                    <a:pt x="257775" y="24156"/>
                  </a:lnTo>
                  <a:lnTo>
                    <a:pt x="272991" y="23436"/>
                  </a:lnTo>
                  <a:lnTo>
                    <a:pt x="282400" y="25762"/>
                  </a:lnTo>
                  <a:lnTo>
                    <a:pt x="284432" y="28287"/>
                  </a:lnTo>
                  <a:lnTo>
                    <a:pt x="284994" y="31558"/>
                  </a:lnTo>
                  <a:lnTo>
                    <a:pt x="284574" y="35327"/>
                  </a:lnTo>
                  <a:lnTo>
                    <a:pt x="272607" y="52007"/>
                  </a:lnTo>
                  <a:lnTo>
                    <a:pt x="241526" y="84680"/>
                  </a:lnTo>
                  <a:lnTo>
                    <a:pt x="214167" y="111521"/>
                  </a:lnTo>
                  <a:lnTo>
                    <a:pt x="178594" y="140209"/>
                  </a:lnTo>
                  <a:lnTo>
                    <a:pt x="162095" y="154256"/>
                  </a:lnTo>
                  <a:lnTo>
                    <a:pt x="159779" y="157606"/>
                  </a:lnTo>
                  <a:lnTo>
                    <a:pt x="160616" y="160633"/>
                  </a:lnTo>
                  <a:lnTo>
                    <a:pt x="167897" y="166113"/>
                  </a:lnTo>
                  <a:lnTo>
                    <a:pt x="183304" y="166961"/>
                  </a:lnTo>
                  <a:lnTo>
                    <a:pt x="205762" y="163899"/>
                  </a:lnTo>
                  <a:lnTo>
                    <a:pt x="236909" y="157246"/>
                  </a:lnTo>
                  <a:lnTo>
                    <a:pt x="254899" y="154043"/>
                  </a:lnTo>
                  <a:lnTo>
                    <a:pt x="274036" y="151114"/>
                  </a:lnTo>
                  <a:lnTo>
                    <a:pt x="293938" y="148368"/>
                  </a:lnTo>
                  <a:lnTo>
                    <a:pt x="314350" y="146537"/>
                  </a:lnTo>
                  <a:lnTo>
                    <a:pt x="335101" y="145316"/>
                  </a:lnTo>
                  <a:lnTo>
                    <a:pt x="356079" y="144503"/>
                  </a:lnTo>
                  <a:lnTo>
                    <a:pt x="375621" y="143166"/>
                  </a:lnTo>
                  <a:lnTo>
                    <a:pt x="394205" y="141481"/>
                  </a:lnTo>
                  <a:lnTo>
                    <a:pt x="428083" y="139081"/>
                  </a:lnTo>
                  <a:lnTo>
                    <a:pt x="456369" y="140660"/>
                  </a:lnTo>
                  <a:lnTo>
                    <a:pt x="471586" y="144007"/>
                  </a:lnTo>
                  <a:lnTo>
                    <a:pt x="475644" y="146011"/>
                  </a:lnTo>
                  <a:lnTo>
                    <a:pt x="475968" y="148141"/>
                  </a:lnTo>
                  <a:lnTo>
                    <a:pt x="473803" y="150354"/>
                  </a:lnTo>
                  <a:lnTo>
                    <a:pt x="441841" y="167194"/>
                  </a:lnTo>
                  <a:lnTo>
                    <a:pt x="408244" y="179877"/>
                  </a:lnTo>
                  <a:lnTo>
                    <a:pt x="388172" y="186593"/>
                  </a:lnTo>
                  <a:lnTo>
                    <a:pt x="366060" y="194246"/>
                  </a:lnTo>
                  <a:lnTo>
                    <a:pt x="342587" y="202522"/>
                  </a:lnTo>
                  <a:lnTo>
                    <a:pt x="318207" y="211215"/>
                  </a:lnTo>
                  <a:lnTo>
                    <a:pt x="293223" y="220185"/>
                  </a:lnTo>
                  <a:lnTo>
                    <a:pt x="267835" y="229340"/>
                  </a:lnTo>
                  <a:lnTo>
                    <a:pt x="242179" y="238618"/>
                  </a:lnTo>
                  <a:lnTo>
                    <a:pt x="218725" y="247979"/>
                  </a:lnTo>
                  <a:lnTo>
                    <a:pt x="196739" y="257394"/>
                  </a:lnTo>
                  <a:lnTo>
                    <a:pt x="175731" y="266847"/>
                  </a:lnTo>
                  <a:lnTo>
                    <a:pt x="156964" y="275529"/>
                  </a:lnTo>
                  <a:lnTo>
                    <a:pt x="123411" y="291526"/>
                  </a:lnTo>
                  <a:lnTo>
                    <a:pt x="92916" y="310128"/>
                  </a:lnTo>
                  <a:lnTo>
                    <a:pt x="89053" y="314702"/>
                  </a:lnTo>
                  <a:lnTo>
                    <a:pt x="88066" y="318545"/>
                  </a:lnTo>
                  <a:lnTo>
                    <a:pt x="88995" y="321901"/>
                  </a:lnTo>
                  <a:lnTo>
                    <a:pt x="93584" y="323344"/>
                  </a:lnTo>
                  <a:lnTo>
                    <a:pt x="120591" y="320790"/>
                  </a:lnTo>
                  <a:lnTo>
                    <a:pt x="147991" y="314288"/>
                  </a:lnTo>
                  <a:lnTo>
                    <a:pt x="176579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9" name="SMARTInkShape-1794"/>
            <p:cNvSpPr/>
            <p:nvPr/>
          </p:nvSpPr>
          <p:spPr bwMode="auto">
            <a:xfrm>
              <a:off x="4373360" y="5464969"/>
              <a:ext cx="55766" cy="483628"/>
            </a:xfrm>
            <a:custGeom>
              <a:avLst/>
              <a:gdLst/>
              <a:ahLst/>
              <a:cxnLst/>
              <a:rect l="0" t="0" r="0" b="0"/>
              <a:pathLst>
                <a:path w="55766" h="483628">
                  <a:moveTo>
                    <a:pt x="55765" y="0"/>
                  </a:moveTo>
                  <a:lnTo>
                    <a:pt x="49614" y="0"/>
                  </a:lnTo>
                  <a:lnTo>
                    <a:pt x="45123" y="3792"/>
                  </a:lnTo>
                  <a:lnTo>
                    <a:pt x="43098" y="9887"/>
                  </a:lnTo>
                  <a:lnTo>
                    <a:pt x="38005" y="38113"/>
                  </a:lnTo>
                  <a:lnTo>
                    <a:pt x="35965" y="65622"/>
                  </a:lnTo>
                  <a:lnTo>
                    <a:pt x="34265" y="99809"/>
                  </a:lnTo>
                  <a:lnTo>
                    <a:pt x="32701" y="118927"/>
                  </a:lnTo>
                  <a:lnTo>
                    <a:pt x="30863" y="138816"/>
                  </a:lnTo>
                  <a:lnTo>
                    <a:pt x="28845" y="160806"/>
                  </a:lnTo>
                  <a:lnTo>
                    <a:pt x="26706" y="184198"/>
                  </a:lnTo>
                  <a:lnTo>
                    <a:pt x="24486" y="208523"/>
                  </a:lnTo>
                  <a:lnTo>
                    <a:pt x="23006" y="233472"/>
                  </a:lnTo>
                  <a:lnTo>
                    <a:pt x="22019" y="258835"/>
                  </a:lnTo>
                  <a:lnTo>
                    <a:pt x="21362" y="284475"/>
                  </a:lnTo>
                  <a:lnTo>
                    <a:pt x="20129" y="308713"/>
                  </a:lnTo>
                  <a:lnTo>
                    <a:pt x="18514" y="332015"/>
                  </a:lnTo>
                  <a:lnTo>
                    <a:pt x="16643" y="354693"/>
                  </a:lnTo>
                  <a:lnTo>
                    <a:pt x="14603" y="375368"/>
                  </a:lnTo>
                  <a:lnTo>
                    <a:pt x="12449" y="394707"/>
                  </a:lnTo>
                  <a:lnTo>
                    <a:pt x="7938" y="429425"/>
                  </a:lnTo>
                  <a:lnTo>
                    <a:pt x="3288" y="458085"/>
                  </a:lnTo>
                  <a:lnTo>
                    <a:pt x="0" y="481363"/>
                  </a:lnTo>
                  <a:lnTo>
                    <a:pt x="332" y="483627"/>
                  </a:lnTo>
                  <a:lnTo>
                    <a:pt x="1347" y="483549"/>
                  </a:lnTo>
                  <a:lnTo>
                    <a:pt x="27190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0" name="SMARTInkShape-1795"/>
            <p:cNvSpPr/>
            <p:nvPr/>
          </p:nvSpPr>
          <p:spPr bwMode="auto">
            <a:xfrm>
              <a:off x="4757738" y="5479256"/>
              <a:ext cx="42852" cy="271816"/>
            </a:xfrm>
            <a:custGeom>
              <a:avLst/>
              <a:gdLst/>
              <a:ahLst/>
              <a:cxnLst/>
              <a:rect l="0" t="0" r="0" b="0"/>
              <a:pathLst>
                <a:path w="42852" h="271816">
                  <a:moveTo>
                    <a:pt x="0" y="0"/>
                  </a:moveTo>
                  <a:lnTo>
                    <a:pt x="793" y="13773"/>
                  </a:lnTo>
                  <a:lnTo>
                    <a:pt x="9942" y="47528"/>
                  </a:lnTo>
                  <a:lnTo>
                    <a:pt x="16792" y="78288"/>
                  </a:lnTo>
                  <a:lnTo>
                    <a:pt x="21486" y="103058"/>
                  </a:lnTo>
                  <a:lnTo>
                    <a:pt x="26218" y="129941"/>
                  </a:lnTo>
                  <a:lnTo>
                    <a:pt x="30967" y="157764"/>
                  </a:lnTo>
                  <a:lnTo>
                    <a:pt x="35723" y="183888"/>
                  </a:lnTo>
                  <a:lnTo>
                    <a:pt x="40747" y="218792"/>
                  </a:lnTo>
                  <a:lnTo>
                    <a:pt x="42444" y="251445"/>
                  </a:lnTo>
                  <a:lnTo>
                    <a:pt x="42807" y="271815"/>
                  </a:lnTo>
                  <a:lnTo>
                    <a:pt x="42851" y="263948"/>
                  </a:lnTo>
                  <a:lnTo>
                    <a:pt x="37206" y="232638"/>
                  </a:lnTo>
                  <a:lnTo>
                    <a:pt x="35718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1" name="SMARTInkShape-1796"/>
            <p:cNvSpPr/>
            <p:nvPr/>
          </p:nvSpPr>
          <p:spPr bwMode="auto">
            <a:xfrm>
              <a:off x="4743450" y="5511798"/>
              <a:ext cx="257870" cy="291471"/>
            </a:xfrm>
            <a:custGeom>
              <a:avLst/>
              <a:gdLst/>
              <a:ahLst/>
              <a:cxnLst/>
              <a:rect l="0" t="0" r="0" b="0"/>
              <a:pathLst>
                <a:path w="257870" h="291471">
                  <a:moveTo>
                    <a:pt x="0" y="17465"/>
                  </a:moveTo>
                  <a:lnTo>
                    <a:pt x="9943" y="27407"/>
                  </a:lnTo>
                  <a:lnTo>
                    <a:pt x="24377" y="34257"/>
                  </a:lnTo>
                  <a:lnTo>
                    <a:pt x="52175" y="37980"/>
                  </a:lnTo>
                  <a:lnTo>
                    <a:pt x="83017" y="37831"/>
                  </a:lnTo>
                  <a:lnTo>
                    <a:pt x="118083" y="33112"/>
                  </a:lnTo>
                  <a:lnTo>
                    <a:pt x="144556" y="28917"/>
                  </a:lnTo>
                  <a:lnTo>
                    <a:pt x="170081" y="24407"/>
                  </a:lnTo>
                  <a:lnTo>
                    <a:pt x="204646" y="17405"/>
                  </a:lnTo>
                  <a:lnTo>
                    <a:pt x="232880" y="10303"/>
                  </a:lnTo>
                  <a:lnTo>
                    <a:pt x="246377" y="5550"/>
                  </a:lnTo>
                  <a:lnTo>
                    <a:pt x="253181" y="0"/>
                  </a:lnTo>
                  <a:lnTo>
                    <a:pt x="222730" y="26685"/>
                  </a:lnTo>
                  <a:lnTo>
                    <a:pt x="187430" y="59297"/>
                  </a:lnTo>
                  <a:lnTo>
                    <a:pt x="154116" y="94196"/>
                  </a:lnTo>
                  <a:lnTo>
                    <a:pt x="129127" y="125818"/>
                  </a:lnTo>
                  <a:lnTo>
                    <a:pt x="128298" y="136001"/>
                  </a:lnTo>
                  <a:lnTo>
                    <a:pt x="129982" y="139351"/>
                  </a:lnTo>
                  <a:lnTo>
                    <a:pt x="132692" y="141585"/>
                  </a:lnTo>
                  <a:lnTo>
                    <a:pt x="136086" y="143074"/>
                  </a:lnTo>
                  <a:lnTo>
                    <a:pt x="164347" y="140554"/>
                  </a:lnTo>
                  <a:lnTo>
                    <a:pt x="191217" y="139396"/>
                  </a:lnTo>
                  <a:lnTo>
                    <a:pt x="219288" y="139847"/>
                  </a:lnTo>
                  <a:lnTo>
                    <a:pt x="238220" y="142765"/>
                  </a:lnTo>
                  <a:lnTo>
                    <a:pt x="250867" y="148825"/>
                  </a:lnTo>
                  <a:lnTo>
                    <a:pt x="255351" y="152662"/>
                  </a:lnTo>
                  <a:lnTo>
                    <a:pt x="257546" y="157603"/>
                  </a:lnTo>
                  <a:lnTo>
                    <a:pt x="257869" y="169442"/>
                  </a:lnTo>
                  <a:lnTo>
                    <a:pt x="251134" y="182641"/>
                  </a:lnTo>
                  <a:lnTo>
                    <a:pt x="227406" y="214310"/>
                  </a:lnTo>
                  <a:lnTo>
                    <a:pt x="195438" y="241771"/>
                  </a:lnTo>
                  <a:lnTo>
                    <a:pt x="171528" y="258444"/>
                  </a:lnTo>
                  <a:lnTo>
                    <a:pt x="137871" y="276984"/>
                  </a:lnTo>
                  <a:lnTo>
                    <a:pt x="109907" y="287505"/>
                  </a:lnTo>
                  <a:lnTo>
                    <a:pt x="95679" y="291470"/>
                  </a:lnTo>
                  <a:lnTo>
                    <a:pt x="86709" y="290586"/>
                  </a:lnTo>
                  <a:lnTo>
                    <a:pt x="84794" y="289239"/>
                  </a:lnTo>
                  <a:lnTo>
                    <a:pt x="84310" y="287547"/>
                  </a:lnTo>
                  <a:lnTo>
                    <a:pt x="84782" y="285626"/>
                  </a:lnTo>
                  <a:lnTo>
                    <a:pt x="113147" y="256860"/>
                  </a:lnTo>
                  <a:lnTo>
                    <a:pt x="142875" y="2317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2" name="SMARTInkShape-1797"/>
            <p:cNvSpPr/>
            <p:nvPr/>
          </p:nvSpPr>
          <p:spPr bwMode="auto">
            <a:xfrm>
              <a:off x="5219112" y="5564981"/>
              <a:ext cx="184941" cy="154384"/>
            </a:xfrm>
            <a:custGeom>
              <a:avLst/>
              <a:gdLst/>
              <a:ahLst/>
              <a:cxnLst/>
              <a:rect l="0" t="0" r="0" b="0"/>
              <a:pathLst>
                <a:path w="184941" h="154384">
                  <a:moveTo>
                    <a:pt x="45832" y="0"/>
                  </a:moveTo>
                  <a:lnTo>
                    <a:pt x="32406" y="15542"/>
                  </a:lnTo>
                  <a:lnTo>
                    <a:pt x="14842" y="44763"/>
                  </a:lnTo>
                  <a:lnTo>
                    <a:pt x="3433" y="79427"/>
                  </a:lnTo>
                  <a:lnTo>
                    <a:pt x="0" y="97214"/>
                  </a:lnTo>
                  <a:lnTo>
                    <a:pt x="1121" y="113056"/>
                  </a:lnTo>
                  <a:lnTo>
                    <a:pt x="8498" y="125918"/>
                  </a:lnTo>
                  <a:lnTo>
                    <a:pt x="32636" y="147111"/>
                  </a:lnTo>
                  <a:lnTo>
                    <a:pt x="48433" y="152695"/>
                  </a:lnTo>
                  <a:lnTo>
                    <a:pt x="66832" y="154383"/>
                  </a:lnTo>
                  <a:lnTo>
                    <a:pt x="99502" y="150871"/>
                  </a:lnTo>
                  <a:lnTo>
                    <a:pt x="133525" y="143216"/>
                  </a:lnTo>
                  <a:lnTo>
                    <a:pt x="162479" y="126572"/>
                  </a:lnTo>
                  <a:lnTo>
                    <a:pt x="175991" y="113404"/>
                  </a:lnTo>
                  <a:lnTo>
                    <a:pt x="183055" y="97498"/>
                  </a:lnTo>
                  <a:lnTo>
                    <a:pt x="184940" y="88811"/>
                  </a:lnTo>
                  <a:lnTo>
                    <a:pt x="182799" y="72809"/>
                  </a:lnTo>
                  <a:lnTo>
                    <a:pt x="175762" y="57760"/>
                  </a:lnTo>
                  <a:lnTo>
                    <a:pt x="157619" y="36693"/>
                  </a:lnTo>
                  <a:lnTo>
                    <a:pt x="141288" y="25304"/>
                  </a:lnTo>
                  <a:lnTo>
                    <a:pt x="121329" y="21301"/>
                  </a:lnTo>
                  <a:lnTo>
                    <a:pt x="100024" y="22961"/>
                  </a:lnTo>
                  <a:lnTo>
                    <a:pt x="70973" y="32821"/>
                  </a:lnTo>
                  <a:lnTo>
                    <a:pt x="54624" y="41310"/>
                  </a:lnTo>
                  <a:lnTo>
                    <a:pt x="49312" y="46590"/>
                  </a:lnTo>
                  <a:lnTo>
                    <a:pt x="43410" y="58807"/>
                  </a:lnTo>
                  <a:lnTo>
                    <a:pt x="42903" y="72174"/>
                  </a:lnTo>
                  <a:lnTo>
                    <a:pt x="43880" y="79072"/>
                  </a:lnTo>
                  <a:lnTo>
                    <a:pt x="47705" y="84465"/>
                  </a:lnTo>
                  <a:lnTo>
                    <a:pt x="60423" y="92574"/>
                  </a:lnTo>
                  <a:lnTo>
                    <a:pt x="89225" y="97808"/>
                  </a:lnTo>
                  <a:lnTo>
                    <a:pt x="110126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3" name="SMARTInkShape-1798"/>
            <p:cNvSpPr/>
            <p:nvPr/>
          </p:nvSpPr>
          <p:spPr bwMode="auto">
            <a:xfrm>
              <a:off x="5507967" y="5550694"/>
              <a:ext cx="207034" cy="199349"/>
            </a:xfrm>
            <a:custGeom>
              <a:avLst/>
              <a:gdLst/>
              <a:ahLst/>
              <a:cxnLst/>
              <a:rect l="0" t="0" r="0" b="0"/>
              <a:pathLst>
                <a:path w="207034" h="199349">
                  <a:moveTo>
                    <a:pt x="92733" y="7144"/>
                  </a:moveTo>
                  <a:lnTo>
                    <a:pt x="61670" y="40324"/>
                  </a:lnTo>
                  <a:lnTo>
                    <a:pt x="38884" y="74728"/>
                  </a:lnTo>
                  <a:lnTo>
                    <a:pt x="23950" y="102663"/>
                  </a:lnTo>
                  <a:lnTo>
                    <a:pt x="13262" y="131048"/>
                  </a:lnTo>
                  <a:lnTo>
                    <a:pt x="3334" y="163381"/>
                  </a:lnTo>
                  <a:lnTo>
                    <a:pt x="0" y="197741"/>
                  </a:lnTo>
                  <a:lnTo>
                    <a:pt x="749" y="198503"/>
                  </a:lnTo>
                  <a:lnTo>
                    <a:pt x="3697" y="199348"/>
                  </a:lnTo>
                  <a:lnTo>
                    <a:pt x="5594" y="197987"/>
                  </a:lnTo>
                  <a:lnTo>
                    <a:pt x="9819" y="192240"/>
                  </a:lnTo>
                  <a:lnTo>
                    <a:pt x="21352" y="163281"/>
                  </a:lnTo>
                  <a:lnTo>
                    <a:pt x="34624" y="131736"/>
                  </a:lnTo>
                  <a:lnTo>
                    <a:pt x="47911" y="104297"/>
                  </a:lnTo>
                  <a:lnTo>
                    <a:pt x="72326" y="72284"/>
                  </a:lnTo>
                  <a:lnTo>
                    <a:pt x="103363" y="43415"/>
                  </a:lnTo>
                  <a:lnTo>
                    <a:pt x="115714" y="39138"/>
                  </a:lnTo>
                  <a:lnTo>
                    <a:pt x="146838" y="36394"/>
                  </a:lnTo>
                  <a:lnTo>
                    <a:pt x="158584" y="38135"/>
                  </a:lnTo>
                  <a:lnTo>
                    <a:pt x="176384" y="45721"/>
                  </a:lnTo>
                  <a:lnTo>
                    <a:pt x="181505" y="50218"/>
                  </a:lnTo>
                  <a:lnTo>
                    <a:pt x="182871" y="52529"/>
                  </a:lnTo>
                  <a:lnTo>
                    <a:pt x="182987" y="54069"/>
                  </a:lnTo>
                  <a:lnTo>
                    <a:pt x="182271" y="55096"/>
                  </a:lnTo>
                  <a:lnTo>
                    <a:pt x="179359" y="56237"/>
                  </a:lnTo>
                  <a:lnTo>
                    <a:pt x="175419" y="56744"/>
                  </a:lnTo>
                  <a:lnTo>
                    <a:pt x="174051" y="56085"/>
                  </a:lnTo>
                  <a:lnTo>
                    <a:pt x="173139" y="54853"/>
                  </a:lnTo>
                  <a:lnTo>
                    <a:pt x="172125" y="51366"/>
                  </a:lnTo>
                  <a:lnTo>
                    <a:pt x="171675" y="47171"/>
                  </a:lnTo>
                  <a:lnTo>
                    <a:pt x="169358" y="42661"/>
                  </a:lnTo>
                  <a:lnTo>
                    <a:pt x="167628" y="40347"/>
                  </a:lnTo>
                  <a:lnTo>
                    <a:pt x="165708" y="33543"/>
                  </a:lnTo>
                  <a:lnTo>
                    <a:pt x="165195" y="29505"/>
                  </a:lnTo>
                  <a:lnTo>
                    <a:pt x="166742" y="22903"/>
                  </a:lnTo>
                  <a:lnTo>
                    <a:pt x="168266" y="20031"/>
                  </a:lnTo>
                  <a:lnTo>
                    <a:pt x="170076" y="18116"/>
                  </a:lnTo>
                  <a:lnTo>
                    <a:pt x="185668" y="8857"/>
                  </a:lnTo>
                  <a:lnTo>
                    <a:pt x="198172" y="6417"/>
                  </a:lnTo>
                  <a:lnTo>
                    <a:pt x="20703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4" name="SMARTInkShape-1799"/>
            <p:cNvSpPr/>
            <p:nvPr/>
          </p:nvSpPr>
          <p:spPr bwMode="auto">
            <a:xfrm>
              <a:off x="5938171" y="5507831"/>
              <a:ext cx="26861" cy="244264"/>
            </a:xfrm>
            <a:custGeom>
              <a:avLst/>
              <a:gdLst/>
              <a:ahLst/>
              <a:cxnLst/>
              <a:rect l="0" t="0" r="0" b="0"/>
              <a:pathLst>
                <a:path w="26861" h="244264">
                  <a:moveTo>
                    <a:pt x="26860" y="0"/>
                  </a:moveTo>
                  <a:lnTo>
                    <a:pt x="23068" y="3792"/>
                  </a:lnTo>
                  <a:lnTo>
                    <a:pt x="21206" y="7771"/>
                  </a:lnTo>
                  <a:lnTo>
                    <a:pt x="14209" y="36242"/>
                  </a:lnTo>
                  <a:lnTo>
                    <a:pt x="7589" y="64361"/>
                  </a:lnTo>
                  <a:lnTo>
                    <a:pt x="2949" y="88930"/>
                  </a:lnTo>
                  <a:lnTo>
                    <a:pt x="358" y="113608"/>
                  </a:lnTo>
                  <a:lnTo>
                    <a:pt x="0" y="138599"/>
                  </a:lnTo>
                  <a:lnTo>
                    <a:pt x="2487" y="165581"/>
                  </a:lnTo>
                  <a:lnTo>
                    <a:pt x="4557" y="199962"/>
                  </a:lnTo>
                  <a:lnTo>
                    <a:pt x="8963" y="226465"/>
                  </a:lnTo>
                  <a:lnTo>
                    <a:pt x="15202" y="237705"/>
                  </a:lnTo>
                  <a:lnTo>
                    <a:pt x="21678" y="243759"/>
                  </a:lnTo>
                  <a:lnTo>
                    <a:pt x="23406" y="244263"/>
                  </a:lnTo>
                  <a:lnTo>
                    <a:pt x="24557" y="243804"/>
                  </a:lnTo>
                  <a:lnTo>
                    <a:pt x="25836" y="239062"/>
                  </a:lnTo>
                  <a:lnTo>
                    <a:pt x="2686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5" name="SMARTInkShape-1800"/>
            <p:cNvSpPr/>
            <p:nvPr/>
          </p:nvSpPr>
          <p:spPr bwMode="auto">
            <a:xfrm>
              <a:off x="5879306" y="5457984"/>
              <a:ext cx="352100" cy="245341"/>
            </a:xfrm>
            <a:custGeom>
              <a:avLst/>
              <a:gdLst/>
              <a:ahLst/>
              <a:cxnLst/>
              <a:rect l="0" t="0" r="0" b="0"/>
              <a:pathLst>
                <a:path w="352100" h="245341">
                  <a:moveTo>
                    <a:pt x="0" y="49847"/>
                  </a:moveTo>
                  <a:lnTo>
                    <a:pt x="0" y="55998"/>
                  </a:lnTo>
                  <a:lnTo>
                    <a:pt x="3792" y="60489"/>
                  </a:lnTo>
                  <a:lnTo>
                    <a:pt x="7771" y="62515"/>
                  </a:lnTo>
                  <a:lnTo>
                    <a:pt x="9943" y="63055"/>
                  </a:lnTo>
                  <a:lnTo>
                    <a:pt x="37585" y="54097"/>
                  </a:lnTo>
                  <a:lnTo>
                    <a:pt x="71159" y="39280"/>
                  </a:lnTo>
                  <a:lnTo>
                    <a:pt x="104516" y="25726"/>
                  </a:lnTo>
                  <a:lnTo>
                    <a:pt x="130589" y="16373"/>
                  </a:lnTo>
                  <a:lnTo>
                    <a:pt x="158052" y="9040"/>
                  </a:lnTo>
                  <a:lnTo>
                    <a:pt x="186133" y="3930"/>
                  </a:lnTo>
                  <a:lnTo>
                    <a:pt x="214488" y="1658"/>
                  </a:lnTo>
                  <a:lnTo>
                    <a:pt x="249642" y="379"/>
                  </a:lnTo>
                  <a:lnTo>
                    <a:pt x="276375" y="0"/>
                  </a:lnTo>
                  <a:lnTo>
                    <a:pt x="289786" y="4145"/>
                  </a:lnTo>
                  <a:lnTo>
                    <a:pt x="295584" y="7473"/>
                  </a:lnTo>
                  <a:lnTo>
                    <a:pt x="298656" y="11279"/>
                  </a:lnTo>
                  <a:lnTo>
                    <a:pt x="299911" y="15404"/>
                  </a:lnTo>
                  <a:lnTo>
                    <a:pt x="299953" y="19741"/>
                  </a:lnTo>
                  <a:lnTo>
                    <a:pt x="292428" y="37222"/>
                  </a:lnTo>
                  <a:lnTo>
                    <a:pt x="280251" y="48470"/>
                  </a:lnTo>
                  <a:lnTo>
                    <a:pt x="253430" y="63727"/>
                  </a:lnTo>
                  <a:lnTo>
                    <a:pt x="222463" y="78301"/>
                  </a:lnTo>
                  <a:lnTo>
                    <a:pt x="191063" y="90557"/>
                  </a:lnTo>
                  <a:lnTo>
                    <a:pt x="160066" y="98017"/>
                  </a:lnTo>
                  <a:lnTo>
                    <a:pt x="152368" y="96920"/>
                  </a:lnTo>
                  <a:lnTo>
                    <a:pt x="149204" y="95517"/>
                  </a:lnTo>
                  <a:lnTo>
                    <a:pt x="148682" y="93788"/>
                  </a:lnTo>
                  <a:lnTo>
                    <a:pt x="149921" y="91841"/>
                  </a:lnTo>
                  <a:lnTo>
                    <a:pt x="152335" y="89749"/>
                  </a:lnTo>
                  <a:lnTo>
                    <a:pt x="179816" y="80689"/>
                  </a:lnTo>
                  <a:lnTo>
                    <a:pt x="212117" y="75213"/>
                  </a:lnTo>
                  <a:lnTo>
                    <a:pt x="237943" y="76467"/>
                  </a:lnTo>
                  <a:lnTo>
                    <a:pt x="263180" y="81786"/>
                  </a:lnTo>
                  <a:lnTo>
                    <a:pt x="287625" y="90236"/>
                  </a:lnTo>
                  <a:lnTo>
                    <a:pt x="322112" y="109175"/>
                  </a:lnTo>
                  <a:lnTo>
                    <a:pt x="340011" y="125692"/>
                  </a:lnTo>
                  <a:lnTo>
                    <a:pt x="349554" y="143617"/>
                  </a:lnTo>
                  <a:lnTo>
                    <a:pt x="352099" y="152841"/>
                  </a:lnTo>
                  <a:lnTo>
                    <a:pt x="350692" y="169441"/>
                  </a:lnTo>
                  <a:lnTo>
                    <a:pt x="348095" y="177201"/>
                  </a:lnTo>
                  <a:lnTo>
                    <a:pt x="329270" y="199501"/>
                  </a:lnTo>
                  <a:lnTo>
                    <a:pt x="295999" y="221189"/>
                  </a:lnTo>
                  <a:lnTo>
                    <a:pt x="269668" y="231303"/>
                  </a:lnTo>
                  <a:lnTo>
                    <a:pt x="243678" y="238444"/>
                  </a:lnTo>
                  <a:lnTo>
                    <a:pt x="211989" y="245340"/>
                  </a:lnTo>
                  <a:lnTo>
                    <a:pt x="195024" y="244418"/>
                  </a:lnTo>
                  <a:lnTo>
                    <a:pt x="185897" y="241363"/>
                  </a:lnTo>
                  <a:lnTo>
                    <a:pt x="183462" y="239437"/>
                  </a:lnTo>
                  <a:lnTo>
                    <a:pt x="184221" y="236565"/>
                  </a:lnTo>
                  <a:lnTo>
                    <a:pt x="200025" y="2212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6" name="SMARTInkShape-1801"/>
            <p:cNvSpPr/>
            <p:nvPr/>
          </p:nvSpPr>
          <p:spPr bwMode="auto">
            <a:xfrm>
              <a:off x="6507956" y="5336381"/>
              <a:ext cx="71439" cy="541323"/>
            </a:xfrm>
            <a:custGeom>
              <a:avLst/>
              <a:gdLst/>
              <a:ahLst/>
              <a:cxnLst/>
              <a:rect l="0" t="0" r="0" b="0"/>
              <a:pathLst>
                <a:path w="71439" h="541323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482" y="7291"/>
                  </a:lnTo>
                  <a:lnTo>
                    <a:pt x="7013" y="34249"/>
                  </a:lnTo>
                  <a:lnTo>
                    <a:pt x="7880" y="56497"/>
                  </a:lnTo>
                  <a:lnTo>
                    <a:pt x="10910" y="84906"/>
                  </a:lnTo>
                  <a:lnTo>
                    <a:pt x="12036" y="102641"/>
                  </a:lnTo>
                  <a:lnTo>
                    <a:pt x="12787" y="122403"/>
                  </a:lnTo>
                  <a:lnTo>
                    <a:pt x="13287" y="143514"/>
                  </a:lnTo>
                  <a:lnTo>
                    <a:pt x="13621" y="165526"/>
                  </a:lnTo>
                  <a:lnTo>
                    <a:pt x="13843" y="188138"/>
                  </a:lnTo>
                  <a:lnTo>
                    <a:pt x="13992" y="211151"/>
                  </a:lnTo>
                  <a:lnTo>
                    <a:pt x="13296" y="235224"/>
                  </a:lnTo>
                  <a:lnTo>
                    <a:pt x="12039" y="260004"/>
                  </a:lnTo>
                  <a:lnTo>
                    <a:pt x="10407" y="285254"/>
                  </a:lnTo>
                  <a:lnTo>
                    <a:pt x="9319" y="310026"/>
                  </a:lnTo>
                  <a:lnTo>
                    <a:pt x="8594" y="334478"/>
                  </a:lnTo>
                  <a:lnTo>
                    <a:pt x="8111" y="358717"/>
                  </a:lnTo>
                  <a:lnTo>
                    <a:pt x="7789" y="382020"/>
                  </a:lnTo>
                  <a:lnTo>
                    <a:pt x="7573" y="404698"/>
                  </a:lnTo>
                  <a:lnTo>
                    <a:pt x="7430" y="426961"/>
                  </a:lnTo>
                  <a:lnTo>
                    <a:pt x="8128" y="447360"/>
                  </a:lnTo>
                  <a:lnTo>
                    <a:pt x="9388" y="466515"/>
                  </a:lnTo>
                  <a:lnTo>
                    <a:pt x="13698" y="499440"/>
                  </a:lnTo>
                  <a:lnTo>
                    <a:pt x="25048" y="529776"/>
                  </a:lnTo>
                  <a:lnTo>
                    <a:pt x="33887" y="540521"/>
                  </a:lnTo>
                  <a:lnTo>
                    <a:pt x="40054" y="541322"/>
                  </a:lnTo>
                  <a:lnTo>
                    <a:pt x="71438" y="528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7" name="SMARTInkShape-1802"/>
            <p:cNvSpPr/>
            <p:nvPr/>
          </p:nvSpPr>
          <p:spPr bwMode="auto">
            <a:xfrm>
              <a:off x="6908006" y="5464969"/>
              <a:ext cx="49884" cy="237019"/>
            </a:xfrm>
            <a:custGeom>
              <a:avLst/>
              <a:gdLst/>
              <a:ahLst/>
              <a:cxnLst/>
              <a:rect l="0" t="0" r="0" b="0"/>
              <a:pathLst>
                <a:path w="49884" h="237019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151" y="3792"/>
                  </a:lnTo>
                  <a:lnTo>
                    <a:pt x="11857" y="12979"/>
                  </a:lnTo>
                  <a:lnTo>
                    <a:pt x="17760" y="45169"/>
                  </a:lnTo>
                  <a:lnTo>
                    <a:pt x="24136" y="77589"/>
                  </a:lnTo>
                  <a:lnTo>
                    <a:pt x="28719" y="102746"/>
                  </a:lnTo>
                  <a:lnTo>
                    <a:pt x="33401" y="129009"/>
                  </a:lnTo>
                  <a:lnTo>
                    <a:pt x="38129" y="153910"/>
                  </a:lnTo>
                  <a:lnTo>
                    <a:pt x="42875" y="178206"/>
                  </a:lnTo>
                  <a:lnTo>
                    <a:pt x="47893" y="209964"/>
                  </a:lnTo>
                  <a:lnTo>
                    <a:pt x="49821" y="237018"/>
                  </a:lnTo>
                  <a:lnTo>
                    <a:pt x="49883" y="236593"/>
                  </a:lnTo>
                  <a:lnTo>
                    <a:pt x="36260" y="202197"/>
                  </a:lnTo>
                  <a:lnTo>
                    <a:pt x="28575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8" name="SMARTInkShape-1803"/>
            <p:cNvSpPr/>
            <p:nvPr/>
          </p:nvSpPr>
          <p:spPr bwMode="auto">
            <a:xfrm>
              <a:off x="6822281" y="5457825"/>
              <a:ext cx="408406" cy="267349"/>
            </a:xfrm>
            <a:custGeom>
              <a:avLst/>
              <a:gdLst/>
              <a:ahLst/>
              <a:cxnLst/>
              <a:rect l="0" t="0" r="0" b="0"/>
              <a:pathLst>
                <a:path w="408406" h="267349">
                  <a:moveTo>
                    <a:pt x="0" y="0"/>
                  </a:moveTo>
                  <a:lnTo>
                    <a:pt x="35297" y="0"/>
                  </a:lnTo>
                  <a:lnTo>
                    <a:pt x="68402" y="0"/>
                  </a:lnTo>
                  <a:lnTo>
                    <a:pt x="95489" y="0"/>
                  </a:lnTo>
                  <a:lnTo>
                    <a:pt x="126048" y="0"/>
                  </a:lnTo>
                  <a:lnTo>
                    <a:pt x="158150" y="0"/>
                  </a:lnTo>
                  <a:lnTo>
                    <a:pt x="191733" y="0"/>
                  </a:lnTo>
                  <a:lnTo>
                    <a:pt x="209578" y="0"/>
                  </a:lnTo>
                  <a:lnTo>
                    <a:pt x="244752" y="0"/>
                  </a:lnTo>
                  <a:lnTo>
                    <a:pt x="276260" y="0"/>
                  </a:lnTo>
                  <a:lnTo>
                    <a:pt x="309397" y="0"/>
                  </a:lnTo>
                  <a:lnTo>
                    <a:pt x="328139" y="0"/>
                  </a:lnTo>
                  <a:lnTo>
                    <a:pt x="303700" y="3792"/>
                  </a:lnTo>
                  <a:lnTo>
                    <a:pt x="268314" y="17528"/>
                  </a:lnTo>
                  <a:lnTo>
                    <a:pt x="239372" y="27899"/>
                  </a:lnTo>
                  <a:lnTo>
                    <a:pt x="208781" y="38593"/>
                  </a:lnTo>
                  <a:lnTo>
                    <a:pt x="179311" y="51284"/>
                  </a:lnTo>
                  <a:lnTo>
                    <a:pt x="152455" y="62745"/>
                  </a:lnTo>
                  <a:lnTo>
                    <a:pt x="129670" y="73924"/>
                  </a:lnTo>
                  <a:lnTo>
                    <a:pt x="114252" y="86830"/>
                  </a:lnTo>
                  <a:lnTo>
                    <a:pt x="110299" y="92018"/>
                  </a:lnTo>
                  <a:lnTo>
                    <a:pt x="108458" y="96270"/>
                  </a:lnTo>
                  <a:lnTo>
                    <a:pt x="108024" y="99899"/>
                  </a:lnTo>
                  <a:lnTo>
                    <a:pt x="110910" y="103112"/>
                  </a:lnTo>
                  <a:lnTo>
                    <a:pt x="122583" y="108798"/>
                  </a:lnTo>
                  <a:lnTo>
                    <a:pt x="154589" y="116462"/>
                  </a:lnTo>
                  <a:lnTo>
                    <a:pt x="184859" y="119229"/>
                  </a:lnTo>
                  <a:lnTo>
                    <a:pt x="219478" y="120459"/>
                  </a:lnTo>
                  <a:lnTo>
                    <a:pt x="237600" y="120787"/>
                  </a:lnTo>
                  <a:lnTo>
                    <a:pt x="256032" y="121007"/>
                  </a:lnTo>
                  <a:lnTo>
                    <a:pt x="291327" y="123366"/>
                  </a:lnTo>
                  <a:lnTo>
                    <a:pt x="325535" y="127854"/>
                  </a:lnTo>
                  <a:lnTo>
                    <a:pt x="359260" y="135141"/>
                  </a:lnTo>
                  <a:lnTo>
                    <a:pt x="394314" y="148168"/>
                  </a:lnTo>
                  <a:lnTo>
                    <a:pt x="400988" y="153548"/>
                  </a:lnTo>
                  <a:lnTo>
                    <a:pt x="408405" y="165875"/>
                  </a:lnTo>
                  <a:lnTo>
                    <a:pt x="408001" y="171702"/>
                  </a:lnTo>
                  <a:lnTo>
                    <a:pt x="401202" y="182410"/>
                  </a:lnTo>
                  <a:lnTo>
                    <a:pt x="372611" y="201156"/>
                  </a:lnTo>
                  <a:lnTo>
                    <a:pt x="345257" y="212698"/>
                  </a:lnTo>
                  <a:lnTo>
                    <a:pt x="313785" y="223913"/>
                  </a:lnTo>
                  <a:lnTo>
                    <a:pt x="278631" y="236836"/>
                  </a:lnTo>
                  <a:lnTo>
                    <a:pt x="243957" y="246283"/>
                  </a:lnTo>
                  <a:lnTo>
                    <a:pt x="211613" y="253128"/>
                  </a:lnTo>
                  <a:lnTo>
                    <a:pt x="184009" y="258816"/>
                  </a:lnTo>
                  <a:lnTo>
                    <a:pt x="159143" y="267348"/>
                  </a:lnTo>
                  <a:lnTo>
                    <a:pt x="159277" y="267132"/>
                  </a:lnTo>
                  <a:lnTo>
                    <a:pt x="160954" y="266194"/>
                  </a:lnTo>
                  <a:lnTo>
                    <a:pt x="186067" y="261082"/>
                  </a:lnTo>
                  <a:lnTo>
                    <a:pt x="212607" y="252561"/>
                  </a:lnTo>
                  <a:lnTo>
                    <a:pt x="25717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9" name="SMARTInkShape-1804"/>
            <p:cNvSpPr/>
            <p:nvPr/>
          </p:nvSpPr>
          <p:spPr bwMode="auto">
            <a:xfrm>
              <a:off x="7436983" y="5453998"/>
              <a:ext cx="221118" cy="216123"/>
            </a:xfrm>
            <a:custGeom>
              <a:avLst/>
              <a:gdLst/>
              <a:ahLst/>
              <a:cxnLst/>
              <a:rect l="0" t="0" r="0" b="0"/>
              <a:pathLst>
                <a:path w="221118" h="216123">
                  <a:moveTo>
                    <a:pt x="92530" y="10971"/>
                  </a:moveTo>
                  <a:lnTo>
                    <a:pt x="84945" y="10971"/>
                  </a:lnTo>
                  <a:lnTo>
                    <a:pt x="79105" y="13088"/>
                  </a:lnTo>
                  <a:lnTo>
                    <a:pt x="68888" y="20914"/>
                  </a:lnTo>
                  <a:lnTo>
                    <a:pt x="49062" y="50116"/>
                  </a:lnTo>
                  <a:lnTo>
                    <a:pt x="37317" y="78396"/>
                  </a:lnTo>
                  <a:lnTo>
                    <a:pt x="26693" y="109794"/>
                  </a:lnTo>
                  <a:lnTo>
                    <a:pt x="15608" y="141322"/>
                  </a:lnTo>
                  <a:lnTo>
                    <a:pt x="9413" y="171566"/>
                  </a:lnTo>
                  <a:lnTo>
                    <a:pt x="2239" y="204010"/>
                  </a:lnTo>
                  <a:lnTo>
                    <a:pt x="0" y="216122"/>
                  </a:lnTo>
                  <a:lnTo>
                    <a:pt x="3554" y="209957"/>
                  </a:lnTo>
                  <a:lnTo>
                    <a:pt x="16264" y="179227"/>
                  </a:lnTo>
                  <a:lnTo>
                    <a:pt x="26806" y="148666"/>
                  </a:lnTo>
                  <a:lnTo>
                    <a:pt x="33156" y="123763"/>
                  </a:lnTo>
                  <a:lnTo>
                    <a:pt x="41271" y="99465"/>
                  </a:lnTo>
                  <a:lnTo>
                    <a:pt x="52285" y="75437"/>
                  </a:lnTo>
                  <a:lnTo>
                    <a:pt x="69757" y="41714"/>
                  </a:lnTo>
                  <a:lnTo>
                    <a:pt x="89883" y="9458"/>
                  </a:lnTo>
                  <a:lnTo>
                    <a:pt x="99555" y="2361"/>
                  </a:lnTo>
                  <a:lnTo>
                    <a:pt x="104357" y="468"/>
                  </a:lnTo>
                  <a:lnTo>
                    <a:pt x="108353" y="0"/>
                  </a:lnTo>
                  <a:lnTo>
                    <a:pt x="114907" y="1597"/>
                  </a:lnTo>
                  <a:lnTo>
                    <a:pt x="120467" y="11303"/>
                  </a:lnTo>
                  <a:lnTo>
                    <a:pt x="125942" y="34617"/>
                  </a:lnTo>
                  <a:lnTo>
                    <a:pt x="129681" y="63750"/>
                  </a:lnTo>
                  <a:lnTo>
                    <a:pt x="132060" y="86816"/>
                  </a:lnTo>
                  <a:lnTo>
                    <a:pt x="130472" y="112942"/>
                  </a:lnTo>
                  <a:lnTo>
                    <a:pt x="128907" y="146842"/>
                  </a:lnTo>
                  <a:lnTo>
                    <a:pt x="128378" y="179450"/>
                  </a:lnTo>
                  <a:lnTo>
                    <a:pt x="128306" y="188509"/>
                  </a:lnTo>
                  <a:lnTo>
                    <a:pt x="127493" y="191242"/>
                  </a:lnTo>
                  <a:lnTo>
                    <a:pt x="126158" y="193064"/>
                  </a:lnTo>
                  <a:lnTo>
                    <a:pt x="124473" y="194279"/>
                  </a:lnTo>
                  <a:lnTo>
                    <a:pt x="123350" y="194295"/>
                  </a:lnTo>
                  <a:lnTo>
                    <a:pt x="122602" y="193512"/>
                  </a:lnTo>
                  <a:lnTo>
                    <a:pt x="122103" y="192196"/>
                  </a:lnTo>
                  <a:lnTo>
                    <a:pt x="119714" y="172181"/>
                  </a:lnTo>
                  <a:lnTo>
                    <a:pt x="105602" y="140593"/>
                  </a:lnTo>
                  <a:lnTo>
                    <a:pt x="87527" y="111188"/>
                  </a:lnTo>
                  <a:lnTo>
                    <a:pt x="69616" y="93405"/>
                  </a:lnTo>
                  <a:lnTo>
                    <a:pt x="49227" y="81874"/>
                  </a:lnTo>
                  <a:lnTo>
                    <a:pt x="27502" y="76570"/>
                  </a:lnTo>
                  <a:lnTo>
                    <a:pt x="20501" y="75845"/>
                  </a:lnTo>
                  <a:lnTo>
                    <a:pt x="17523" y="77239"/>
                  </a:lnTo>
                  <a:lnTo>
                    <a:pt x="12098" y="83021"/>
                  </a:lnTo>
                  <a:lnTo>
                    <a:pt x="11127" y="85992"/>
                  </a:lnTo>
                  <a:lnTo>
                    <a:pt x="11274" y="88766"/>
                  </a:lnTo>
                  <a:lnTo>
                    <a:pt x="12165" y="91409"/>
                  </a:lnTo>
                  <a:lnTo>
                    <a:pt x="17389" y="96462"/>
                  </a:lnTo>
                  <a:lnTo>
                    <a:pt x="37470" y="106175"/>
                  </a:lnTo>
                  <a:lnTo>
                    <a:pt x="65015" y="109559"/>
                  </a:lnTo>
                  <a:lnTo>
                    <a:pt x="98312" y="110561"/>
                  </a:lnTo>
                  <a:lnTo>
                    <a:pt x="123674" y="108680"/>
                  </a:lnTo>
                  <a:lnTo>
                    <a:pt x="149235" y="105197"/>
                  </a:lnTo>
                  <a:lnTo>
                    <a:pt x="181474" y="98774"/>
                  </a:lnTo>
                  <a:lnTo>
                    <a:pt x="221117" y="895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0" name="SMARTInkShape-1805"/>
            <p:cNvSpPr/>
            <p:nvPr/>
          </p:nvSpPr>
          <p:spPr bwMode="auto">
            <a:xfrm>
              <a:off x="7615691" y="5438394"/>
              <a:ext cx="235291" cy="231156"/>
            </a:xfrm>
            <a:custGeom>
              <a:avLst/>
              <a:gdLst/>
              <a:ahLst/>
              <a:cxnLst/>
              <a:rect l="0" t="0" r="0" b="0"/>
              <a:pathLst>
                <a:path w="235291" h="231156">
                  <a:moveTo>
                    <a:pt x="78128" y="33719"/>
                  </a:moveTo>
                  <a:lnTo>
                    <a:pt x="78128" y="29926"/>
                  </a:lnTo>
                  <a:lnTo>
                    <a:pt x="77334" y="28809"/>
                  </a:lnTo>
                  <a:lnTo>
                    <a:pt x="76011" y="28064"/>
                  </a:lnTo>
                  <a:lnTo>
                    <a:pt x="74335" y="27568"/>
                  </a:lnTo>
                  <a:lnTo>
                    <a:pt x="73218" y="26443"/>
                  </a:lnTo>
                  <a:lnTo>
                    <a:pt x="71977" y="23077"/>
                  </a:lnTo>
                  <a:lnTo>
                    <a:pt x="71180" y="16035"/>
                  </a:lnTo>
                  <a:lnTo>
                    <a:pt x="71071" y="17393"/>
                  </a:lnTo>
                  <a:lnTo>
                    <a:pt x="66092" y="25525"/>
                  </a:lnTo>
                  <a:lnTo>
                    <a:pt x="64136" y="53699"/>
                  </a:lnTo>
                  <a:lnTo>
                    <a:pt x="60136" y="83736"/>
                  </a:lnTo>
                  <a:lnTo>
                    <a:pt x="50131" y="113979"/>
                  </a:lnTo>
                  <a:lnTo>
                    <a:pt x="37112" y="146840"/>
                  </a:lnTo>
                  <a:lnTo>
                    <a:pt x="23201" y="177920"/>
                  </a:lnTo>
                  <a:lnTo>
                    <a:pt x="12817" y="207237"/>
                  </a:lnTo>
                  <a:lnTo>
                    <a:pt x="1077" y="231051"/>
                  </a:lnTo>
                  <a:lnTo>
                    <a:pt x="567" y="231155"/>
                  </a:lnTo>
                  <a:lnTo>
                    <a:pt x="227" y="230431"/>
                  </a:lnTo>
                  <a:lnTo>
                    <a:pt x="0" y="229153"/>
                  </a:lnTo>
                  <a:lnTo>
                    <a:pt x="9494" y="195852"/>
                  </a:lnTo>
                  <a:lnTo>
                    <a:pt x="21809" y="166689"/>
                  </a:lnTo>
                  <a:lnTo>
                    <a:pt x="37628" y="132913"/>
                  </a:lnTo>
                  <a:lnTo>
                    <a:pt x="49809" y="108761"/>
                  </a:lnTo>
                  <a:lnTo>
                    <a:pt x="60514" y="82152"/>
                  </a:lnTo>
                  <a:lnTo>
                    <a:pt x="75466" y="47981"/>
                  </a:lnTo>
                  <a:lnTo>
                    <a:pt x="89038" y="15281"/>
                  </a:lnTo>
                  <a:lnTo>
                    <a:pt x="94353" y="6209"/>
                  </a:lnTo>
                  <a:lnTo>
                    <a:pt x="96089" y="4267"/>
                  </a:lnTo>
                  <a:lnTo>
                    <a:pt x="97245" y="3765"/>
                  </a:lnTo>
                  <a:lnTo>
                    <a:pt x="98016" y="4225"/>
                  </a:lnTo>
                  <a:lnTo>
                    <a:pt x="99102" y="12456"/>
                  </a:lnTo>
                  <a:lnTo>
                    <a:pt x="99469" y="40866"/>
                  </a:lnTo>
                  <a:lnTo>
                    <a:pt x="99533" y="68557"/>
                  </a:lnTo>
                  <a:lnTo>
                    <a:pt x="99551" y="100750"/>
                  </a:lnTo>
                  <a:lnTo>
                    <a:pt x="100350" y="131544"/>
                  </a:lnTo>
                  <a:lnTo>
                    <a:pt x="106056" y="163863"/>
                  </a:lnTo>
                  <a:lnTo>
                    <a:pt x="119686" y="196921"/>
                  </a:lnTo>
                  <a:lnTo>
                    <a:pt x="129864" y="217013"/>
                  </a:lnTo>
                  <a:lnTo>
                    <a:pt x="138428" y="226308"/>
                  </a:lnTo>
                  <a:lnTo>
                    <a:pt x="147526" y="230438"/>
                  </a:lnTo>
                  <a:lnTo>
                    <a:pt x="151381" y="229952"/>
                  </a:lnTo>
                  <a:lnTo>
                    <a:pt x="154744" y="228041"/>
                  </a:lnTo>
                  <a:lnTo>
                    <a:pt x="163271" y="217767"/>
                  </a:lnTo>
                  <a:lnTo>
                    <a:pt x="170824" y="200435"/>
                  </a:lnTo>
                  <a:lnTo>
                    <a:pt x="178089" y="173074"/>
                  </a:lnTo>
                  <a:lnTo>
                    <a:pt x="185268" y="139832"/>
                  </a:lnTo>
                  <a:lnTo>
                    <a:pt x="192423" y="104847"/>
                  </a:lnTo>
                  <a:lnTo>
                    <a:pt x="199570" y="71462"/>
                  </a:lnTo>
                  <a:lnTo>
                    <a:pt x="206714" y="43579"/>
                  </a:lnTo>
                  <a:lnTo>
                    <a:pt x="215348" y="8126"/>
                  </a:lnTo>
                  <a:lnTo>
                    <a:pt x="217233" y="4751"/>
                  </a:lnTo>
                  <a:lnTo>
                    <a:pt x="219283" y="2500"/>
                  </a:lnTo>
                  <a:lnTo>
                    <a:pt x="223679" y="0"/>
                  </a:lnTo>
                  <a:lnTo>
                    <a:pt x="225168" y="127"/>
                  </a:lnTo>
                  <a:lnTo>
                    <a:pt x="226161" y="1005"/>
                  </a:lnTo>
                  <a:lnTo>
                    <a:pt x="226823" y="2385"/>
                  </a:lnTo>
                  <a:lnTo>
                    <a:pt x="228057" y="3304"/>
                  </a:lnTo>
                  <a:lnTo>
                    <a:pt x="235290" y="5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1" name="SMARTInkShape-1806"/>
            <p:cNvSpPr/>
            <p:nvPr/>
          </p:nvSpPr>
          <p:spPr bwMode="auto">
            <a:xfrm>
              <a:off x="7893844" y="5450681"/>
              <a:ext cx="28576" cy="223278"/>
            </a:xfrm>
            <a:custGeom>
              <a:avLst/>
              <a:gdLst/>
              <a:ahLst/>
              <a:cxnLst/>
              <a:rect l="0" t="0" r="0" b="0"/>
              <a:pathLst>
                <a:path w="28576" h="223278">
                  <a:moveTo>
                    <a:pt x="0" y="0"/>
                  </a:moveTo>
                  <a:lnTo>
                    <a:pt x="0" y="31333"/>
                  </a:lnTo>
                  <a:lnTo>
                    <a:pt x="0" y="57086"/>
                  </a:lnTo>
                  <a:lnTo>
                    <a:pt x="0" y="89498"/>
                  </a:lnTo>
                  <a:lnTo>
                    <a:pt x="794" y="125031"/>
                  </a:lnTo>
                  <a:lnTo>
                    <a:pt x="3793" y="151613"/>
                  </a:lnTo>
                  <a:lnTo>
                    <a:pt x="9943" y="185769"/>
                  </a:lnTo>
                  <a:lnTo>
                    <a:pt x="20057" y="221384"/>
                  </a:lnTo>
                  <a:lnTo>
                    <a:pt x="21309" y="222996"/>
                  </a:lnTo>
                  <a:lnTo>
                    <a:pt x="22937" y="223277"/>
                  </a:lnTo>
                  <a:lnTo>
                    <a:pt x="28575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2" name="SMARTInkShape-1807"/>
            <p:cNvSpPr/>
            <p:nvPr/>
          </p:nvSpPr>
          <p:spPr bwMode="auto">
            <a:xfrm>
              <a:off x="7908131" y="5522119"/>
              <a:ext cx="7145" cy="92870"/>
            </a:xfrm>
            <a:custGeom>
              <a:avLst/>
              <a:gdLst/>
              <a:ahLst/>
              <a:cxnLst/>
              <a:rect l="0" t="0" r="0" b="0"/>
              <a:pathLst>
                <a:path w="7145" h="92870">
                  <a:moveTo>
                    <a:pt x="7144" y="92869"/>
                  </a:moveTo>
                  <a:lnTo>
                    <a:pt x="2234" y="57856"/>
                  </a:lnTo>
                  <a:lnTo>
                    <a:pt x="993" y="2941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3" name="SMARTInkShape-1808"/>
            <p:cNvSpPr/>
            <p:nvPr/>
          </p:nvSpPr>
          <p:spPr bwMode="auto">
            <a:xfrm>
              <a:off x="7886700" y="5364956"/>
              <a:ext cx="173861" cy="297003"/>
            </a:xfrm>
            <a:custGeom>
              <a:avLst/>
              <a:gdLst/>
              <a:ahLst/>
              <a:cxnLst/>
              <a:rect l="0" t="0" r="0" b="0"/>
              <a:pathLst>
                <a:path w="173861" h="297003">
                  <a:moveTo>
                    <a:pt x="0" y="0"/>
                  </a:moveTo>
                  <a:lnTo>
                    <a:pt x="0" y="16094"/>
                  </a:lnTo>
                  <a:lnTo>
                    <a:pt x="4233" y="23293"/>
                  </a:lnTo>
                  <a:lnTo>
                    <a:pt x="17659" y="36271"/>
                  </a:lnTo>
                  <a:lnTo>
                    <a:pt x="47320" y="54878"/>
                  </a:lnTo>
                  <a:lnTo>
                    <a:pt x="74434" y="69089"/>
                  </a:lnTo>
                  <a:lnTo>
                    <a:pt x="106369" y="87146"/>
                  </a:lnTo>
                  <a:lnTo>
                    <a:pt x="137174" y="107577"/>
                  </a:lnTo>
                  <a:lnTo>
                    <a:pt x="162616" y="132505"/>
                  </a:lnTo>
                  <a:lnTo>
                    <a:pt x="171493" y="150702"/>
                  </a:lnTo>
                  <a:lnTo>
                    <a:pt x="173860" y="159999"/>
                  </a:lnTo>
                  <a:lnTo>
                    <a:pt x="172256" y="178796"/>
                  </a:lnTo>
                  <a:lnTo>
                    <a:pt x="164664" y="197734"/>
                  </a:lnTo>
                  <a:lnTo>
                    <a:pt x="141746" y="226246"/>
                  </a:lnTo>
                  <a:lnTo>
                    <a:pt x="110173" y="254008"/>
                  </a:lnTo>
                  <a:lnTo>
                    <a:pt x="76477" y="276874"/>
                  </a:lnTo>
                  <a:lnTo>
                    <a:pt x="47619" y="292469"/>
                  </a:lnTo>
                  <a:lnTo>
                    <a:pt x="34129" y="296674"/>
                  </a:lnTo>
                  <a:lnTo>
                    <a:pt x="29897" y="297002"/>
                  </a:lnTo>
                  <a:lnTo>
                    <a:pt x="27074" y="296426"/>
                  </a:lnTo>
                  <a:lnTo>
                    <a:pt x="25193" y="295249"/>
                  </a:lnTo>
                  <a:lnTo>
                    <a:pt x="26321" y="292082"/>
                  </a:lnTo>
                  <a:lnTo>
                    <a:pt x="40871" y="275456"/>
                  </a:lnTo>
                  <a:lnTo>
                    <a:pt x="70407" y="249980"/>
                  </a:lnTo>
                  <a:lnTo>
                    <a:pt x="104204" y="221618"/>
                  </a:lnTo>
                  <a:lnTo>
                    <a:pt x="121444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4" name="SMARTInkShape-1809"/>
            <p:cNvSpPr/>
            <p:nvPr/>
          </p:nvSpPr>
          <p:spPr bwMode="auto">
            <a:xfrm>
              <a:off x="8222456" y="5357813"/>
              <a:ext cx="35720" cy="209201"/>
            </a:xfrm>
            <a:custGeom>
              <a:avLst/>
              <a:gdLst/>
              <a:ahLst/>
              <a:cxnLst/>
              <a:rect l="0" t="0" r="0" b="0"/>
              <a:pathLst>
                <a:path w="35720" h="209201">
                  <a:moveTo>
                    <a:pt x="35719" y="0"/>
                  </a:moveTo>
                  <a:lnTo>
                    <a:pt x="31926" y="0"/>
                  </a:lnTo>
                  <a:lnTo>
                    <a:pt x="30809" y="1587"/>
                  </a:lnTo>
                  <a:lnTo>
                    <a:pt x="29016" y="15541"/>
                  </a:lnTo>
                  <a:lnTo>
                    <a:pt x="28633" y="44762"/>
                  </a:lnTo>
                  <a:lnTo>
                    <a:pt x="28587" y="79426"/>
                  </a:lnTo>
                  <a:lnTo>
                    <a:pt x="26462" y="109523"/>
                  </a:lnTo>
                  <a:lnTo>
                    <a:pt x="22922" y="141459"/>
                  </a:lnTo>
                  <a:lnTo>
                    <a:pt x="17933" y="176903"/>
                  </a:lnTo>
                  <a:lnTo>
                    <a:pt x="12651" y="204202"/>
                  </a:lnTo>
                  <a:lnTo>
                    <a:pt x="9592" y="209025"/>
                  </a:lnTo>
                  <a:lnTo>
                    <a:pt x="8776" y="209200"/>
                  </a:lnTo>
                  <a:lnTo>
                    <a:pt x="8232" y="208522"/>
                  </a:lnTo>
                  <a:lnTo>
                    <a:pt x="7466" y="203777"/>
                  </a:lnTo>
                  <a:lnTo>
                    <a:pt x="3380" y="170525"/>
                  </a:lnTo>
                  <a:lnTo>
                    <a:pt x="668" y="135254"/>
                  </a:lnTo>
                  <a:lnTo>
                    <a:pt x="0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5" name="SMARTInkShape-1810"/>
            <p:cNvSpPr/>
            <p:nvPr/>
          </p:nvSpPr>
          <p:spPr bwMode="auto">
            <a:xfrm>
              <a:off x="8208169" y="5336503"/>
              <a:ext cx="264191" cy="203659"/>
            </a:xfrm>
            <a:custGeom>
              <a:avLst/>
              <a:gdLst/>
              <a:ahLst/>
              <a:cxnLst/>
              <a:rect l="0" t="0" r="0" b="0"/>
              <a:pathLst>
                <a:path w="264191" h="203659">
                  <a:moveTo>
                    <a:pt x="0" y="28453"/>
                  </a:moveTo>
                  <a:lnTo>
                    <a:pt x="0" y="22302"/>
                  </a:lnTo>
                  <a:lnTo>
                    <a:pt x="4910" y="15802"/>
                  </a:lnTo>
                  <a:lnTo>
                    <a:pt x="6151" y="11454"/>
                  </a:lnTo>
                  <a:lnTo>
                    <a:pt x="10936" y="6875"/>
                  </a:lnTo>
                  <a:lnTo>
                    <a:pt x="18354" y="2988"/>
                  </a:lnTo>
                  <a:lnTo>
                    <a:pt x="48288" y="288"/>
                  </a:lnTo>
                  <a:lnTo>
                    <a:pt x="78513" y="0"/>
                  </a:lnTo>
                  <a:lnTo>
                    <a:pt x="112604" y="3707"/>
                  </a:lnTo>
                  <a:lnTo>
                    <a:pt x="147840" y="9832"/>
                  </a:lnTo>
                  <a:lnTo>
                    <a:pt x="183416" y="20467"/>
                  </a:lnTo>
                  <a:lnTo>
                    <a:pt x="218793" y="38282"/>
                  </a:lnTo>
                  <a:lnTo>
                    <a:pt x="235043" y="51562"/>
                  </a:lnTo>
                  <a:lnTo>
                    <a:pt x="239401" y="58039"/>
                  </a:lnTo>
                  <a:lnTo>
                    <a:pt x="238182" y="60877"/>
                  </a:lnTo>
                  <a:lnTo>
                    <a:pt x="230477" y="66147"/>
                  </a:lnTo>
                  <a:lnTo>
                    <a:pt x="205167" y="73577"/>
                  </a:lnTo>
                  <a:lnTo>
                    <a:pt x="172532" y="80805"/>
                  </a:lnTo>
                  <a:lnTo>
                    <a:pt x="147325" y="83471"/>
                  </a:lnTo>
                  <a:lnTo>
                    <a:pt x="121833" y="84656"/>
                  </a:lnTo>
                  <a:lnTo>
                    <a:pt x="89633" y="85323"/>
                  </a:lnTo>
                  <a:lnTo>
                    <a:pt x="54697" y="85579"/>
                  </a:lnTo>
                  <a:lnTo>
                    <a:pt x="54720" y="85587"/>
                  </a:lnTo>
                  <a:lnTo>
                    <a:pt x="64897" y="87716"/>
                  </a:lnTo>
                  <a:lnTo>
                    <a:pt x="100573" y="95546"/>
                  </a:lnTo>
                  <a:lnTo>
                    <a:pt x="124867" y="100076"/>
                  </a:lnTo>
                  <a:lnTo>
                    <a:pt x="151540" y="105529"/>
                  </a:lnTo>
                  <a:lnTo>
                    <a:pt x="179270" y="113245"/>
                  </a:lnTo>
                  <a:lnTo>
                    <a:pt x="205352" y="121965"/>
                  </a:lnTo>
                  <a:lnTo>
                    <a:pt x="238115" y="135800"/>
                  </a:lnTo>
                  <a:lnTo>
                    <a:pt x="253466" y="145219"/>
                  </a:lnTo>
                  <a:lnTo>
                    <a:pt x="262935" y="154697"/>
                  </a:lnTo>
                  <a:lnTo>
                    <a:pt x="264190" y="159447"/>
                  </a:lnTo>
                  <a:lnTo>
                    <a:pt x="263439" y="164202"/>
                  </a:lnTo>
                  <a:lnTo>
                    <a:pt x="261350" y="168958"/>
                  </a:lnTo>
                  <a:lnTo>
                    <a:pt x="248447" y="178477"/>
                  </a:lnTo>
                  <a:lnTo>
                    <a:pt x="218870" y="190645"/>
                  </a:lnTo>
                  <a:lnTo>
                    <a:pt x="194113" y="195788"/>
                  </a:lnTo>
                  <a:lnTo>
                    <a:pt x="161943" y="198074"/>
                  </a:lnTo>
                  <a:lnTo>
                    <a:pt x="128596" y="201207"/>
                  </a:lnTo>
                  <a:lnTo>
                    <a:pt x="96841" y="203658"/>
                  </a:lnTo>
                  <a:lnTo>
                    <a:pt x="69499" y="202101"/>
                  </a:lnTo>
                  <a:lnTo>
                    <a:pt x="34189" y="199544"/>
                  </a:lnTo>
                  <a:lnTo>
                    <a:pt x="31524" y="198076"/>
                  </a:lnTo>
                  <a:lnTo>
                    <a:pt x="30541" y="196303"/>
                  </a:lnTo>
                  <a:lnTo>
                    <a:pt x="32267" y="194328"/>
                  </a:lnTo>
                  <a:lnTo>
                    <a:pt x="66162" y="179336"/>
                  </a:lnTo>
                  <a:lnTo>
                    <a:pt x="93963" y="168537"/>
                  </a:lnTo>
                  <a:lnTo>
                    <a:pt x="142875" y="149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6" name="SMARTInkShape-1811"/>
            <p:cNvSpPr/>
            <p:nvPr/>
          </p:nvSpPr>
          <p:spPr bwMode="auto">
            <a:xfrm>
              <a:off x="8601162" y="5215232"/>
              <a:ext cx="21172" cy="485482"/>
            </a:xfrm>
            <a:custGeom>
              <a:avLst/>
              <a:gdLst/>
              <a:ahLst/>
              <a:cxnLst/>
              <a:rect l="0" t="0" r="0" b="0"/>
              <a:pathLst>
                <a:path w="21172" h="485482">
                  <a:moveTo>
                    <a:pt x="7057" y="6849"/>
                  </a:moveTo>
                  <a:lnTo>
                    <a:pt x="7057" y="3057"/>
                  </a:lnTo>
                  <a:lnTo>
                    <a:pt x="6263" y="1939"/>
                  </a:lnTo>
                  <a:lnTo>
                    <a:pt x="4940" y="1195"/>
                  </a:lnTo>
                  <a:lnTo>
                    <a:pt x="906" y="0"/>
                  </a:lnTo>
                  <a:lnTo>
                    <a:pt x="0" y="27202"/>
                  </a:lnTo>
                  <a:lnTo>
                    <a:pt x="3731" y="56977"/>
                  </a:lnTo>
                  <a:lnTo>
                    <a:pt x="5579" y="85749"/>
                  </a:lnTo>
                  <a:lnTo>
                    <a:pt x="7193" y="121291"/>
                  </a:lnTo>
                  <a:lnTo>
                    <a:pt x="8736" y="141881"/>
                  </a:lnTo>
                  <a:lnTo>
                    <a:pt x="10557" y="163545"/>
                  </a:lnTo>
                  <a:lnTo>
                    <a:pt x="12566" y="185926"/>
                  </a:lnTo>
                  <a:lnTo>
                    <a:pt x="14698" y="208784"/>
                  </a:lnTo>
                  <a:lnTo>
                    <a:pt x="16914" y="231960"/>
                  </a:lnTo>
                  <a:lnTo>
                    <a:pt x="18390" y="256142"/>
                  </a:lnTo>
                  <a:lnTo>
                    <a:pt x="19375" y="280994"/>
                  </a:lnTo>
                  <a:lnTo>
                    <a:pt x="20031" y="306294"/>
                  </a:lnTo>
                  <a:lnTo>
                    <a:pt x="20469" y="329510"/>
                  </a:lnTo>
                  <a:lnTo>
                    <a:pt x="20761" y="351338"/>
                  </a:lnTo>
                  <a:lnTo>
                    <a:pt x="20955" y="372240"/>
                  </a:lnTo>
                  <a:lnTo>
                    <a:pt x="21085" y="391730"/>
                  </a:lnTo>
                  <a:lnTo>
                    <a:pt x="21171" y="410280"/>
                  </a:lnTo>
                  <a:lnTo>
                    <a:pt x="20474" y="442533"/>
                  </a:lnTo>
                  <a:lnTo>
                    <a:pt x="14201" y="485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70" name="SMARTInkShape-Group319"/>
          <p:cNvGrpSpPr/>
          <p:nvPr/>
        </p:nvGrpSpPr>
        <p:grpSpPr>
          <a:xfrm>
            <a:off x="4814888" y="5879306"/>
            <a:ext cx="2386013" cy="582387"/>
            <a:chOff x="4814888" y="5879306"/>
            <a:chExt cx="2386013" cy="582387"/>
          </a:xfrm>
        </p:grpSpPr>
        <p:sp>
          <p:nvSpPr>
            <p:cNvPr id="2508858" name="SMARTInkShape-1812"/>
            <p:cNvSpPr/>
            <p:nvPr/>
          </p:nvSpPr>
          <p:spPr bwMode="auto">
            <a:xfrm>
              <a:off x="4814888" y="6122194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0" y="7144"/>
                  </a:moveTo>
                  <a:lnTo>
                    <a:pt x="0" y="3351"/>
                  </a:lnTo>
                  <a:lnTo>
                    <a:pt x="793" y="2234"/>
                  </a:lnTo>
                  <a:lnTo>
                    <a:pt x="2116" y="1489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9" name="SMARTInkShape-1813"/>
            <p:cNvSpPr/>
            <p:nvPr/>
          </p:nvSpPr>
          <p:spPr bwMode="auto">
            <a:xfrm>
              <a:off x="4822031" y="6122194"/>
              <a:ext cx="207170" cy="313826"/>
            </a:xfrm>
            <a:custGeom>
              <a:avLst/>
              <a:gdLst/>
              <a:ahLst/>
              <a:cxnLst/>
              <a:rect l="0" t="0" r="0" b="0"/>
              <a:pathLst>
                <a:path w="207170" h="313826">
                  <a:moveTo>
                    <a:pt x="0" y="0"/>
                  </a:moveTo>
                  <a:lnTo>
                    <a:pt x="0" y="33618"/>
                  </a:lnTo>
                  <a:lnTo>
                    <a:pt x="0" y="62877"/>
                  </a:lnTo>
                  <a:lnTo>
                    <a:pt x="0" y="88270"/>
                  </a:lnTo>
                  <a:lnTo>
                    <a:pt x="0" y="115431"/>
                  </a:lnTo>
                  <a:lnTo>
                    <a:pt x="0" y="145494"/>
                  </a:lnTo>
                  <a:lnTo>
                    <a:pt x="794" y="177377"/>
                  </a:lnTo>
                  <a:lnTo>
                    <a:pt x="3792" y="210067"/>
                  </a:lnTo>
                  <a:lnTo>
                    <a:pt x="5655" y="238884"/>
                  </a:lnTo>
                  <a:lnTo>
                    <a:pt x="8070" y="264127"/>
                  </a:lnTo>
                  <a:lnTo>
                    <a:pt x="18354" y="294600"/>
                  </a:lnTo>
                  <a:lnTo>
                    <a:pt x="26943" y="308469"/>
                  </a:lnTo>
                  <a:lnTo>
                    <a:pt x="32250" y="312008"/>
                  </a:lnTo>
                  <a:lnTo>
                    <a:pt x="44496" y="313825"/>
                  </a:lnTo>
                  <a:lnTo>
                    <a:pt x="68570" y="306592"/>
                  </a:lnTo>
                  <a:lnTo>
                    <a:pt x="95812" y="290602"/>
                  </a:lnTo>
                  <a:lnTo>
                    <a:pt x="123992" y="266991"/>
                  </a:lnTo>
                  <a:lnTo>
                    <a:pt x="148657" y="239887"/>
                  </a:lnTo>
                  <a:lnTo>
                    <a:pt x="171047" y="211747"/>
                  </a:lnTo>
                  <a:lnTo>
                    <a:pt x="193448" y="180292"/>
                  </a:lnTo>
                  <a:lnTo>
                    <a:pt x="204223" y="160085"/>
                  </a:lnTo>
                  <a:lnTo>
                    <a:pt x="207169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0" name="SMARTInkShape-1814"/>
            <p:cNvSpPr/>
            <p:nvPr/>
          </p:nvSpPr>
          <p:spPr bwMode="auto">
            <a:xfrm>
              <a:off x="4829175" y="6236494"/>
              <a:ext cx="150020" cy="57151"/>
            </a:xfrm>
            <a:custGeom>
              <a:avLst/>
              <a:gdLst/>
              <a:ahLst/>
              <a:cxnLst/>
              <a:rect l="0" t="0" r="0" b="0"/>
              <a:pathLst>
                <a:path w="150020" h="57151">
                  <a:moveTo>
                    <a:pt x="0" y="57150"/>
                  </a:moveTo>
                  <a:lnTo>
                    <a:pt x="0" y="53357"/>
                  </a:lnTo>
                  <a:lnTo>
                    <a:pt x="794" y="52240"/>
                  </a:lnTo>
                  <a:lnTo>
                    <a:pt x="2117" y="51495"/>
                  </a:lnTo>
                  <a:lnTo>
                    <a:pt x="9887" y="50447"/>
                  </a:lnTo>
                  <a:lnTo>
                    <a:pt x="44434" y="50032"/>
                  </a:lnTo>
                  <a:lnTo>
                    <a:pt x="78788" y="44355"/>
                  </a:lnTo>
                  <a:lnTo>
                    <a:pt x="107197" y="39365"/>
                  </a:lnTo>
                  <a:lnTo>
                    <a:pt x="124807" y="33006"/>
                  </a:lnTo>
                  <a:lnTo>
                    <a:pt x="132993" y="26311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1" name="SMARTInkShape-1815"/>
            <p:cNvSpPr/>
            <p:nvPr/>
          </p:nvSpPr>
          <p:spPr bwMode="auto">
            <a:xfrm>
              <a:off x="4836319" y="6036469"/>
              <a:ext cx="278607" cy="57151"/>
            </a:xfrm>
            <a:custGeom>
              <a:avLst/>
              <a:gdLst/>
              <a:ahLst/>
              <a:cxnLst/>
              <a:rect l="0" t="0" r="0" b="0"/>
              <a:pathLst>
                <a:path w="278607" h="57151">
                  <a:moveTo>
                    <a:pt x="0" y="57150"/>
                  </a:moveTo>
                  <a:lnTo>
                    <a:pt x="11406" y="52240"/>
                  </a:lnTo>
                  <a:lnTo>
                    <a:pt x="41169" y="50300"/>
                  </a:lnTo>
                  <a:lnTo>
                    <a:pt x="76806" y="49270"/>
                  </a:lnTo>
                  <a:lnTo>
                    <a:pt x="105748" y="45114"/>
                  </a:lnTo>
                  <a:lnTo>
                    <a:pt x="139106" y="42736"/>
                  </a:lnTo>
                  <a:lnTo>
                    <a:pt x="174126" y="37357"/>
                  </a:lnTo>
                  <a:lnTo>
                    <a:pt x="208844" y="30736"/>
                  </a:lnTo>
                  <a:lnTo>
                    <a:pt x="239591" y="22160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2" name="SMARTInkShape-1816"/>
            <p:cNvSpPr/>
            <p:nvPr/>
          </p:nvSpPr>
          <p:spPr bwMode="auto">
            <a:xfrm>
              <a:off x="5404920" y="6133500"/>
              <a:ext cx="138631" cy="229461"/>
            </a:xfrm>
            <a:custGeom>
              <a:avLst/>
              <a:gdLst/>
              <a:ahLst/>
              <a:cxnLst/>
              <a:rect l="0" t="0" r="0" b="0"/>
              <a:pathLst>
                <a:path w="138631" h="229461">
                  <a:moveTo>
                    <a:pt x="81480" y="45844"/>
                  </a:moveTo>
                  <a:lnTo>
                    <a:pt x="77688" y="45844"/>
                  </a:lnTo>
                  <a:lnTo>
                    <a:pt x="76570" y="45050"/>
                  </a:lnTo>
                  <a:lnTo>
                    <a:pt x="75826" y="43727"/>
                  </a:lnTo>
                  <a:lnTo>
                    <a:pt x="73739" y="33659"/>
                  </a:lnTo>
                  <a:lnTo>
                    <a:pt x="50490" y="891"/>
                  </a:lnTo>
                  <a:lnTo>
                    <a:pt x="48120" y="0"/>
                  </a:lnTo>
                  <a:lnTo>
                    <a:pt x="45746" y="200"/>
                  </a:lnTo>
                  <a:lnTo>
                    <a:pt x="32441" y="6224"/>
                  </a:lnTo>
                  <a:lnTo>
                    <a:pt x="25818" y="14742"/>
                  </a:lnTo>
                  <a:lnTo>
                    <a:pt x="17627" y="37157"/>
                  </a:lnTo>
                  <a:lnTo>
                    <a:pt x="10173" y="68935"/>
                  </a:lnTo>
                  <a:lnTo>
                    <a:pt x="5338" y="92619"/>
                  </a:lnTo>
                  <a:lnTo>
                    <a:pt x="543" y="119020"/>
                  </a:lnTo>
                  <a:lnTo>
                    <a:pt x="0" y="144512"/>
                  </a:lnTo>
                  <a:lnTo>
                    <a:pt x="6273" y="179060"/>
                  </a:lnTo>
                  <a:lnTo>
                    <a:pt x="18186" y="205171"/>
                  </a:lnTo>
                  <a:lnTo>
                    <a:pt x="27950" y="216668"/>
                  </a:lnTo>
                  <a:lnTo>
                    <a:pt x="40226" y="224424"/>
                  </a:lnTo>
                  <a:lnTo>
                    <a:pt x="60525" y="229460"/>
                  </a:lnTo>
                  <a:lnTo>
                    <a:pt x="74549" y="226406"/>
                  </a:lnTo>
                  <a:lnTo>
                    <a:pt x="106745" y="207716"/>
                  </a:lnTo>
                  <a:lnTo>
                    <a:pt x="130686" y="173656"/>
                  </a:lnTo>
                  <a:lnTo>
                    <a:pt x="138630" y="160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3" name="SMARTInkShape-1817"/>
            <p:cNvSpPr/>
            <p:nvPr/>
          </p:nvSpPr>
          <p:spPr bwMode="auto">
            <a:xfrm>
              <a:off x="5537068" y="6161174"/>
              <a:ext cx="116310" cy="131930"/>
            </a:xfrm>
            <a:custGeom>
              <a:avLst/>
              <a:gdLst/>
              <a:ahLst/>
              <a:cxnLst/>
              <a:rect l="0" t="0" r="0" b="0"/>
              <a:pathLst>
                <a:path w="116310" h="131930">
                  <a:moveTo>
                    <a:pt x="6482" y="61032"/>
                  </a:moveTo>
                  <a:lnTo>
                    <a:pt x="6482" y="64824"/>
                  </a:lnTo>
                  <a:lnTo>
                    <a:pt x="0" y="92350"/>
                  </a:lnTo>
                  <a:lnTo>
                    <a:pt x="328" y="106383"/>
                  </a:lnTo>
                  <a:lnTo>
                    <a:pt x="3218" y="115849"/>
                  </a:lnTo>
                  <a:lnTo>
                    <a:pt x="11381" y="123231"/>
                  </a:lnTo>
                  <a:lnTo>
                    <a:pt x="22947" y="128364"/>
                  </a:lnTo>
                  <a:lnTo>
                    <a:pt x="56775" y="131929"/>
                  </a:lnTo>
                  <a:lnTo>
                    <a:pt x="84326" y="126660"/>
                  </a:lnTo>
                  <a:lnTo>
                    <a:pt x="95584" y="122479"/>
                  </a:lnTo>
                  <a:lnTo>
                    <a:pt x="103761" y="115858"/>
                  </a:lnTo>
                  <a:lnTo>
                    <a:pt x="110042" y="106831"/>
                  </a:lnTo>
                  <a:lnTo>
                    <a:pt x="115480" y="94881"/>
                  </a:lnTo>
                  <a:lnTo>
                    <a:pt x="116309" y="79516"/>
                  </a:lnTo>
                  <a:lnTo>
                    <a:pt x="113237" y="62897"/>
                  </a:lnTo>
                  <a:lnTo>
                    <a:pt x="101789" y="40154"/>
                  </a:lnTo>
                  <a:lnTo>
                    <a:pt x="76990" y="13252"/>
                  </a:lnTo>
                  <a:lnTo>
                    <a:pt x="63219" y="4078"/>
                  </a:lnTo>
                  <a:lnTo>
                    <a:pt x="49161" y="0"/>
                  </a:lnTo>
                  <a:lnTo>
                    <a:pt x="37093" y="305"/>
                  </a:lnTo>
                  <a:lnTo>
                    <a:pt x="31651" y="1498"/>
                  </a:lnTo>
                  <a:lnTo>
                    <a:pt x="23489" y="7056"/>
                  </a:lnTo>
                  <a:lnTo>
                    <a:pt x="20201" y="10760"/>
                  </a:lnTo>
                  <a:lnTo>
                    <a:pt x="18803" y="14818"/>
                  </a:lnTo>
                  <a:lnTo>
                    <a:pt x="19366" y="23559"/>
                  </a:lnTo>
                  <a:lnTo>
                    <a:pt x="24146" y="37406"/>
                  </a:lnTo>
                  <a:lnTo>
                    <a:pt x="30472" y="44711"/>
                  </a:lnTo>
                  <a:lnTo>
                    <a:pt x="34382" y="47770"/>
                  </a:lnTo>
                  <a:lnTo>
                    <a:pt x="47192" y="51169"/>
                  </a:lnTo>
                  <a:lnTo>
                    <a:pt x="70776" y="53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4" name="SMARTInkShape-1818"/>
            <p:cNvSpPr/>
            <p:nvPr/>
          </p:nvSpPr>
          <p:spPr bwMode="auto">
            <a:xfrm>
              <a:off x="5723267" y="6129183"/>
              <a:ext cx="425251" cy="332510"/>
            </a:xfrm>
            <a:custGeom>
              <a:avLst/>
              <a:gdLst/>
              <a:ahLst/>
              <a:cxnLst/>
              <a:rect l="0" t="0" r="0" b="0"/>
              <a:pathLst>
                <a:path w="425251" h="332510">
                  <a:moveTo>
                    <a:pt x="34596" y="7298"/>
                  </a:moveTo>
                  <a:lnTo>
                    <a:pt x="41445" y="449"/>
                  </a:lnTo>
                  <a:lnTo>
                    <a:pt x="27978" y="35236"/>
                  </a:lnTo>
                  <a:lnTo>
                    <a:pt x="18788" y="69728"/>
                  </a:lnTo>
                  <a:lnTo>
                    <a:pt x="11038" y="101290"/>
                  </a:lnTo>
                  <a:lnTo>
                    <a:pt x="6218" y="134696"/>
                  </a:lnTo>
                  <a:lnTo>
                    <a:pt x="0" y="163863"/>
                  </a:lnTo>
                  <a:lnTo>
                    <a:pt x="420" y="166444"/>
                  </a:lnTo>
                  <a:lnTo>
                    <a:pt x="1493" y="168164"/>
                  </a:lnTo>
                  <a:lnTo>
                    <a:pt x="3002" y="169310"/>
                  </a:lnTo>
                  <a:lnTo>
                    <a:pt x="4802" y="169281"/>
                  </a:lnTo>
                  <a:lnTo>
                    <a:pt x="8919" y="167133"/>
                  </a:lnTo>
                  <a:lnTo>
                    <a:pt x="22938" y="147879"/>
                  </a:lnTo>
                  <a:lnTo>
                    <a:pt x="38408" y="116912"/>
                  </a:lnTo>
                  <a:lnTo>
                    <a:pt x="52923" y="84490"/>
                  </a:lnTo>
                  <a:lnTo>
                    <a:pt x="64367" y="51866"/>
                  </a:lnTo>
                  <a:lnTo>
                    <a:pt x="78665" y="16190"/>
                  </a:lnTo>
                  <a:lnTo>
                    <a:pt x="86635" y="1113"/>
                  </a:lnTo>
                  <a:lnTo>
                    <a:pt x="89132" y="0"/>
                  </a:lnTo>
                  <a:lnTo>
                    <a:pt x="91591" y="845"/>
                  </a:lnTo>
                  <a:lnTo>
                    <a:pt x="94024" y="2996"/>
                  </a:lnTo>
                  <a:lnTo>
                    <a:pt x="96727" y="9620"/>
                  </a:lnTo>
                  <a:lnTo>
                    <a:pt x="98462" y="34391"/>
                  </a:lnTo>
                  <a:lnTo>
                    <a:pt x="93895" y="69065"/>
                  </a:lnTo>
                  <a:lnTo>
                    <a:pt x="92170" y="99668"/>
                  </a:lnTo>
                  <a:lnTo>
                    <a:pt x="92595" y="129323"/>
                  </a:lnTo>
                  <a:lnTo>
                    <a:pt x="95563" y="136408"/>
                  </a:lnTo>
                  <a:lnTo>
                    <a:pt x="96672" y="137822"/>
                  </a:lnTo>
                  <a:lnTo>
                    <a:pt x="97411" y="137970"/>
                  </a:lnTo>
                  <a:lnTo>
                    <a:pt x="97903" y="137275"/>
                  </a:lnTo>
                  <a:lnTo>
                    <a:pt x="122482" y="118480"/>
                  </a:lnTo>
                  <a:lnTo>
                    <a:pt x="150669" y="83353"/>
                  </a:lnTo>
                  <a:lnTo>
                    <a:pt x="177821" y="51072"/>
                  </a:lnTo>
                  <a:lnTo>
                    <a:pt x="200412" y="29057"/>
                  </a:lnTo>
                  <a:lnTo>
                    <a:pt x="210421" y="24906"/>
                  </a:lnTo>
                  <a:lnTo>
                    <a:pt x="214519" y="25387"/>
                  </a:lnTo>
                  <a:lnTo>
                    <a:pt x="218044" y="27295"/>
                  </a:lnTo>
                  <a:lnTo>
                    <a:pt x="221189" y="30154"/>
                  </a:lnTo>
                  <a:lnTo>
                    <a:pt x="229406" y="45556"/>
                  </a:lnTo>
                  <a:lnTo>
                    <a:pt x="233075" y="76578"/>
                  </a:lnTo>
                  <a:lnTo>
                    <a:pt x="234315" y="111823"/>
                  </a:lnTo>
                  <a:lnTo>
                    <a:pt x="234580" y="136196"/>
                  </a:lnTo>
                  <a:lnTo>
                    <a:pt x="235387" y="138474"/>
                  </a:lnTo>
                  <a:lnTo>
                    <a:pt x="236719" y="139992"/>
                  </a:lnTo>
                  <a:lnTo>
                    <a:pt x="238401" y="141005"/>
                  </a:lnTo>
                  <a:lnTo>
                    <a:pt x="240316" y="140886"/>
                  </a:lnTo>
                  <a:lnTo>
                    <a:pt x="244560" y="138638"/>
                  </a:lnTo>
                  <a:lnTo>
                    <a:pt x="277685" y="109163"/>
                  </a:lnTo>
                  <a:lnTo>
                    <a:pt x="287098" y="104166"/>
                  </a:lnTo>
                  <a:lnTo>
                    <a:pt x="296573" y="101944"/>
                  </a:lnTo>
                  <a:lnTo>
                    <a:pt x="306076" y="103073"/>
                  </a:lnTo>
                  <a:lnTo>
                    <a:pt x="310832" y="104486"/>
                  </a:lnTo>
                  <a:lnTo>
                    <a:pt x="314797" y="107809"/>
                  </a:lnTo>
                  <a:lnTo>
                    <a:pt x="321319" y="117851"/>
                  </a:lnTo>
                  <a:lnTo>
                    <a:pt x="329453" y="140684"/>
                  </a:lnTo>
                  <a:lnTo>
                    <a:pt x="333098" y="175143"/>
                  </a:lnTo>
                  <a:lnTo>
                    <a:pt x="331834" y="199635"/>
                  </a:lnTo>
                  <a:lnTo>
                    <a:pt x="329421" y="223750"/>
                  </a:lnTo>
                  <a:lnTo>
                    <a:pt x="327268" y="258845"/>
                  </a:lnTo>
                  <a:lnTo>
                    <a:pt x="321955" y="288911"/>
                  </a:lnTo>
                  <a:lnTo>
                    <a:pt x="310719" y="324430"/>
                  </a:lnTo>
                  <a:lnTo>
                    <a:pt x="307578" y="328257"/>
                  </a:lnTo>
                  <a:lnTo>
                    <a:pt x="299855" y="332509"/>
                  </a:lnTo>
                  <a:lnTo>
                    <a:pt x="296366" y="331261"/>
                  </a:lnTo>
                  <a:lnTo>
                    <a:pt x="290374" y="323525"/>
                  </a:lnTo>
                  <a:lnTo>
                    <a:pt x="282537" y="305783"/>
                  </a:lnTo>
                  <a:lnTo>
                    <a:pt x="278981" y="277860"/>
                  </a:lnTo>
                  <a:lnTo>
                    <a:pt x="278149" y="251638"/>
                  </a:lnTo>
                  <a:lnTo>
                    <a:pt x="277779" y="221463"/>
                  </a:lnTo>
                  <a:lnTo>
                    <a:pt x="277614" y="189530"/>
                  </a:lnTo>
                  <a:lnTo>
                    <a:pt x="281775" y="156817"/>
                  </a:lnTo>
                  <a:lnTo>
                    <a:pt x="288122" y="124551"/>
                  </a:lnTo>
                  <a:lnTo>
                    <a:pt x="293588" y="94336"/>
                  </a:lnTo>
                  <a:lnTo>
                    <a:pt x="300780" y="69265"/>
                  </a:lnTo>
                  <a:lnTo>
                    <a:pt x="313754" y="41534"/>
                  </a:lnTo>
                  <a:lnTo>
                    <a:pt x="318333" y="34884"/>
                  </a:lnTo>
                  <a:lnTo>
                    <a:pt x="331886" y="25380"/>
                  </a:lnTo>
                  <a:lnTo>
                    <a:pt x="355250" y="17683"/>
                  </a:lnTo>
                  <a:lnTo>
                    <a:pt x="362665" y="16602"/>
                  </a:lnTo>
                  <a:lnTo>
                    <a:pt x="377254" y="19635"/>
                  </a:lnTo>
                  <a:lnTo>
                    <a:pt x="411595" y="33235"/>
                  </a:lnTo>
                  <a:lnTo>
                    <a:pt x="419903" y="38141"/>
                  </a:lnTo>
                  <a:lnTo>
                    <a:pt x="424124" y="42967"/>
                  </a:lnTo>
                  <a:lnTo>
                    <a:pt x="425250" y="45365"/>
                  </a:lnTo>
                  <a:lnTo>
                    <a:pt x="424413" y="48551"/>
                  </a:lnTo>
                  <a:lnTo>
                    <a:pt x="419250" y="56324"/>
                  </a:lnTo>
                  <a:lnTo>
                    <a:pt x="407430" y="62954"/>
                  </a:lnTo>
                  <a:lnTo>
                    <a:pt x="382925" y="69032"/>
                  </a:lnTo>
                  <a:lnTo>
                    <a:pt x="355557" y="72951"/>
                  </a:lnTo>
                  <a:lnTo>
                    <a:pt x="325449" y="77593"/>
                  </a:lnTo>
                  <a:lnTo>
                    <a:pt x="309245" y="74605"/>
                  </a:lnTo>
                  <a:lnTo>
                    <a:pt x="305801" y="72807"/>
                  </a:lnTo>
                  <a:lnTo>
                    <a:pt x="303506" y="70814"/>
                  </a:lnTo>
                  <a:lnTo>
                    <a:pt x="301975" y="68692"/>
                  </a:lnTo>
                  <a:lnTo>
                    <a:pt x="302543" y="65690"/>
                  </a:lnTo>
                  <a:lnTo>
                    <a:pt x="313202" y="501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5" name="SMARTInkShape-1819"/>
            <p:cNvSpPr/>
            <p:nvPr/>
          </p:nvSpPr>
          <p:spPr bwMode="auto">
            <a:xfrm>
              <a:off x="6193790" y="6093619"/>
              <a:ext cx="392749" cy="190566"/>
            </a:xfrm>
            <a:custGeom>
              <a:avLst/>
              <a:gdLst/>
              <a:ahLst/>
              <a:cxnLst/>
              <a:rect l="0" t="0" r="0" b="0"/>
              <a:pathLst>
                <a:path w="392749" h="190566">
                  <a:moveTo>
                    <a:pt x="92710" y="14287"/>
                  </a:moveTo>
                  <a:lnTo>
                    <a:pt x="88918" y="10495"/>
                  </a:lnTo>
                  <a:lnTo>
                    <a:pt x="82823" y="8633"/>
                  </a:lnTo>
                  <a:lnTo>
                    <a:pt x="69766" y="7438"/>
                  </a:lnTo>
                  <a:lnTo>
                    <a:pt x="54426" y="14815"/>
                  </a:lnTo>
                  <a:lnTo>
                    <a:pt x="45797" y="24841"/>
                  </a:lnTo>
                  <a:lnTo>
                    <a:pt x="29998" y="54472"/>
                  </a:lnTo>
                  <a:lnTo>
                    <a:pt x="16273" y="85372"/>
                  </a:lnTo>
                  <a:lnTo>
                    <a:pt x="5945" y="119663"/>
                  </a:lnTo>
                  <a:lnTo>
                    <a:pt x="1650" y="147374"/>
                  </a:lnTo>
                  <a:lnTo>
                    <a:pt x="80" y="181155"/>
                  </a:lnTo>
                  <a:lnTo>
                    <a:pt x="0" y="185064"/>
                  </a:lnTo>
                  <a:lnTo>
                    <a:pt x="1535" y="187670"/>
                  </a:lnTo>
                  <a:lnTo>
                    <a:pt x="4145" y="189407"/>
                  </a:lnTo>
                  <a:lnTo>
                    <a:pt x="7473" y="190565"/>
                  </a:lnTo>
                  <a:lnTo>
                    <a:pt x="10486" y="190543"/>
                  </a:lnTo>
                  <a:lnTo>
                    <a:pt x="15949" y="188402"/>
                  </a:lnTo>
                  <a:lnTo>
                    <a:pt x="38230" y="160659"/>
                  </a:lnTo>
                  <a:lnTo>
                    <a:pt x="60870" y="125486"/>
                  </a:lnTo>
                  <a:lnTo>
                    <a:pt x="79572" y="97418"/>
                  </a:lnTo>
                  <a:lnTo>
                    <a:pt x="100194" y="65200"/>
                  </a:lnTo>
                  <a:lnTo>
                    <a:pt x="121999" y="30959"/>
                  </a:lnTo>
                  <a:lnTo>
                    <a:pt x="133628" y="10593"/>
                  </a:lnTo>
                  <a:lnTo>
                    <a:pt x="134276" y="11031"/>
                  </a:lnTo>
                  <a:lnTo>
                    <a:pt x="134997" y="15751"/>
                  </a:lnTo>
                  <a:lnTo>
                    <a:pt x="129755" y="43122"/>
                  </a:lnTo>
                  <a:lnTo>
                    <a:pt x="122560" y="69839"/>
                  </a:lnTo>
                  <a:lnTo>
                    <a:pt x="108425" y="105194"/>
                  </a:lnTo>
                  <a:lnTo>
                    <a:pt x="102394" y="128006"/>
                  </a:lnTo>
                  <a:lnTo>
                    <a:pt x="100355" y="153255"/>
                  </a:lnTo>
                  <a:lnTo>
                    <a:pt x="100982" y="156938"/>
                  </a:lnTo>
                  <a:lnTo>
                    <a:pt x="102194" y="159394"/>
                  </a:lnTo>
                  <a:lnTo>
                    <a:pt x="103795" y="161032"/>
                  </a:lnTo>
                  <a:lnTo>
                    <a:pt x="106450" y="161329"/>
                  </a:lnTo>
                  <a:lnTo>
                    <a:pt x="113633" y="159544"/>
                  </a:lnTo>
                  <a:lnTo>
                    <a:pt x="144292" y="137485"/>
                  </a:lnTo>
                  <a:lnTo>
                    <a:pt x="171602" y="107532"/>
                  </a:lnTo>
                  <a:lnTo>
                    <a:pt x="192021" y="79575"/>
                  </a:lnTo>
                  <a:lnTo>
                    <a:pt x="208478" y="47302"/>
                  </a:lnTo>
                  <a:lnTo>
                    <a:pt x="226144" y="13900"/>
                  </a:lnTo>
                  <a:lnTo>
                    <a:pt x="233720" y="2745"/>
                  </a:lnTo>
                  <a:lnTo>
                    <a:pt x="234342" y="3417"/>
                  </a:lnTo>
                  <a:lnTo>
                    <a:pt x="235421" y="23919"/>
                  </a:lnTo>
                  <a:lnTo>
                    <a:pt x="231744" y="51184"/>
                  </a:lnTo>
                  <a:lnTo>
                    <a:pt x="225627" y="80606"/>
                  </a:lnTo>
                  <a:lnTo>
                    <a:pt x="218788" y="109431"/>
                  </a:lnTo>
                  <a:lnTo>
                    <a:pt x="210953" y="140325"/>
                  </a:lnTo>
                  <a:lnTo>
                    <a:pt x="213769" y="159695"/>
                  </a:lnTo>
                  <a:lnTo>
                    <a:pt x="213897" y="159645"/>
                  </a:lnTo>
                  <a:lnTo>
                    <a:pt x="213982" y="158817"/>
                  </a:lnTo>
                  <a:lnTo>
                    <a:pt x="227556" y="139722"/>
                  </a:lnTo>
                  <a:lnTo>
                    <a:pt x="245376" y="109885"/>
                  </a:lnTo>
                  <a:lnTo>
                    <a:pt x="261152" y="82741"/>
                  </a:lnTo>
                  <a:lnTo>
                    <a:pt x="275880" y="54590"/>
                  </a:lnTo>
                  <a:lnTo>
                    <a:pt x="299989" y="23130"/>
                  </a:lnTo>
                  <a:lnTo>
                    <a:pt x="315875" y="7559"/>
                  </a:lnTo>
                  <a:lnTo>
                    <a:pt x="325773" y="3359"/>
                  </a:lnTo>
                  <a:lnTo>
                    <a:pt x="335464" y="3610"/>
                  </a:lnTo>
                  <a:lnTo>
                    <a:pt x="344270" y="6367"/>
                  </a:lnTo>
                  <a:lnTo>
                    <a:pt x="354483" y="13175"/>
                  </a:lnTo>
                  <a:lnTo>
                    <a:pt x="362776" y="20672"/>
                  </a:lnTo>
                  <a:lnTo>
                    <a:pt x="367520" y="29296"/>
                  </a:lnTo>
                  <a:lnTo>
                    <a:pt x="370423" y="37627"/>
                  </a:lnTo>
                  <a:lnTo>
                    <a:pt x="377245" y="48219"/>
                  </a:lnTo>
                  <a:lnTo>
                    <a:pt x="377650" y="47227"/>
                  </a:lnTo>
                  <a:lnTo>
                    <a:pt x="380416" y="34229"/>
                  </a:lnTo>
                  <a:lnTo>
                    <a:pt x="3927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6" name="SMARTInkShape-1820"/>
            <p:cNvSpPr/>
            <p:nvPr/>
          </p:nvSpPr>
          <p:spPr bwMode="auto">
            <a:xfrm>
              <a:off x="6525468" y="6098734"/>
              <a:ext cx="296814" cy="142917"/>
            </a:xfrm>
            <a:custGeom>
              <a:avLst/>
              <a:gdLst/>
              <a:ahLst/>
              <a:cxnLst/>
              <a:rect l="0" t="0" r="0" b="0"/>
              <a:pathLst>
                <a:path w="296814" h="142917">
                  <a:moveTo>
                    <a:pt x="11063" y="52035"/>
                  </a:moveTo>
                  <a:lnTo>
                    <a:pt x="7270" y="55827"/>
                  </a:lnTo>
                  <a:lnTo>
                    <a:pt x="5409" y="59806"/>
                  </a:lnTo>
                  <a:lnTo>
                    <a:pt x="0" y="76077"/>
                  </a:lnTo>
                  <a:lnTo>
                    <a:pt x="1648" y="82034"/>
                  </a:lnTo>
                  <a:lnTo>
                    <a:pt x="7039" y="89851"/>
                  </a:lnTo>
                  <a:lnTo>
                    <a:pt x="15624" y="92655"/>
                  </a:lnTo>
                  <a:lnTo>
                    <a:pt x="27378" y="93107"/>
                  </a:lnTo>
                  <a:lnTo>
                    <a:pt x="61336" y="84823"/>
                  </a:lnTo>
                  <a:lnTo>
                    <a:pt x="95401" y="74151"/>
                  </a:lnTo>
                  <a:lnTo>
                    <a:pt x="130587" y="52876"/>
                  </a:lnTo>
                  <a:lnTo>
                    <a:pt x="144354" y="42090"/>
                  </a:lnTo>
                  <a:lnTo>
                    <a:pt x="153118" y="29359"/>
                  </a:lnTo>
                  <a:lnTo>
                    <a:pt x="158722" y="12596"/>
                  </a:lnTo>
                  <a:lnTo>
                    <a:pt x="157922" y="8280"/>
                  </a:lnTo>
                  <a:lnTo>
                    <a:pt x="152798" y="1367"/>
                  </a:lnTo>
                  <a:lnTo>
                    <a:pt x="148416" y="0"/>
                  </a:lnTo>
                  <a:lnTo>
                    <a:pt x="137197" y="598"/>
                  </a:lnTo>
                  <a:lnTo>
                    <a:pt x="117492" y="9189"/>
                  </a:lnTo>
                  <a:lnTo>
                    <a:pt x="84591" y="37721"/>
                  </a:lnTo>
                  <a:lnTo>
                    <a:pt x="63276" y="64639"/>
                  </a:lnTo>
                  <a:lnTo>
                    <a:pt x="52022" y="91929"/>
                  </a:lnTo>
                  <a:lnTo>
                    <a:pt x="49128" y="114655"/>
                  </a:lnTo>
                  <a:lnTo>
                    <a:pt x="51264" y="126433"/>
                  </a:lnTo>
                  <a:lnTo>
                    <a:pt x="55326" y="131002"/>
                  </a:lnTo>
                  <a:lnTo>
                    <a:pt x="68307" y="138196"/>
                  </a:lnTo>
                  <a:lnTo>
                    <a:pt x="97256" y="142916"/>
                  </a:lnTo>
                  <a:lnTo>
                    <a:pt x="130970" y="140522"/>
                  </a:lnTo>
                  <a:lnTo>
                    <a:pt x="158546" y="132638"/>
                  </a:lnTo>
                  <a:lnTo>
                    <a:pt x="189324" y="120402"/>
                  </a:lnTo>
                  <a:lnTo>
                    <a:pt x="221523" y="104380"/>
                  </a:lnTo>
                  <a:lnTo>
                    <a:pt x="252238" y="88794"/>
                  </a:lnTo>
                  <a:lnTo>
                    <a:pt x="296813" y="663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7" name="SMARTInkShape-1821"/>
            <p:cNvSpPr/>
            <p:nvPr/>
          </p:nvSpPr>
          <p:spPr bwMode="auto">
            <a:xfrm>
              <a:off x="6979444" y="5957888"/>
              <a:ext cx="200026" cy="252463"/>
            </a:xfrm>
            <a:custGeom>
              <a:avLst/>
              <a:gdLst/>
              <a:ahLst/>
              <a:cxnLst/>
              <a:rect l="0" t="0" r="0" b="0"/>
              <a:pathLst>
                <a:path w="200026" h="252463">
                  <a:moveTo>
                    <a:pt x="0" y="0"/>
                  </a:moveTo>
                  <a:lnTo>
                    <a:pt x="6849" y="0"/>
                  </a:lnTo>
                  <a:lnTo>
                    <a:pt x="9249" y="22243"/>
                  </a:lnTo>
                  <a:lnTo>
                    <a:pt x="12048" y="32904"/>
                  </a:lnTo>
                  <a:lnTo>
                    <a:pt x="15962" y="67736"/>
                  </a:lnTo>
                  <a:lnTo>
                    <a:pt x="19810" y="101032"/>
                  </a:lnTo>
                  <a:lnTo>
                    <a:pt x="22298" y="125072"/>
                  </a:lnTo>
                  <a:lnTo>
                    <a:pt x="28696" y="151631"/>
                  </a:lnTo>
                  <a:lnTo>
                    <a:pt x="37430" y="185774"/>
                  </a:lnTo>
                  <a:lnTo>
                    <a:pt x="48837" y="215999"/>
                  </a:lnTo>
                  <a:lnTo>
                    <a:pt x="58479" y="241270"/>
                  </a:lnTo>
                  <a:lnTo>
                    <a:pt x="62799" y="246572"/>
                  </a:lnTo>
                  <a:lnTo>
                    <a:pt x="73947" y="252462"/>
                  </a:lnTo>
                  <a:lnTo>
                    <a:pt x="79461" y="252445"/>
                  </a:lnTo>
                  <a:lnTo>
                    <a:pt x="89820" y="248194"/>
                  </a:lnTo>
                  <a:lnTo>
                    <a:pt x="108369" y="233082"/>
                  </a:lnTo>
                  <a:lnTo>
                    <a:pt x="125154" y="205939"/>
                  </a:lnTo>
                  <a:lnTo>
                    <a:pt x="137381" y="182016"/>
                  </a:lnTo>
                  <a:lnTo>
                    <a:pt x="150752" y="156302"/>
                  </a:lnTo>
                  <a:lnTo>
                    <a:pt x="164632" y="131644"/>
                  </a:lnTo>
                  <a:lnTo>
                    <a:pt x="182041" y="99242"/>
                  </a:lnTo>
                  <a:lnTo>
                    <a:pt x="193462" y="69533"/>
                  </a:lnTo>
                  <a:lnTo>
                    <a:pt x="20002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8" name="SMARTInkShape-1822"/>
            <p:cNvSpPr/>
            <p:nvPr/>
          </p:nvSpPr>
          <p:spPr bwMode="auto">
            <a:xfrm>
              <a:off x="7015163" y="5957888"/>
              <a:ext cx="178594" cy="71438"/>
            </a:xfrm>
            <a:custGeom>
              <a:avLst/>
              <a:gdLst/>
              <a:ahLst/>
              <a:cxnLst/>
              <a:rect l="0" t="0" r="0" b="0"/>
              <a:pathLst>
                <a:path w="178594" h="71438">
                  <a:moveTo>
                    <a:pt x="0" y="71437"/>
                  </a:moveTo>
                  <a:lnTo>
                    <a:pt x="31465" y="71437"/>
                  </a:lnTo>
                  <a:lnTo>
                    <a:pt x="50862" y="69320"/>
                  </a:lnTo>
                  <a:lnTo>
                    <a:pt x="82542" y="61494"/>
                  </a:lnTo>
                  <a:lnTo>
                    <a:pt x="110005" y="54644"/>
                  </a:lnTo>
                  <a:lnTo>
                    <a:pt x="134459" y="40003"/>
                  </a:lnTo>
                  <a:lnTo>
                    <a:pt x="168539" y="9692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9" name="SMARTInkShape-1823"/>
            <p:cNvSpPr/>
            <p:nvPr/>
          </p:nvSpPr>
          <p:spPr bwMode="auto">
            <a:xfrm>
              <a:off x="7000875" y="5879306"/>
              <a:ext cx="200026" cy="50008"/>
            </a:xfrm>
            <a:custGeom>
              <a:avLst/>
              <a:gdLst/>
              <a:ahLst/>
              <a:cxnLst/>
              <a:rect l="0" t="0" r="0" b="0"/>
              <a:pathLst>
                <a:path w="200026" h="50008">
                  <a:moveTo>
                    <a:pt x="0" y="50007"/>
                  </a:moveTo>
                  <a:lnTo>
                    <a:pt x="3793" y="50007"/>
                  </a:lnTo>
                  <a:lnTo>
                    <a:pt x="30528" y="43856"/>
                  </a:lnTo>
                  <a:lnTo>
                    <a:pt x="58170" y="43157"/>
                  </a:lnTo>
                  <a:lnTo>
                    <a:pt x="87703" y="42950"/>
                  </a:lnTo>
                  <a:lnTo>
                    <a:pt x="120354" y="39096"/>
                  </a:lnTo>
                  <a:lnTo>
                    <a:pt x="151371" y="36720"/>
                  </a:lnTo>
                  <a:lnTo>
                    <a:pt x="168877" y="29814"/>
                  </a:lnTo>
                  <a:lnTo>
                    <a:pt x="187885" y="1465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8871" name="SMARTInkShape-1824"/>
          <p:cNvSpPr/>
          <p:nvPr/>
        </p:nvSpPr>
        <p:spPr bwMode="auto">
          <a:xfrm>
            <a:off x="4572036" y="6047258"/>
            <a:ext cx="78546" cy="503545"/>
          </a:xfrm>
          <a:custGeom>
            <a:avLst/>
            <a:gdLst/>
            <a:ahLst/>
            <a:cxnLst/>
            <a:rect l="0" t="0" r="0" b="0"/>
            <a:pathLst>
              <a:path w="78546" h="503545">
                <a:moveTo>
                  <a:pt x="21395" y="10642"/>
                </a:moveTo>
                <a:lnTo>
                  <a:pt x="17603" y="10642"/>
                </a:lnTo>
                <a:lnTo>
                  <a:pt x="13624" y="8525"/>
                </a:lnTo>
                <a:lnTo>
                  <a:pt x="9210" y="5732"/>
                </a:lnTo>
                <a:lnTo>
                  <a:pt x="4602" y="4491"/>
                </a:lnTo>
                <a:lnTo>
                  <a:pt x="3056" y="3366"/>
                </a:lnTo>
                <a:lnTo>
                  <a:pt x="2026" y="1823"/>
                </a:lnTo>
                <a:lnTo>
                  <a:pt x="1338" y="0"/>
                </a:lnTo>
                <a:lnTo>
                  <a:pt x="880" y="372"/>
                </a:lnTo>
                <a:lnTo>
                  <a:pt x="45" y="35520"/>
                </a:lnTo>
                <a:lnTo>
                  <a:pt x="0" y="65091"/>
                </a:lnTo>
                <a:lnTo>
                  <a:pt x="781" y="85041"/>
                </a:lnTo>
                <a:lnTo>
                  <a:pt x="2096" y="107866"/>
                </a:lnTo>
                <a:lnTo>
                  <a:pt x="3767" y="132608"/>
                </a:lnTo>
                <a:lnTo>
                  <a:pt x="5674" y="159421"/>
                </a:lnTo>
                <a:lnTo>
                  <a:pt x="7739" y="187616"/>
                </a:lnTo>
                <a:lnTo>
                  <a:pt x="9910" y="216731"/>
                </a:lnTo>
                <a:lnTo>
                  <a:pt x="12945" y="247253"/>
                </a:lnTo>
                <a:lnTo>
                  <a:pt x="16555" y="278714"/>
                </a:lnTo>
                <a:lnTo>
                  <a:pt x="20550" y="310800"/>
                </a:lnTo>
                <a:lnTo>
                  <a:pt x="24007" y="341716"/>
                </a:lnTo>
                <a:lnTo>
                  <a:pt x="27105" y="371852"/>
                </a:lnTo>
                <a:lnTo>
                  <a:pt x="29964" y="401467"/>
                </a:lnTo>
                <a:lnTo>
                  <a:pt x="33458" y="426767"/>
                </a:lnTo>
                <a:lnTo>
                  <a:pt x="37375" y="449190"/>
                </a:lnTo>
                <a:lnTo>
                  <a:pt x="45960" y="484159"/>
                </a:lnTo>
                <a:lnTo>
                  <a:pt x="55067" y="502345"/>
                </a:lnTo>
                <a:lnTo>
                  <a:pt x="59718" y="503544"/>
                </a:lnTo>
                <a:lnTo>
                  <a:pt x="64406" y="500375"/>
                </a:lnTo>
                <a:lnTo>
                  <a:pt x="78545" y="4821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Numeric Encoding</a:t>
            </a:r>
          </a:p>
        </p:txBody>
      </p:sp>
      <p:sp>
        <p:nvSpPr>
          <p:cNvPr id="250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True = non-zero</a:t>
            </a:r>
          </a:p>
          <a:p>
            <a:r>
              <a:rPr lang="en-US" altLang="en-US"/>
              <a:t>False = zero</a:t>
            </a:r>
          </a:p>
          <a:p>
            <a:endParaRPr lang="en-US" altLang="en-US"/>
          </a:p>
          <a:p>
            <a:r>
              <a:rPr lang="en-US" altLang="en-US"/>
              <a:t>Example</a:t>
            </a:r>
            <a:br>
              <a:rPr lang="en-US" altLang="en-US"/>
            </a:br>
            <a:r>
              <a:rPr lang="en-US" altLang="en-US"/>
              <a:t>B OR C AND NOT D</a:t>
            </a:r>
          </a:p>
          <a:p>
            <a:r>
              <a:rPr lang="en-US" altLang="en-US"/>
              <a:t>Quadruples</a:t>
            </a:r>
          </a:p>
          <a:p>
            <a:r>
              <a:rPr lang="en-US" altLang="en-US"/>
              <a:t>NOT	rD	_	rt1</a:t>
            </a:r>
          </a:p>
          <a:p>
            <a:r>
              <a:rPr lang="en-US" altLang="en-US"/>
              <a:t>AND   rC	rt1	rt2</a:t>
            </a:r>
          </a:p>
          <a:p>
            <a:r>
              <a:rPr lang="en-US" altLang="en-US"/>
              <a:t>OR	rB	rt2	rt3</a:t>
            </a:r>
          </a:p>
        </p:txBody>
      </p:sp>
      <p:grpSp>
        <p:nvGrpSpPr>
          <p:cNvPr id="2509883" name="SMARTInkShape-Group338"/>
          <p:cNvGrpSpPr/>
          <p:nvPr/>
        </p:nvGrpSpPr>
        <p:grpSpPr>
          <a:xfrm>
            <a:off x="914825" y="1745052"/>
            <a:ext cx="7123712" cy="3703811"/>
            <a:chOff x="914825" y="1745052"/>
            <a:chExt cx="7123712" cy="3703811"/>
          </a:xfrm>
        </p:grpSpPr>
        <p:sp>
          <p:nvSpPr>
            <p:cNvPr id="2509881" name="SMARTInkShape-1904"/>
            <p:cNvSpPr/>
            <p:nvPr/>
          </p:nvSpPr>
          <p:spPr bwMode="auto">
            <a:xfrm>
              <a:off x="1566319" y="5136355"/>
              <a:ext cx="333920" cy="312508"/>
            </a:xfrm>
            <a:custGeom>
              <a:avLst/>
              <a:gdLst/>
              <a:ahLst/>
              <a:cxnLst/>
              <a:rect l="0" t="0" r="0" b="0"/>
              <a:pathLst>
                <a:path w="333920" h="312508">
                  <a:moveTo>
                    <a:pt x="312487" y="0"/>
                  </a:moveTo>
                  <a:lnTo>
                    <a:pt x="295695" y="0"/>
                  </a:lnTo>
                  <a:lnTo>
                    <a:pt x="284846" y="7586"/>
                  </a:lnTo>
                  <a:lnTo>
                    <a:pt x="260174" y="38835"/>
                  </a:lnTo>
                  <a:lnTo>
                    <a:pt x="229658" y="74435"/>
                  </a:lnTo>
                  <a:lnTo>
                    <a:pt x="198604" y="102578"/>
                  </a:lnTo>
                  <a:lnTo>
                    <a:pt x="173766" y="123643"/>
                  </a:lnTo>
                  <a:lnTo>
                    <a:pt x="146852" y="145440"/>
                  </a:lnTo>
                  <a:lnTo>
                    <a:pt x="119016" y="165712"/>
                  </a:lnTo>
                  <a:lnTo>
                    <a:pt x="90769" y="183189"/>
                  </a:lnTo>
                  <a:lnTo>
                    <a:pt x="63133" y="198098"/>
                  </a:lnTo>
                  <a:lnTo>
                    <a:pt x="37621" y="210018"/>
                  </a:lnTo>
                  <a:lnTo>
                    <a:pt x="3487" y="224901"/>
                  </a:lnTo>
                  <a:lnTo>
                    <a:pt x="918" y="227721"/>
                  </a:lnTo>
                  <a:lnTo>
                    <a:pt x="0" y="230396"/>
                  </a:lnTo>
                  <a:lnTo>
                    <a:pt x="975" y="232179"/>
                  </a:lnTo>
                  <a:lnTo>
                    <a:pt x="3212" y="233368"/>
                  </a:lnTo>
                  <a:lnTo>
                    <a:pt x="37171" y="239068"/>
                  </a:lnTo>
                  <a:lnTo>
                    <a:pt x="66035" y="245424"/>
                  </a:lnTo>
                  <a:lnTo>
                    <a:pt x="99766" y="255128"/>
                  </a:lnTo>
                  <a:lnTo>
                    <a:pt x="119873" y="262161"/>
                  </a:lnTo>
                  <a:lnTo>
                    <a:pt x="141215" y="270024"/>
                  </a:lnTo>
                  <a:lnTo>
                    <a:pt x="162587" y="277648"/>
                  </a:lnTo>
                  <a:lnTo>
                    <a:pt x="183979" y="285111"/>
                  </a:lnTo>
                  <a:lnTo>
                    <a:pt x="205384" y="292468"/>
                  </a:lnTo>
                  <a:lnTo>
                    <a:pt x="225210" y="298961"/>
                  </a:lnTo>
                  <a:lnTo>
                    <a:pt x="243984" y="304876"/>
                  </a:lnTo>
                  <a:lnTo>
                    <a:pt x="278072" y="312507"/>
                  </a:lnTo>
                  <a:lnTo>
                    <a:pt x="306452" y="310607"/>
                  </a:lnTo>
                  <a:lnTo>
                    <a:pt x="333919" y="3071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82" name="SMARTInkShape-1905"/>
            <p:cNvSpPr/>
            <p:nvPr/>
          </p:nvSpPr>
          <p:spPr bwMode="auto">
            <a:xfrm>
              <a:off x="914825" y="1745052"/>
              <a:ext cx="7123712" cy="3587970"/>
            </a:xfrm>
            <a:custGeom>
              <a:avLst/>
              <a:gdLst/>
              <a:ahLst/>
              <a:cxnLst/>
              <a:rect l="0" t="0" r="0" b="0"/>
              <a:pathLst>
                <a:path w="7123712" h="3587970">
                  <a:moveTo>
                    <a:pt x="42438" y="1362479"/>
                  </a:moveTo>
                  <a:lnTo>
                    <a:pt x="6833" y="1362479"/>
                  </a:lnTo>
                  <a:lnTo>
                    <a:pt x="1009" y="1362479"/>
                  </a:lnTo>
                  <a:lnTo>
                    <a:pt x="531" y="1361686"/>
                  </a:lnTo>
                  <a:lnTo>
                    <a:pt x="0" y="1358687"/>
                  </a:lnTo>
                  <a:lnTo>
                    <a:pt x="652" y="1357570"/>
                  </a:lnTo>
                  <a:lnTo>
                    <a:pt x="1880" y="1356825"/>
                  </a:lnTo>
                  <a:lnTo>
                    <a:pt x="3493" y="1356328"/>
                  </a:lnTo>
                  <a:lnTo>
                    <a:pt x="36608" y="1333130"/>
                  </a:lnTo>
                  <a:lnTo>
                    <a:pt x="67921" y="1307116"/>
                  </a:lnTo>
                  <a:lnTo>
                    <a:pt x="102905" y="1276843"/>
                  </a:lnTo>
                  <a:lnTo>
                    <a:pt x="133870" y="1252188"/>
                  </a:lnTo>
                  <a:lnTo>
                    <a:pt x="151018" y="1238945"/>
                  </a:lnTo>
                  <a:lnTo>
                    <a:pt x="169593" y="1222973"/>
                  </a:lnTo>
                  <a:lnTo>
                    <a:pt x="189120" y="1205181"/>
                  </a:lnTo>
                  <a:lnTo>
                    <a:pt x="209282" y="1186177"/>
                  </a:lnTo>
                  <a:lnTo>
                    <a:pt x="230661" y="1166363"/>
                  </a:lnTo>
                  <a:lnTo>
                    <a:pt x="252851" y="1146010"/>
                  </a:lnTo>
                  <a:lnTo>
                    <a:pt x="275582" y="1125298"/>
                  </a:lnTo>
                  <a:lnTo>
                    <a:pt x="301055" y="1103552"/>
                  </a:lnTo>
                  <a:lnTo>
                    <a:pt x="328355" y="1081117"/>
                  </a:lnTo>
                  <a:lnTo>
                    <a:pt x="356874" y="1058223"/>
                  </a:lnTo>
                  <a:lnTo>
                    <a:pt x="387000" y="1034230"/>
                  </a:lnTo>
                  <a:lnTo>
                    <a:pt x="418196" y="1009502"/>
                  </a:lnTo>
                  <a:lnTo>
                    <a:pt x="450105" y="984286"/>
                  </a:lnTo>
                  <a:lnTo>
                    <a:pt x="483285" y="957951"/>
                  </a:lnTo>
                  <a:lnTo>
                    <a:pt x="517311" y="930869"/>
                  </a:lnTo>
                  <a:lnTo>
                    <a:pt x="551901" y="903289"/>
                  </a:lnTo>
                  <a:lnTo>
                    <a:pt x="589249" y="876171"/>
                  </a:lnTo>
                  <a:lnTo>
                    <a:pt x="628434" y="849361"/>
                  </a:lnTo>
                  <a:lnTo>
                    <a:pt x="668846" y="822757"/>
                  </a:lnTo>
                  <a:lnTo>
                    <a:pt x="710868" y="796289"/>
                  </a:lnTo>
                  <a:lnTo>
                    <a:pt x="753964" y="769913"/>
                  </a:lnTo>
                  <a:lnTo>
                    <a:pt x="797776" y="743598"/>
                  </a:lnTo>
                  <a:lnTo>
                    <a:pt x="843653" y="717323"/>
                  </a:lnTo>
                  <a:lnTo>
                    <a:pt x="890906" y="691075"/>
                  </a:lnTo>
                  <a:lnTo>
                    <a:pt x="939077" y="664845"/>
                  </a:lnTo>
                  <a:lnTo>
                    <a:pt x="988653" y="638627"/>
                  </a:lnTo>
                  <a:lnTo>
                    <a:pt x="1039167" y="612417"/>
                  </a:lnTo>
                  <a:lnTo>
                    <a:pt x="1090305" y="586213"/>
                  </a:lnTo>
                  <a:lnTo>
                    <a:pt x="1141860" y="560806"/>
                  </a:lnTo>
                  <a:lnTo>
                    <a:pt x="1193692" y="535930"/>
                  </a:lnTo>
                  <a:lnTo>
                    <a:pt x="1245709" y="511409"/>
                  </a:lnTo>
                  <a:lnTo>
                    <a:pt x="1299437" y="487918"/>
                  </a:lnTo>
                  <a:lnTo>
                    <a:pt x="1354306" y="465113"/>
                  </a:lnTo>
                  <a:lnTo>
                    <a:pt x="1409935" y="442767"/>
                  </a:lnTo>
                  <a:lnTo>
                    <a:pt x="1466865" y="420725"/>
                  </a:lnTo>
                  <a:lnTo>
                    <a:pt x="1524662" y="398887"/>
                  </a:lnTo>
                  <a:lnTo>
                    <a:pt x="1583037" y="377184"/>
                  </a:lnTo>
                  <a:lnTo>
                    <a:pt x="1642592" y="357160"/>
                  </a:lnTo>
                  <a:lnTo>
                    <a:pt x="1702932" y="338254"/>
                  </a:lnTo>
                  <a:lnTo>
                    <a:pt x="1763796" y="320093"/>
                  </a:lnTo>
                  <a:lnTo>
                    <a:pt x="1825804" y="301637"/>
                  </a:lnTo>
                  <a:lnTo>
                    <a:pt x="1888573" y="282982"/>
                  </a:lnTo>
                  <a:lnTo>
                    <a:pt x="1951851" y="264196"/>
                  </a:lnTo>
                  <a:lnTo>
                    <a:pt x="2016261" y="246909"/>
                  </a:lnTo>
                  <a:lnTo>
                    <a:pt x="2081426" y="230622"/>
                  </a:lnTo>
                  <a:lnTo>
                    <a:pt x="2147094" y="215001"/>
                  </a:lnTo>
                  <a:lnTo>
                    <a:pt x="2213098" y="199031"/>
                  </a:lnTo>
                  <a:lnTo>
                    <a:pt x="2279326" y="182829"/>
                  </a:lnTo>
                  <a:lnTo>
                    <a:pt x="2345703" y="166470"/>
                  </a:lnTo>
                  <a:lnTo>
                    <a:pt x="2413766" y="151596"/>
                  </a:lnTo>
                  <a:lnTo>
                    <a:pt x="2482955" y="137712"/>
                  </a:lnTo>
                  <a:lnTo>
                    <a:pt x="2552893" y="124486"/>
                  </a:lnTo>
                  <a:lnTo>
                    <a:pt x="2623330" y="111701"/>
                  </a:lnTo>
                  <a:lnTo>
                    <a:pt x="2694102" y="99208"/>
                  </a:lnTo>
                  <a:lnTo>
                    <a:pt x="2765095" y="86911"/>
                  </a:lnTo>
                  <a:lnTo>
                    <a:pt x="2837030" y="76332"/>
                  </a:lnTo>
                  <a:lnTo>
                    <a:pt x="2909593" y="66897"/>
                  </a:lnTo>
                  <a:lnTo>
                    <a:pt x="2982574" y="58227"/>
                  </a:lnTo>
                  <a:lnTo>
                    <a:pt x="3055835" y="50065"/>
                  </a:lnTo>
                  <a:lnTo>
                    <a:pt x="3129282" y="42243"/>
                  </a:lnTo>
                  <a:lnTo>
                    <a:pt x="3202852" y="34647"/>
                  </a:lnTo>
                  <a:lnTo>
                    <a:pt x="3276506" y="27995"/>
                  </a:lnTo>
                  <a:lnTo>
                    <a:pt x="3350214" y="21973"/>
                  </a:lnTo>
                  <a:lnTo>
                    <a:pt x="3423960" y="16371"/>
                  </a:lnTo>
                  <a:lnTo>
                    <a:pt x="3496936" y="11843"/>
                  </a:lnTo>
                  <a:lnTo>
                    <a:pt x="3569399" y="8030"/>
                  </a:lnTo>
                  <a:lnTo>
                    <a:pt x="3641520" y="4694"/>
                  </a:lnTo>
                  <a:lnTo>
                    <a:pt x="3714207" y="2470"/>
                  </a:lnTo>
                  <a:lnTo>
                    <a:pt x="3787271" y="988"/>
                  </a:lnTo>
                  <a:lnTo>
                    <a:pt x="3860587" y="0"/>
                  </a:lnTo>
                  <a:lnTo>
                    <a:pt x="3934071" y="928"/>
                  </a:lnTo>
                  <a:lnTo>
                    <a:pt x="4007666" y="3135"/>
                  </a:lnTo>
                  <a:lnTo>
                    <a:pt x="4081335" y="6193"/>
                  </a:lnTo>
                  <a:lnTo>
                    <a:pt x="4154261" y="9820"/>
                  </a:lnTo>
                  <a:lnTo>
                    <a:pt x="4226691" y="13825"/>
                  </a:lnTo>
                  <a:lnTo>
                    <a:pt x="4298789" y="18083"/>
                  </a:lnTo>
                  <a:lnTo>
                    <a:pt x="4371462" y="23302"/>
                  </a:lnTo>
                  <a:lnTo>
                    <a:pt x="4444516" y="29164"/>
                  </a:lnTo>
                  <a:lnTo>
                    <a:pt x="4517826" y="35452"/>
                  </a:lnTo>
                  <a:lnTo>
                    <a:pt x="4590510" y="42026"/>
                  </a:lnTo>
                  <a:lnTo>
                    <a:pt x="4662780" y="48789"/>
                  </a:lnTo>
                  <a:lnTo>
                    <a:pt x="4734772" y="55680"/>
                  </a:lnTo>
                  <a:lnTo>
                    <a:pt x="4805786" y="64242"/>
                  </a:lnTo>
                  <a:lnTo>
                    <a:pt x="4876146" y="73919"/>
                  </a:lnTo>
                  <a:lnTo>
                    <a:pt x="4946073" y="84339"/>
                  </a:lnTo>
                  <a:lnTo>
                    <a:pt x="5014121" y="95255"/>
                  </a:lnTo>
                  <a:lnTo>
                    <a:pt x="5080918" y="106500"/>
                  </a:lnTo>
                  <a:lnTo>
                    <a:pt x="5146881" y="117966"/>
                  </a:lnTo>
                  <a:lnTo>
                    <a:pt x="5211493" y="131166"/>
                  </a:lnTo>
                  <a:lnTo>
                    <a:pt x="5275206" y="145523"/>
                  </a:lnTo>
                  <a:lnTo>
                    <a:pt x="5338319" y="160650"/>
                  </a:lnTo>
                  <a:lnTo>
                    <a:pt x="5400237" y="176291"/>
                  </a:lnTo>
                  <a:lnTo>
                    <a:pt x="5461359" y="192275"/>
                  </a:lnTo>
                  <a:lnTo>
                    <a:pt x="5521953" y="208487"/>
                  </a:lnTo>
                  <a:lnTo>
                    <a:pt x="5580604" y="225645"/>
                  </a:lnTo>
                  <a:lnTo>
                    <a:pt x="5637961" y="243433"/>
                  </a:lnTo>
                  <a:lnTo>
                    <a:pt x="5694455" y="261642"/>
                  </a:lnTo>
                  <a:lnTo>
                    <a:pt x="5749581" y="281719"/>
                  </a:lnTo>
                  <a:lnTo>
                    <a:pt x="5803794" y="303041"/>
                  </a:lnTo>
                  <a:lnTo>
                    <a:pt x="5857397" y="325194"/>
                  </a:lnTo>
                  <a:lnTo>
                    <a:pt x="5909803" y="347899"/>
                  </a:lnTo>
                  <a:lnTo>
                    <a:pt x="5961408" y="370974"/>
                  </a:lnTo>
                  <a:lnTo>
                    <a:pt x="6012480" y="394295"/>
                  </a:lnTo>
                  <a:lnTo>
                    <a:pt x="6062403" y="418573"/>
                  </a:lnTo>
                  <a:lnTo>
                    <a:pt x="6111561" y="443489"/>
                  </a:lnTo>
                  <a:lnTo>
                    <a:pt x="6160207" y="468832"/>
                  </a:lnTo>
                  <a:lnTo>
                    <a:pt x="6207719" y="495252"/>
                  </a:lnTo>
                  <a:lnTo>
                    <a:pt x="6254475" y="522390"/>
                  </a:lnTo>
                  <a:lnTo>
                    <a:pt x="6300728" y="550007"/>
                  </a:lnTo>
                  <a:lnTo>
                    <a:pt x="6345056" y="577944"/>
                  </a:lnTo>
                  <a:lnTo>
                    <a:pt x="6388102" y="606093"/>
                  </a:lnTo>
                  <a:lnTo>
                    <a:pt x="6430293" y="634384"/>
                  </a:lnTo>
                  <a:lnTo>
                    <a:pt x="6469533" y="663564"/>
                  </a:lnTo>
                  <a:lnTo>
                    <a:pt x="6506805" y="693336"/>
                  </a:lnTo>
                  <a:lnTo>
                    <a:pt x="6542766" y="723502"/>
                  </a:lnTo>
                  <a:lnTo>
                    <a:pt x="6577852" y="754726"/>
                  </a:lnTo>
                  <a:lnTo>
                    <a:pt x="6612356" y="786654"/>
                  </a:lnTo>
                  <a:lnTo>
                    <a:pt x="6646470" y="819052"/>
                  </a:lnTo>
                  <a:lnTo>
                    <a:pt x="6678739" y="851763"/>
                  </a:lnTo>
                  <a:lnTo>
                    <a:pt x="6709775" y="884683"/>
                  </a:lnTo>
                  <a:lnTo>
                    <a:pt x="6739992" y="917742"/>
                  </a:lnTo>
                  <a:lnTo>
                    <a:pt x="6768074" y="950894"/>
                  </a:lnTo>
                  <a:lnTo>
                    <a:pt x="6794732" y="984108"/>
                  </a:lnTo>
                  <a:lnTo>
                    <a:pt x="6820442" y="1017363"/>
                  </a:lnTo>
                  <a:lnTo>
                    <a:pt x="6844726" y="1051439"/>
                  </a:lnTo>
                  <a:lnTo>
                    <a:pt x="6868059" y="1086063"/>
                  </a:lnTo>
                  <a:lnTo>
                    <a:pt x="6890757" y="1121052"/>
                  </a:lnTo>
                  <a:lnTo>
                    <a:pt x="6912241" y="1156284"/>
                  </a:lnTo>
                  <a:lnTo>
                    <a:pt x="6932912" y="1191678"/>
                  </a:lnTo>
                  <a:lnTo>
                    <a:pt x="6953044" y="1227181"/>
                  </a:lnTo>
                  <a:lnTo>
                    <a:pt x="6972021" y="1263549"/>
                  </a:lnTo>
                  <a:lnTo>
                    <a:pt x="6990228" y="1300494"/>
                  </a:lnTo>
                  <a:lnTo>
                    <a:pt x="7007922" y="1337825"/>
                  </a:lnTo>
                  <a:lnTo>
                    <a:pt x="7023688" y="1375412"/>
                  </a:lnTo>
                  <a:lnTo>
                    <a:pt x="7038167" y="1413170"/>
                  </a:lnTo>
                  <a:lnTo>
                    <a:pt x="7051789" y="1451042"/>
                  </a:lnTo>
                  <a:lnTo>
                    <a:pt x="7064045" y="1488990"/>
                  </a:lnTo>
                  <a:lnTo>
                    <a:pt x="7075390" y="1526988"/>
                  </a:lnTo>
                  <a:lnTo>
                    <a:pt x="7086129" y="1565021"/>
                  </a:lnTo>
                  <a:lnTo>
                    <a:pt x="7094875" y="1603075"/>
                  </a:lnTo>
                  <a:lnTo>
                    <a:pt x="7102294" y="1641146"/>
                  </a:lnTo>
                  <a:lnTo>
                    <a:pt x="7108827" y="1679226"/>
                  </a:lnTo>
                  <a:lnTo>
                    <a:pt x="7113976" y="1717312"/>
                  </a:lnTo>
                  <a:lnTo>
                    <a:pt x="7118203" y="1755403"/>
                  </a:lnTo>
                  <a:lnTo>
                    <a:pt x="7121815" y="1793498"/>
                  </a:lnTo>
                  <a:lnTo>
                    <a:pt x="7123429" y="1830800"/>
                  </a:lnTo>
                  <a:lnTo>
                    <a:pt x="7123711" y="1867574"/>
                  </a:lnTo>
                  <a:lnTo>
                    <a:pt x="7123105" y="1903997"/>
                  </a:lnTo>
                  <a:lnTo>
                    <a:pt x="7120320" y="1940185"/>
                  </a:lnTo>
                  <a:lnTo>
                    <a:pt x="7116082" y="1976216"/>
                  </a:lnTo>
                  <a:lnTo>
                    <a:pt x="7110876" y="2012143"/>
                  </a:lnTo>
                  <a:lnTo>
                    <a:pt x="7104230" y="2047208"/>
                  </a:lnTo>
                  <a:lnTo>
                    <a:pt x="7096624" y="2081696"/>
                  </a:lnTo>
                  <a:lnTo>
                    <a:pt x="7088378" y="2115801"/>
                  </a:lnTo>
                  <a:lnTo>
                    <a:pt x="7077325" y="2148856"/>
                  </a:lnTo>
                  <a:lnTo>
                    <a:pt x="7064400" y="2181212"/>
                  </a:lnTo>
                  <a:lnTo>
                    <a:pt x="7050227" y="2213101"/>
                  </a:lnTo>
                  <a:lnTo>
                    <a:pt x="7035222" y="2243885"/>
                  </a:lnTo>
                  <a:lnTo>
                    <a:pt x="7019663" y="2273933"/>
                  </a:lnTo>
                  <a:lnTo>
                    <a:pt x="7003734" y="2303490"/>
                  </a:lnTo>
                  <a:lnTo>
                    <a:pt x="6985177" y="2331926"/>
                  </a:lnTo>
                  <a:lnTo>
                    <a:pt x="6964868" y="2359615"/>
                  </a:lnTo>
                  <a:lnTo>
                    <a:pt x="6943391" y="2386805"/>
                  </a:lnTo>
                  <a:lnTo>
                    <a:pt x="6920342" y="2414457"/>
                  </a:lnTo>
                  <a:lnTo>
                    <a:pt x="6896245" y="2442416"/>
                  </a:lnTo>
                  <a:lnTo>
                    <a:pt x="6871449" y="2470581"/>
                  </a:lnTo>
                  <a:lnTo>
                    <a:pt x="6844599" y="2497295"/>
                  </a:lnTo>
                  <a:lnTo>
                    <a:pt x="6816381" y="2523042"/>
                  </a:lnTo>
                  <a:lnTo>
                    <a:pt x="6787250" y="2548144"/>
                  </a:lnTo>
                  <a:lnTo>
                    <a:pt x="6755922" y="2572816"/>
                  </a:lnTo>
                  <a:lnTo>
                    <a:pt x="6723132" y="2597202"/>
                  </a:lnTo>
                  <a:lnTo>
                    <a:pt x="6689365" y="2621396"/>
                  </a:lnTo>
                  <a:lnTo>
                    <a:pt x="6654153" y="2644670"/>
                  </a:lnTo>
                  <a:lnTo>
                    <a:pt x="6617980" y="2667329"/>
                  </a:lnTo>
                  <a:lnTo>
                    <a:pt x="6581163" y="2689579"/>
                  </a:lnTo>
                  <a:lnTo>
                    <a:pt x="6543126" y="2711556"/>
                  </a:lnTo>
                  <a:lnTo>
                    <a:pt x="6504273" y="2733351"/>
                  </a:lnTo>
                  <a:lnTo>
                    <a:pt x="6464878" y="2755025"/>
                  </a:lnTo>
                  <a:lnTo>
                    <a:pt x="6423533" y="2775824"/>
                  </a:lnTo>
                  <a:lnTo>
                    <a:pt x="6380889" y="2796041"/>
                  </a:lnTo>
                  <a:lnTo>
                    <a:pt x="6337377" y="2815868"/>
                  </a:lnTo>
                  <a:lnTo>
                    <a:pt x="6292496" y="2834642"/>
                  </a:lnTo>
                  <a:lnTo>
                    <a:pt x="6246699" y="2852715"/>
                  </a:lnTo>
                  <a:lnTo>
                    <a:pt x="6200293" y="2870320"/>
                  </a:lnTo>
                  <a:lnTo>
                    <a:pt x="6153481" y="2887613"/>
                  </a:lnTo>
                  <a:lnTo>
                    <a:pt x="6106398" y="2904698"/>
                  </a:lnTo>
                  <a:lnTo>
                    <a:pt x="6059134" y="2921643"/>
                  </a:lnTo>
                  <a:lnTo>
                    <a:pt x="6010162" y="2937703"/>
                  </a:lnTo>
                  <a:lnTo>
                    <a:pt x="5960051" y="2953172"/>
                  </a:lnTo>
                  <a:lnTo>
                    <a:pt x="5909183" y="2968248"/>
                  </a:lnTo>
                  <a:lnTo>
                    <a:pt x="5857807" y="2983060"/>
                  </a:lnTo>
                  <a:lnTo>
                    <a:pt x="5806094" y="2997698"/>
                  </a:lnTo>
                  <a:lnTo>
                    <a:pt x="5754156" y="3012219"/>
                  </a:lnTo>
                  <a:lnTo>
                    <a:pt x="5700481" y="3026662"/>
                  </a:lnTo>
                  <a:lnTo>
                    <a:pt x="5645648" y="3041053"/>
                  </a:lnTo>
                  <a:lnTo>
                    <a:pt x="5590042" y="3055410"/>
                  </a:lnTo>
                  <a:lnTo>
                    <a:pt x="5533922" y="3068950"/>
                  </a:lnTo>
                  <a:lnTo>
                    <a:pt x="5477458" y="3081945"/>
                  </a:lnTo>
                  <a:lnTo>
                    <a:pt x="5420766" y="3094577"/>
                  </a:lnTo>
                  <a:lnTo>
                    <a:pt x="5363127" y="3106967"/>
                  </a:lnTo>
                  <a:lnTo>
                    <a:pt x="5304857" y="3119196"/>
                  </a:lnTo>
                  <a:lnTo>
                    <a:pt x="5246168" y="3131318"/>
                  </a:lnTo>
                  <a:lnTo>
                    <a:pt x="5187197" y="3143367"/>
                  </a:lnTo>
                  <a:lnTo>
                    <a:pt x="5128040" y="3155369"/>
                  </a:lnTo>
                  <a:lnTo>
                    <a:pt x="5068758" y="3167340"/>
                  </a:lnTo>
                  <a:lnTo>
                    <a:pt x="5010187" y="3180081"/>
                  </a:lnTo>
                  <a:lnTo>
                    <a:pt x="4952089" y="3193339"/>
                  </a:lnTo>
                  <a:lnTo>
                    <a:pt x="4894307" y="3206940"/>
                  </a:lnTo>
                  <a:lnTo>
                    <a:pt x="4835943" y="3219976"/>
                  </a:lnTo>
                  <a:lnTo>
                    <a:pt x="4777189" y="3232636"/>
                  </a:lnTo>
                  <a:lnTo>
                    <a:pt x="4718176" y="3245043"/>
                  </a:lnTo>
                  <a:lnTo>
                    <a:pt x="4659784" y="3258079"/>
                  </a:lnTo>
                  <a:lnTo>
                    <a:pt x="4601806" y="3271531"/>
                  </a:lnTo>
                  <a:lnTo>
                    <a:pt x="4544104" y="3285262"/>
                  </a:lnTo>
                  <a:lnTo>
                    <a:pt x="4487379" y="3299178"/>
                  </a:lnTo>
                  <a:lnTo>
                    <a:pt x="4431308" y="3313218"/>
                  </a:lnTo>
                  <a:lnTo>
                    <a:pt x="4375670" y="3327341"/>
                  </a:lnTo>
                  <a:lnTo>
                    <a:pt x="4319528" y="3340724"/>
                  </a:lnTo>
                  <a:lnTo>
                    <a:pt x="4263050" y="3353615"/>
                  </a:lnTo>
                  <a:lnTo>
                    <a:pt x="4206348" y="3366179"/>
                  </a:lnTo>
                  <a:lnTo>
                    <a:pt x="4151877" y="3378522"/>
                  </a:lnTo>
                  <a:lnTo>
                    <a:pt x="4098895" y="3390721"/>
                  </a:lnTo>
                  <a:lnTo>
                    <a:pt x="4046905" y="3402821"/>
                  </a:lnTo>
                  <a:lnTo>
                    <a:pt x="3995576" y="3414063"/>
                  </a:lnTo>
                  <a:lnTo>
                    <a:pt x="3944688" y="3424733"/>
                  </a:lnTo>
                  <a:lnTo>
                    <a:pt x="3894094" y="3435021"/>
                  </a:lnTo>
                  <a:lnTo>
                    <a:pt x="3844490" y="3445055"/>
                  </a:lnTo>
                  <a:lnTo>
                    <a:pt x="3795545" y="3454920"/>
                  </a:lnTo>
                  <a:lnTo>
                    <a:pt x="3747040" y="3464671"/>
                  </a:lnTo>
                  <a:lnTo>
                    <a:pt x="3699623" y="3473553"/>
                  </a:lnTo>
                  <a:lnTo>
                    <a:pt x="3652930" y="3481855"/>
                  </a:lnTo>
                  <a:lnTo>
                    <a:pt x="3606720" y="3489771"/>
                  </a:lnTo>
                  <a:lnTo>
                    <a:pt x="3563213" y="3497430"/>
                  </a:lnTo>
                  <a:lnTo>
                    <a:pt x="3521509" y="3504917"/>
                  </a:lnTo>
                  <a:lnTo>
                    <a:pt x="3481006" y="3512290"/>
                  </a:lnTo>
                  <a:lnTo>
                    <a:pt x="3442098" y="3518793"/>
                  </a:lnTo>
                  <a:lnTo>
                    <a:pt x="3404252" y="3524715"/>
                  </a:lnTo>
                  <a:lnTo>
                    <a:pt x="3367116" y="3530252"/>
                  </a:lnTo>
                  <a:lnTo>
                    <a:pt x="3332040" y="3535529"/>
                  </a:lnTo>
                  <a:lnTo>
                    <a:pt x="3298337" y="3540635"/>
                  </a:lnTo>
                  <a:lnTo>
                    <a:pt x="3265550" y="3545627"/>
                  </a:lnTo>
                  <a:lnTo>
                    <a:pt x="3234960" y="3550542"/>
                  </a:lnTo>
                  <a:lnTo>
                    <a:pt x="3205836" y="3555407"/>
                  </a:lnTo>
                  <a:lnTo>
                    <a:pt x="3177689" y="3560237"/>
                  </a:lnTo>
                  <a:lnTo>
                    <a:pt x="3151780" y="3563457"/>
                  </a:lnTo>
                  <a:lnTo>
                    <a:pt x="3127364" y="3565604"/>
                  </a:lnTo>
                  <a:lnTo>
                    <a:pt x="3103942" y="3567035"/>
                  </a:lnTo>
                  <a:lnTo>
                    <a:pt x="3081978" y="3568783"/>
                  </a:lnTo>
                  <a:lnTo>
                    <a:pt x="3060985" y="3570743"/>
                  </a:lnTo>
                  <a:lnTo>
                    <a:pt x="3040640" y="3572842"/>
                  </a:lnTo>
                  <a:lnTo>
                    <a:pt x="3021520" y="3574242"/>
                  </a:lnTo>
                  <a:lnTo>
                    <a:pt x="3003218" y="3575175"/>
                  </a:lnTo>
                  <a:lnTo>
                    <a:pt x="2969653" y="3576212"/>
                  </a:lnTo>
                  <a:lnTo>
                    <a:pt x="2941506" y="3576673"/>
                  </a:lnTo>
                  <a:lnTo>
                    <a:pt x="2907139" y="3576932"/>
                  </a:lnTo>
                  <a:lnTo>
                    <a:pt x="2878488" y="3571317"/>
                  </a:lnTo>
                  <a:lnTo>
                    <a:pt x="2864125" y="3564851"/>
                  </a:lnTo>
                  <a:lnTo>
                    <a:pt x="2860209" y="3560246"/>
                  </a:lnTo>
                  <a:lnTo>
                    <a:pt x="2858468" y="3555554"/>
                  </a:lnTo>
                  <a:lnTo>
                    <a:pt x="2858004" y="3553192"/>
                  </a:lnTo>
                  <a:lnTo>
                    <a:pt x="2858488" y="3551617"/>
                  </a:lnTo>
                  <a:lnTo>
                    <a:pt x="2859604" y="3550567"/>
                  </a:lnTo>
                  <a:lnTo>
                    <a:pt x="2862961" y="3548606"/>
                  </a:lnTo>
                  <a:lnTo>
                    <a:pt x="2867100" y="3545089"/>
                  </a:lnTo>
                  <a:lnTo>
                    <a:pt x="2873701" y="3542997"/>
                  </a:lnTo>
                  <a:lnTo>
                    <a:pt x="2894489" y="3539353"/>
                  </a:lnTo>
                  <a:lnTo>
                    <a:pt x="2907584" y="3535712"/>
                  </a:lnTo>
                  <a:lnTo>
                    <a:pt x="2940448" y="3534269"/>
                  </a:lnTo>
                  <a:lnTo>
                    <a:pt x="2973758" y="3534185"/>
                  </a:lnTo>
                  <a:lnTo>
                    <a:pt x="2987250" y="3534975"/>
                  </a:lnTo>
                  <a:lnTo>
                    <a:pt x="3001440" y="3539834"/>
                  </a:lnTo>
                  <a:lnTo>
                    <a:pt x="3021275" y="3541321"/>
                  </a:lnTo>
                  <a:lnTo>
                    <a:pt x="3021350" y="3537529"/>
                  </a:lnTo>
                  <a:lnTo>
                    <a:pt x="3019251" y="3533552"/>
                  </a:lnTo>
                  <a:lnTo>
                    <a:pt x="3014878" y="3529138"/>
                  </a:lnTo>
                  <a:lnTo>
                    <a:pt x="3007643" y="3524530"/>
                  </a:lnTo>
                  <a:lnTo>
                    <a:pt x="2976947" y="3516507"/>
                  </a:lnTo>
                  <a:lnTo>
                    <a:pt x="2948045" y="3508581"/>
                  </a:lnTo>
                  <a:lnTo>
                    <a:pt x="2917808" y="3506486"/>
                  </a:lnTo>
                  <a:lnTo>
                    <a:pt x="2887593" y="3505072"/>
                  </a:lnTo>
                  <a:lnTo>
                    <a:pt x="2853065" y="3500772"/>
                  </a:lnTo>
                  <a:lnTo>
                    <a:pt x="2826718" y="3499488"/>
                  </a:lnTo>
                  <a:lnTo>
                    <a:pt x="2801249" y="3496801"/>
                  </a:lnTo>
                  <a:lnTo>
                    <a:pt x="2775114" y="3492960"/>
                  </a:lnTo>
                  <a:lnTo>
                    <a:pt x="2744977" y="3488608"/>
                  </a:lnTo>
                  <a:lnTo>
                    <a:pt x="2713062" y="3484027"/>
                  </a:lnTo>
                  <a:lnTo>
                    <a:pt x="2680357" y="3479346"/>
                  </a:lnTo>
                  <a:lnTo>
                    <a:pt x="2647300" y="3474619"/>
                  </a:lnTo>
                  <a:lnTo>
                    <a:pt x="2629119" y="3473041"/>
                  </a:lnTo>
                  <a:lnTo>
                    <a:pt x="2609854" y="3471989"/>
                  </a:lnTo>
                  <a:lnTo>
                    <a:pt x="2589867" y="3471289"/>
                  </a:lnTo>
                  <a:lnTo>
                    <a:pt x="2570193" y="3470820"/>
                  </a:lnTo>
                  <a:lnTo>
                    <a:pt x="2550727" y="3470509"/>
                  </a:lnTo>
                  <a:lnTo>
                    <a:pt x="2531399" y="3470301"/>
                  </a:lnTo>
                  <a:lnTo>
                    <a:pt x="2511370" y="3470161"/>
                  </a:lnTo>
                  <a:lnTo>
                    <a:pt x="2490874" y="3470070"/>
                  </a:lnTo>
                  <a:lnTo>
                    <a:pt x="2470066" y="3470010"/>
                  </a:lnTo>
                  <a:lnTo>
                    <a:pt x="2448257" y="3470761"/>
                  </a:lnTo>
                  <a:lnTo>
                    <a:pt x="2425779" y="3472057"/>
                  </a:lnTo>
                  <a:lnTo>
                    <a:pt x="2402857" y="3473714"/>
                  </a:lnTo>
                  <a:lnTo>
                    <a:pt x="2379638" y="3475613"/>
                  </a:lnTo>
                  <a:lnTo>
                    <a:pt x="2356221" y="3477673"/>
                  </a:lnTo>
                  <a:lnTo>
                    <a:pt x="2332673" y="3479840"/>
                  </a:lnTo>
                  <a:lnTo>
                    <a:pt x="2309036" y="3481284"/>
                  </a:lnTo>
                  <a:lnTo>
                    <a:pt x="2285341" y="3482247"/>
                  </a:lnTo>
                  <a:lnTo>
                    <a:pt x="2261606" y="3482889"/>
                  </a:lnTo>
                  <a:lnTo>
                    <a:pt x="2237052" y="3484111"/>
                  </a:lnTo>
                  <a:lnTo>
                    <a:pt x="2211951" y="3485719"/>
                  </a:lnTo>
                  <a:lnTo>
                    <a:pt x="2186486" y="3487585"/>
                  </a:lnTo>
                  <a:lnTo>
                    <a:pt x="2160778" y="3489623"/>
                  </a:lnTo>
                  <a:lnTo>
                    <a:pt x="2134908" y="3491775"/>
                  </a:lnTo>
                  <a:lnTo>
                    <a:pt x="2108931" y="3494003"/>
                  </a:lnTo>
                  <a:lnTo>
                    <a:pt x="2082881" y="3495489"/>
                  </a:lnTo>
                  <a:lnTo>
                    <a:pt x="2056783" y="3496480"/>
                  </a:lnTo>
                  <a:lnTo>
                    <a:pt x="2030653" y="3497140"/>
                  </a:lnTo>
                  <a:lnTo>
                    <a:pt x="2004502" y="3498374"/>
                  </a:lnTo>
                  <a:lnTo>
                    <a:pt x="1978337" y="3499990"/>
                  </a:lnTo>
                  <a:lnTo>
                    <a:pt x="1952162" y="3501861"/>
                  </a:lnTo>
                  <a:lnTo>
                    <a:pt x="1925981" y="3503109"/>
                  </a:lnTo>
                  <a:lnTo>
                    <a:pt x="1899796" y="3503941"/>
                  </a:lnTo>
                  <a:lnTo>
                    <a:pt x="1873608" y="3504495"/>
                  </a:lnTo>
                  <a:lnTo>
                    <a:pt x="1846624" y="3505659"/>
                  </a:lnTo>
                  <a:lnTo>
                    <a:pt x="1819110" y="3507228"/>
                  </a:lnTo>
                  <a:lnTo>
                    <a:pt x="1791242" y="3509068"/>
                  </a:lnTo>
                  <a:lnTo>
                    <a:pt x="1763932" y="3510295"/>
                  </a:lnTo>
                  <a:lnTo>
                    <a:pt x="1736994" y="3511112"/>
                  </a:lnTo>
                  <a:lnTo>
                    <a:pt x="1710305" y="3511657"/>
                  </a:lnTo>
                  <a:lnTo>
                    <a:pt x="1683780" y="3512815"/>
                  </a:lnTo>
                  <a:lnTo>
                    <a:pt x="1657366" y="3514380"/>
                  </a:lnTo>
                  <a:lnTo>
                    <a:pt x="1631025" y="3516218"/>
                  </a:lnTo>
                  <a:lnTo>
                    <a:pt x="1604733" y="3518236"/>
                  </a:lnTo>
                  <a:lnTo>
                    <a:pt x="1578474" y="3520375"/>
                  </a:lnTo>
                  <a:lnTo>
                    <a:pt x="1552237" y="3522595"/>
                  </a:lnTo>
                  <a:lnTo>
                    <a:pt x="1526014" y="3524869"/>
                  </a:lnTo>
                  <a:lnTo>
                    <a:pt x="1499801" y="3527179"/>
                  </a:lnTo>
                  <a:lnTo>
                    <a:pt x="1473595" y="3529512"/>
                  </a:lnTo>
                  <a:lnTo>
                    <a:pt x="1448186" y="3531862"/>
                  </a:lnTo>
                  <a:lnTo>
                    <a:pt x="1423309" y="3534222"/>
                  </a:lnTo>
                  <a:lnTo>
                    <a:pt x="1398788" y="3536589"/>
                  </a:lnTo>
                  <a:lnTo>
                    <a:pt x="1374502" y="3538961"/>
                  </a:lnTo>
                  <a:lnTo>
                    <a:pt x="1350374" y="3541336"/>
                  </a:lnTo>
                  <a:lnTo>
                    <a:pt x="1326352" y="3543713"/>
                  </a:lnTo>
                  <a:lnTo>
                    <a:pt x="1302399" y="3546091"/>
                  </a:lnTo>
                  <a:lnTo>
                    <a:pt x="1278493" y="3548471"/>
                  </a:lnTo>
                  <a:lnTo>
                    <a:pt x="1254618" y="3550850"/>
                  </a:lnTo>
                  <a:lnTo>
                    <a:pt x="1232352" y="3553231"/>
                  </a:lnTo>
                  <a:lnTo>
                    <a:pt x="1211157" y="3555612"/>
                  </a:lnTo>
                  <a:lnTo>
                    <a:pt x="1190678" y="3557993"/>
                  </a:lnTo>
                  <a:lnTo>
                    <a:pt x="1170675" y="3559580"/>
                  </a:lnTo>
                  <a:lnTo>
                    <a:pt x="1150989" y="3560638"/>
                  </a:lnTo>
                  <a:lnTo>
                    <a:pt x="1131516" y="3561343"/>
                  </a:lnTo>
                  <a:lnTo>
                    <a:pt x="1112977" y="3561814"/>
                  </a:lnTo>
                  <a:lnTo>
                    <a:pt x="1077562" y="3562336"/>
                  </a:lnTo>
                  <a:lnTo>
                    <a:pt x="1043301" y="3562569"/>
                  </a:lnTo>
                  <a:lnTo>
                    <a:pt x="1010347" y="3562672"/>
                  </a:lnTo>
                  <a:lnTo>
                    <a:pt x="979826" y="3562718"/>
                  </a:lnTo>
                  <a:lnTo>
                    <a:pt x="950386" y="3562738"/>
                  </a:lnTo>
                  <a:lnTo>
                    <a:pt x="922220" y="3562746"/>
                  </a:lnTo>
                  <a:lnTo>
                    <a:pt x="896473" y="3562751"/>
                  </a:lnTo>
                  <a:lnTo>
                    <a:pt x="863457" y="3562753"/>
                  </a:lnTo>
                  <a:lnTo>
                    <a:pt x="829560" y="3563548"/>
                  </a:lnTo>
                  <a:lnTo>
                    <a:pt x="796496" y="3572697"/>
                  </a:lnTo>
                  <a:lnTo>
                    <a:pt x="777763" y="3576977"/>
                  </a:lnTo>
                  <a:lnTo>
                    <a:pt x="775542" y="3578587"/>
                  </a:lnTo>
                  <a:lnTo>
                    <a:pt x="774061" y="3580452"/>
                  </a:lnTo>
                  <a:lnTo>
                    <a:pt x="770299" y="3582526"/>
                  </a:lnTo>
                  <a:lnTo>
                    <a:pt x="768185" y="3583079"/>
                  </a:lnTo>
                  <a:lnTo>
                    <a:pt x="767569" y="3583448"/>
                  </a:lnTo>
                  <a:lnTo>
                    <a:pt x="767952" y="3583694"/>
                  </a:lnTo>
                  <a:lnTo>
                    <a:pt x="787608" y="3586289"/>
                  </a:lnTo>
                  <a:lnTo>
                    <a:pt x="791631" y="3587969"/>
                  </a:lnTo>
                  <a:lnTo>
                    <a:pt x="800333" y="3587719"/>
                  </a:lnTo>
                  <a:lnTo>
                    <a:pt x="828308" y="3584496"/>
                  </a:lnTo>
                  <a:lnTo>
                    <a:pt x="837801" y="3583531"/>
                  </a:lnTo>
                  <a:lnTo>
                    <a:pt x="856825" y="3577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884" name="SMARTInkShape-1906"/>
          <p:cNvSpPr/>
          <p:nvPr/>
        </p:nvSpPr>
        <p:spPr bwMode="auto">
          <a:xfrm>
            <a:off x="2664619" y="5257800"/>
            <a:ext cx="135732" cy="157164"/>
          </a:xfrm>
          <a:custGeom>
            <a:avLst/>
            <a:gdLst/>
            <a:ahLst/>
            <a:cxnLst/>
            <a:rect l="0" t="0" r="0" b="0"/>
            <a:pathLst>
              <a:path w="135732" h="157164">
                <a:moveTo>
                  <a:pt x="0" y="157163"/>
                </a:moveTo>
                <a:lnTo>
                  <a:pt x="20585" y="125936"/>
                </a:lnTo>
                <a:lnTo>
                  <a:pt x="50835" y="94636"/>
                </a:lnTo>
                <a:lnTo>
                  <a:pt x="85834" y="63586"/>
                </a:lnTo>
                <a:lnTo>
                  <a:pt x="117665" y="32274"/>
                </a:lnTo>
                <a:lnTo>
                  <a:pt x="1357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85" name="SMARTInkShape-1907"/>
          <p:cNvSpPr/>
          <p:nvPr/>
        </p:nvSpPr>
        <p:spPr bwMode="auto">
          <a:xfrm>
            <a:off x="3629115" y="4764881"/>
            <a:ext cx="257086" cy="185740"/>
          </a:xfrm>
          <a:custGeom>
            <a:avLst/>
            <a:gdLst/>
            <a:ahLst/>
            <a:cxnLst/>
            <a:rect l="0" t="0" r="0" b="0"/>
            <a:pathLst>
              <a:path w="257086" h="185740">
                <a:moveTo>
                  <a:pt x="14198" y="185739"/>
                </a:moveTo>
                <a:lnTo>
                  <a:pt x="14198" y="181946"/>
                </a:lnTo>
                <a:lnTo>
                  <a:pt x="13404" y="180828"/>
                </a:lnTo>
                <a:lnTo>
                  <a:pt x="12081" y="180083"/>
                </a:lnTo>
                <a:lnTo>
                  <a:pt x="10405" y="179587"/>
                </a:lnTo>
                <a:lnTo>
                  <a:pt x="9288" y="178462"/>
                </a:lnTo>
                <a:lnTo>
                  <a:pt x="7348" y="172530"/>
                </a:lnTo>
                <a:lnTo>
                  <a:pt x="5068" y="171930"/>
                </a:lnTo>
                <a:lnTo>
                  <a:pt x="3349" y="171770"/>
                </a:lnTo>
                <a:lnTo>
                  <a:pt x="2202" y="172457"/>
                </a:lnTo>
                <a:lnTo>
                  <a:pt x="1438" y="173709"/>
                </a:lnTo>
                <a:lnTo>
                  <a:pt x="0" y="178308"/>
                </a:lnTo>
                <a:lnTo>
                  <a:pt x="9861" y="178569"/>
                </a:lnTo>
                <a:lnTo>
                  <a:pt x="41288" y="154913"/>
                </a:lnTo>
                <a:lnTo>
                  <a:pt x="75141" y="127480"/>
                </a:lnTo>
                <a:lnTo>
                  <a:pt x="105842" y="105606"/>
                </a:lnTo>
                <a:lnTo>
                  <a:pt x="139860" y="82655"/>
                </a:lnTo>
                <a:lnTo>
                  <a:pt x="173499" y="59225"/>
                </a:lnTo>
                <a:lnTo>
                  <a:pt x="206971" y="35583"/>
                </a:lnTo>
                <a:lnTo>
                  <a:pt x="25708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888" name="SMARTInkShape-Group341"/>
          <p:cNvGrpSpPr/>
          <p:nvPr/>
        </p:nvGrpSpPr>
        <p:grpSpPr>
          <a:xfrm>
            <a:off x="1644081" y="3514841"/>
            <a:ext cx="338489" cy="1407205"/>
            <a:chOff x="1644081" y="3514841"/>
            <a:chExt cx="338489" cy="1407205"/>
          </a:xfrm>
        </p:grpSpPr>
        <p:sp>
          <p:nvSpPr>
            <p:cNvPr id="2509886" name="SMARTInkShape-1908"/>
            <p:cNvSpPr/>
            <p:nvPr/>
          </p:nvSpPr>
          <p:spPr bwMode="auto">
            <a:xfrm>
              <a:off x="1644081" y="3514841"/>
              <a:ext cx="338489" cy="1407205"/>
            </a:xfrm>
            <a:custGeom>
              <a:avLst/>
              <a:gdLst/>
              <a:ahLst/>
              <a:cxnLst/>
              <a:rect l="0" t="0" r="0" b="0"/>
              <a:pathLst>
                <a:path w="338489" h="1407205">
                  <a:moveTo>
                    <a:pt x="13269" y="1407204"/>
                  </a:moveTo>
                  <a:lnTo>
                    <a:pt x="9477" y="1407204"/>
                  </a:lnTo>
                  <a:lnTo>
                    <a:pt x="8359" y="1406409"/>
                  </a:lnTo>
                  <a:lnTo>
                    <a:pt x="7615" y="1405086"/>
                  </a:lnTo>
                  <a:lnTo>
                    <a:pt x="6419" y="1401052"/>
                  </a:lnTo>
                  <a:lnTo>
                    <a:pt x="4139" y="1402617"/>
                  </a:lnTo>
                  <a:lnTo>
                    <a:pt x="0" y="1406297"/>
                  </a:lnTo>
                  <a:lnTo>
                    <a:pt x="454" y="1406599"/>
                  </a:lnTo>
                  <a:lnTo>
                    <a:pt x="20536" y="1407200"/>
                  </a:lnTo>
                  <a:lnTo>
                    <a:pt x="26553" y="1405085"/>
                  </a:lnTo>
                  <a:lnTo>
                    <a:pt x="40676" y="1393467"/>
                  </a:lnTo>
                  <a:lnTo>
                    <a:pt x="63435" y="1363472"/>
                  </a:lnTo>
                  <a:lnTo>
                    <a:pt x="86149" y="1331802"/>
                  </a:lnTo>
                  <a:lnTo>
                    <a:pt x="102773" y="1300548"/>
                  </a:lnTo>
                  <a:lnTo>
                    <a:pt x="125337" y="1266152"/>
                  </a:lnTo>
                  <a:lnTo>
                    <a:pt x="148339" y="1230825"/>
                  </a:lnTo>
                  <a:lnTo>
                    <a:pt x="162994" y="1204988"/>
                  </a:lnTo>
                  <a:lnTo>
                    <a:pt x="178238" y="1176836"/>
                  </a:lnTo>
                  <a:lnTo>
                    <a:pt x="195597" y="1145803"/>
                  </a:lnTo>
                  <a:lnTo>
                    <a:pt x="211779" y="1113490"/>
                  </a:lnTo>
                  <a:lnTo>
                    <a:pt x="226908" y="1079814"/>
                  </a:lnTo>
                  <a:lnTo>
                    <a:pt x="234276" y="1061943"/>
                  </a:lnTo>
                  <a:lnTo>
                    <a:pt x="241570" y="1043680"/>
                  </a:lnTo>
                  <a:lnTo>
                    <a:pt x="258140" y="1008570"/>
                  </a:lnTo>
                  <a:lnTo>
                    <a:pt x="274501" y="974445"/>
                  </a:lnTo>
                  <a:lnTo>
                    <a:pt x="287064" y="940758"/>
                  </a:lnTo>
                  <a:lnTo>
                    <a:pt x="297939" y="907265"/>
                  </a:lnTo>
                  <a:lnTo>
                    <a:pt x="308064" y="873858"/>
                  </a:lnTo>
                  <a:lnTo>
                    <a:pt x="317856" y="840490"/>
                  </a:lnTo>
                  <a:lnTo>
                    <a:pt x="325383" y="807139"/>
                  </a:lnTo>
                  <a:lnTo>
                    <a:pt x="330580" y="774589"/>
                  </a:lnTo>
                  <a:lnTo>
                    <a:pt x="332890" y="744247"/>
                  </a:lnTo>
                  <a:lnTo>
                    <a:pt x="336033" y="714887"/>
                  </a:lnTo>
                  <a:lnTo>
                    <a:pt x="338488" y="685963"/>
                  </a:lnTo>
                  <a:lnTo>
                    <a:pt x="336934" y="657233"/>
                  </a:lnTo>
                  <a:lnTo>
                    <a:pt x="335714" y="628589"/>
                  </a:lnTo>
                  <a:lnTo>
                    <a:pt x="334378" y="600777"/>
                  </a:lnTo>
                  <a:lnTo>
                    <a:pt x="331138" y="575187"/>
                  </a:lnTo>
                  <a:lnTo>
                    <a:pt x="327053" y="550585"/>
                  </a:lnTo>
                  <a:lnTo>
                    <a:pt x="322591" y="526421"/>
                  </a:lnTo>
                  <a:lnTo>
                    <a:pt x="317962" y="502453"/>
                  </a:lnTo>
                  <a:lnTo>
                    <a:pt x="313259" y="478571"/>
                  </a:lnTo>
                  <a:lnTo>
                    <a:pt x="307729" y="454728"/>
                  </a:lnTo>
                  <a:lnTo>
                    <a:pt x="296485" y="419785"/>
                  </a:lnTo>
                  <a:lnTo>
                    <a:pt x="286979" y="388177"/>
                  </a:lnTo>
                  <a:lnTo>
                    <a:pt x="274461" y="354823"/>
                  </a:lnTo>
                  <a:lnTo>
                    <a:pt x="261492" y="323685"/>
                  </a:lnTo>
                  <a:lnTo>
                    <a:pt x="252269" y="289676"/>
                  </a:lnTo>
                  <a:lnTo>
                    <a:pt x="244510" y="255258"/>
                  </a:lnTo>
                  <a:lnTo>
                    <a:pt x="237183" y="224599"/>
                  </a:lnTo>
                  <a:lnTo>
                    <a:pt x="229985" y="195406"/>
                  </a:lnTo>
                  <a:lnTo>
                    <a:pt x="222826" y="167442"/>
                  </a:lnTo>
                  <a:lnTo>
                    <a:pt x="215412" y="136257"/>
                  </a:lnTo>
                  <a:lnTo>
                    <a:pt x="207870" y="100775"/>
                  </a:lnTo>
                  <a:lnTo>
                    <a:pt x="194186" y="69226"/>
                  </a:lnTo>
                  <a:lnTo>
                    <a:pt x="187877" y="54738"/>
                  </a:lnTo>
                  <a:lnTo>
                    <a:pt x="184861" y="41184"/>
                  </a:lnTo>
                  <a:lnTo>
                    <a:pt x="179293" y="31788"/>
                  </a:lnTo>
                  <a:lnTo>
                    <a:pt x="173410" y="23977"/>
                  </a:lnTo>
                  <a:lnTo>
                    <a:pt x="171755" y="19059"/>
                  </a:lnTo>
                  <a:lnTo>
                    <a:pt x="170520" y="17430"/>
                  </a:lnTo>
                  <a:lnTo>
                    <a:pt x="160605" y="10808"/>
                  </a:lnTo>
                  <a:lnTo>
                    <a:pt x="158126" y="6591"/>
                  </a:lnTo>
                  <a:lnTo>
                    <a:pt x="156178" y="0"/>
                  </a:lnTo>
                  <a:lnTo>
                    <a:pt x="156154" y="3711"/>
                  </a:lnTo>
                  <a:lnTo>
                    <a:pt x="159940" y="13630"/>
                  </a:lnTo>
                  <a:lnTo>
                    <a:pt x="170432" y="284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87" name="SMARTInkShape-1909"/>
            <p:cNvSpPr/>
            <p:nvPr/>
          </p:nvSpPr>
          <p:spPr bwMode="auto">
            <a:xfrm>
              <a:off x="1657350" y="4900613"/>
              <a:ext cx="7145" cy="6151"/>
            </a:xfrm>
            <a:custGeom>
              <a:avLst/>
              <a:gdLst/>
              <a:ahLst/>
              <a:cxnLst/>
              <a:rect l="0" t="0" r="0" b="0"/>
              <a:pathLst>
                <a:path w="7145" h="6151">
                  <a:moveTo>
                    <a:pt x="7144" y="0"/>
                  </a:moveTo>
                  <a:lnTo>
                    <a:pt x="993" y="6150"/>
                  </a:lnTo>
                  <a:lnTo>
                    <a:pt x="662" y="56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891" name="SMARTInkShape-Group342"/>
          <p:cNvGrpSpPr/>
          <p:nvPr/>
        </p:nvGrpSpPr>
        <p:grpSpPr>
          <a:xfrm>
            <a:off x="2666140" y="4522314"/>
            <a:ext cx="505660" cy="414017"/>
            <a:chOff x="2666140" y="4522314"/>
            <a:chExt cx="505660" cy="414017"/>
          </a:xfrm>
        </p:grpSpPr>
        <p:sp>
          <p:nvSpPr>
            <p:cNvPr id="2509889" name="SMARTInkShape-1910"/>
            <p:cNvSpPr/>
            <p:nvPr/>
          </p:nvSpPr>
          <p:spPr bwMode="auto">
            <a:xfrm>
              <a:off x="2666140" y="4736306"/>
              <a:ext cx="169930" cy="200025"/>
            </a:xfrm>
            <a:custGeom>
              <a:avLst/>
              <a:gdLst/>
              <a:ahLst/>
              <a:cxnLst/>
              <a:rect l="0" t="0" r="0" b="0"/>
              <a:pathLst>
                <a:path w="169930" h="200025">
                  <a:moveTo>
                    <a:pt x="48485" y="0"/>
                  </a:moveTo>
                  <a:lnTo>
                    <a:pt x="34749" y="33622"/>
                  </a:lnTo>
                  <a:lnTo>
                    <a:pt x="21749" y="60321"/>
                  </a:lnTo>
                  <a:lnTo>
                    <a:pt x="11636" y="88341"/>
                  </a:lnTo>
                  <a:lnTo>
                    <a:pt x="3612" y="116750"/>
                  </a:lnTo>
                  <a:lnTo>
                    <a:pt x="0" y="141485"/>
                  </a:lnTo>
                  <a:lnTo>
                    <a:pt x="3388" y="154428"/>
                  </a:lnTo>
                  <a:lnTo>
                    <a:pt x="6514" y="160102"/>
                  </a:lnTo>
                  <a:lnTo>
                    <a:pt x="16338" y="168523"/>
                  </a:lnTo>
                  <a:lnTo>
                    <a:pt x="29435" y="174118"/>
                  </a:lnTo>
                  <a:lnTo>
                    <a:pt x="55452" y="177268"/>
                  </a:lnTo>
                  <a:lnTo>
                    <a:pt x="87944" y="178995"/>
                  </a:lnTo>
                  <a:lnTo>
                    <a:pt x="122706" y="184974"/>
                  </a:lnTo>
                  <a:lnTo>
                    <a:pt x="154173" y="194860"/>
                  </a:lnTo>
                  <a:lnTo>
                    <a:pt x="169929" y="200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90" name="SMARTInkShape-1911"/>
            <p:cNvSpPr/>
            <p:nvPr/>
          </p:nvSpPr>
          <p:spPr bwMode="auto">
            <a:xfrm>
              <a:off x="2673764" y="4522314"/>
              <a:ext cx="498036" cy="397915"/>
            </a:xfrm>
            <a:custGeom>
              <a:avLst/>
              <a:gdLst/>
              <a:ahLst/>
              <a:cxnLst/>
              <a:rect l="0" t="0" r="0" b="0"/>
              <a:pathLst>
                <a:path w="498036" h="397915">
                  <a:moveTo>
                    <a:pt x="490917" y="13967"/>
                  </a:moveTo>
                  <a:lnTo>
                    <a:pt x="490917" y="10175"/>
                  </a:lnTo>
                  <a:lnTo>
                    <a:pt x="491711" y="9058"/>
                  </a:lnTo>
                  <a:lnTo>
                    <a:pt x="493034" y="8313"/>
                  </a:lnTo>
                  <a:lnTo>
                    <a:pt x="494710" y="7816"/>
                  </a:lnTo>
                  <a:lnTo>
                    <a:pt x="495827" y="6692"/>
                  </a:lnTo>
                  <a:lnTo>
                    <a:pt x="497974" y="0"/>
                  </a:lnTo>
                  <a:lnTo>
                    <a:pt x="498035" y="3567"/>
                  </a:lnTo>
                  <a:lnTo>
                    <a:pt x="493816" y="7493"/>
                  </a:lnTo>
                  <a:lnTo>
                    <a:pt x="459226" y="38828"/>
                  </a:lnTo>
                  <a:lnTo>
                    <a:pt x="430727" y="64990"/>
                  </a:lnTo>
                  <a:lnTo>
                    <a:pt x="395031" y="97083"/>
                  </a:lnTo>
                  <a:lnTo>
                    <a:pt x="368132" y="123139"/>
                  </a:lnTo>
                  <a:lnTo>
                    <a:pt x="340302" y="150595"/>
                  </a:lnTo>
                  <a:lnTo>
                    <a:pt x="309942" y="176555"/>
                  </a:lnTo>
                  <a:lnTo>
                    <a:pt x="278721" y="201322"/>
                  </a:lnTo>
                  <a:lnTo>
                    <a:pt x="248970" y="225559"/>
                  </a:lnTo>
                  <a:lnTo>
                    <a:pt x="221989" y="247443"/>
                  </a:lnTo>
                  <a:lnTo>
                    <a:pt x="195975" y="266960"/>
                  </a:lnTo>
                  <a:lnTo>
                    <a:pt x="168538" y="283571"/>
                  </a:lnTo>
                  <a:lnTo>
                    <a:pt x="142586" y="298891"/>
                  </a:lnTo>
                  <a:lnTo>
                    <a:pt x="117822" y="312844"/>
                  </a:lnTo>
                  <a:lnTo>
                    <a:pt x="82361" y="328830"/>
                  </a:lnTo>
                  <a:lnTo>
                    <a:pt x="52187" y="339740"/>
                  </a:lnTo>
                  <a:lnTo>
                    <a:pt x="22373" y="357247"/>
                  </a:lnTo>
                  <a:lnTo>
                    <a:pt x="8131" y="371267"/>
                  </a:lnTo>
                  <a:lnTo>
                    <a:pt x="1001" y="383359"/>
                  </a:lnTo>
                  <a:lnTo>
                    <a:pt x="0" y="386434"/>
                  </a:lnTo>
                  <a:lnTo>
                    <a:pt x="920" y="389278"/>
                  </a:lnTo>
                  <a:lnTo>
                    <a:pt x="6176" y="394556"/>
                  </a:lnTo>
                  <a:lnTo>
                    <a:pt x="15921" y="397431"/>
                  </a:lnTo>
                  <a:lnTo>
                    <a:pt x="28983" y="397914"/>
                  </a:lnTo>
                  <a:lnTo>
                    <a:pt x="62292" y="3925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892" name="SMARTInkShape-1912"/>
          <p:cNvSpPr/>
          <p:nvPr/>
        </p:nvSpPr>
        <p:spPr bwMode="auto">
          <a:xfrm>
            <a:off x="1678781" y="4943856"/>
            <a:ext cx="28576" cy="13908"/>
          </a:xfrm>
          <a:custGeom>
            <a:avLst/>
            <a:gdLst/>
            <a:ahLst/>
            <a:cxnLst/>
            <a:rect l="0" t="0" r="0" b="0"/>
            <a:pathLst>
              <a:path w="28576" h="13908">
                <a:moveTo>
                  <a:pt x="28575" y="13907"/>
                </a:moveTo>
                <a:lnTo>
                  <a:pt x="24783" y="13907"/>
                </a:lnTo>
                <a:lnTo>
                  <a:pt x="20804" y="11790"/>
                </a:lnTo>
                <a:lnTo>
                  <a:pt x="18632" y="10114"/>
                </a:lnTo>
                <a:lnTo>
                  <a:pt x="16219" y="6136"/>
                </a:lnTo>
                <a:lnTo>
                  <a:pt x="15575" y="3964"/>
                </a:lnTo>
                <a:lnTo>
                  <a:pt x="14352" y="2515"/>
                </a:lnTo>
                <a:lnTo>
                  <a:pt x="8250" y="0"/>
                </a:lnTo>
                <a:lnTo>
                  <a:pt x="3679" y="3525"/>
                </a:lnTo>
                <a:lnTo>
                  <a:pt x="1635" y="7440"/>
                </a:lnTo>
                <a:lnTo>
                  <a:pt x="0" y="139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3" name="SMARTInkShape-1913"/>
          <p:cNvSpPr/>
          <p:nvPr/>
        </p:nvSpPr>
        <p:spPr bwMode="auto">
          <a:xfrm>
            <a:off x="3543300" y="4443413"/>
            <a:ext cx="100014" cy="52273"/>
          </a:xfrm>
          <a:custGeom>
            <a:avLst/>
            <a:gdLst/>
            <a:ahLst/>
            <a:cxnLst/>
            <a:rect l="0" t="0" r="0" b="0"/>
            <a:pathLst>
              <a:path w="100014" h="52273">
                <a:moveTo>
                  <a:pt x="0" y="21431"/>
                </a:moveTo>
                <a:lnTo>
                  <a:pt x="0" y="15280"/>
                </a:lnTo>
                <a:lnTo>
                  <a:pt x="4909" y="8780"/>
                </a:lnTo>
                <a:lnTo>
                  <a:pt x="6151" y="4431"/>
                </a:lnTo>
                <a:lnTo>
                  <a:pt x="7276" y="2954"/>
                </a:lnTo>
                <a:lnTo>
                  <a:pt x="13207" y="389"/>
                </a:lnTo>
                <a:lnTo>
                  <a:pt x="17760" y="3907"/>
                </a:lnTo>
                <a:lnTo>
                  <a:pt x="24136" y="13769"/>
                </a:lnTo>
                <a:lnTo>
                  <a:pt x="27260" y="26746"/>
                </a:lnTo>
                <a:lnTo>
                  <a:pt x="29109" y="44558"/>
                </a:lnTo>
                <a:lnTo>
                  <a:pt x="32252" y="51024"/>
                </a:lnTo>
                <a:lnTo>
                  <a:pt x="34995" y="52272"/>
                </a:lnTo>
                <a:lnTo>
                  <a:pt x="42276" y="51542"/>
                </a:lnTo>
                <a:lnTo>
                  <a:pt x="59093" y="42876"/>
                </a:lnTo>
                <a:lnTo>
                  <a:pt x="10001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4" name="SMARTInkShape-1914"/>
          <p:cNvSpPr/>
          <p:nvPr/>
        </p:nvSpPr>
        <p:spPr bwMode="auto">
          <a:xfrm>
            <a:off x="3664831" y="2937187"/>
            <a:ext cx="130462" cy="741845"/>
          </a:xfrm>
          <a:custGeom>
            <a:avLst/>
            <a:gdLst/>
            <a:ahLst/>
            <a:cxnLst/>
            <a:rect l="0" t="0" r="0" b="0"/>
            <a:pathLst>
              <a:path w="130462" h="741845">
                <a:moveTo>
                  <a:pt x="7057" y="20326"/>
                </a:moveTo>
                <a:lnTo>
                  <a:pt x="3264" y="16533"/>
                </a:lnTo>
                <a:lnTo>
                  <a:pt x="1402" y="12555"/>
                </a:lnTo>
                <a:lnTo>
                  <a:pt x="0" y="2627"/>
                </a:lnTo>
                <a:lnTo>
                  <a:pt x="765" y="1383"/>
                </a:lnTo>
                <a:lnTo>
                  <a:pt x="2068" y="553"/>
                </a:lnTo>
                <a:lnTo>
                  <a:pt x="3731" y="0"/>
                </a:lnTo>
                <a:lnTo>
                  <a:pt x="13656" y="3014"/>
                </a:lnTo>
                <a:lnTo>
                  <a:pt x="40107" y="33186"/>
                </a:lnTo>
                <a:lnTo>
                  <a:pt x="55877" y="56204"/>
                </a:lnTo>
                <a:lnTo>
                  <a:pt x="70823" y="87600"/>
                </a:lnTo>
                <a:lnTo>
                  <a:pt x="78937" y="107244"/>
                </a:lnTo>
                <a:lnTo>
                  <a:pt x="87520" y="129071"/>
                </a:lnTo>
                <a:lnTo>
                  <a:pt x="96418" y="152354"/>
                </a:lnTo>
                <a:lnTo>
                  <a:pt x="103937" y="178194"/>
                </a:lnTo>
                <a:lnTo>
                  <a:pt x="110537" y="205740"/>
                </a:lnTo>
                <a:lnTo>
                  <a:pt x="116525" y="234423"/>
                </a:lnTo>
                <a:lnTo>
                  <a:pt x="121310" y="266245"/>
                </a:lnTo>
                <a:lnTo>
                  <a:pt x="125295" y="300159"/>
                </a:lnTo>
                <a:lnTo>
                  <a:pt x="128744" y="335469"/>
                </a:lnTo>
                <a:lnTo>
                  <a:pt x="130251" y="372502"/>
                </a:lnTo>
                <a:lnTo>
                  <a:pt x="130461" y="410685"/>
                </a:lnTo>
                <a:lnTo>
                  <a:pt x="129808" y="449634"/>
                </a:lnTo>
                <a:lnTo>
                  <a:pt x="126197" y="488300"/>
                </a:lnTo>
                <a:lnTo>
                  <a:pt x="120615" y="526777"/>
                </a:lnTo>
                <a:lnTo>
                  <a:pt x="113718" y="565129"/>
                </a:lnTo>
                <a:lnTo>
                  <a:pt x="104358" y="601809"/>
                </a:lnTo>
                <a:lnTo>
                  <a:pt x="93355" y="637375"/>
                </a:lnTo>
                <a:lnTo>
                  <a:pt x="81258" y="672198"/>
                </a:lnTo>
                <a:lnTo>
                  <a:pt x="73193" y="695413"/>
                </a:lnTo>
                <a:lnTo>
                  <a:pt x="57063" y="7418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5" name="SMARTInkShape-1915"/>
          <p:cNvSpPr/>
          <p:nvPr/>
        </p:nvSpPr>
        <p:spPr bwMode="auto">
          <a:xfrm>
            <a:off x="1521780" y="3078956"/>
            <a:ext cx="278446" cy="585789"/>
          </a:xfrm>
          <a:custGeom>
            <a:avLst/>
            <a:gdLst/>
            <a:ahLst/>
            <a:cxnLst/>
            <a:rect l="0" t="0" r="0" b="0"/>
            <a:pathLst>
              <a:path w="278446" h="585789">
                <a:moveTo>
                  <a:pt x="99851" y="0"/>
                </a:moveTo>
                <a:lnTo>
                  <a:pt x="94148" y="6497"/>
                </a:lnTo>
                <a:lnTo>
                  <a:pt x="87666" y="19476"/>
                </a:lnTo>
                <a:lnTo>
                  <a:pt x="79131" y="45899"/>
                </a:lnTo>
                <a:lnTo>
                  <a:pt x="68417" y="75698"/>
                </a:lnTo>
                <a:lnTo>
                  <a:pt x="62227" y="94122"/>
                </a:lnTo>
                <a:lnTo>
                  <a:pt x="55718" y="114341"/>
                </a:lnTo>
                <a:lnTo>
                  <a:pt x="48998" y="135759"/>
                </a:lnTo>
                <a:lnTo>
                  <a:pt x="41343" y="159562"/>
                </a:lnTo>
                <a:lnTo>
                  <a:pt x="33064" y="184956"/>
                </a:lnTo>
                <a:lnTo>
                  <a:pt x="24370" y="211410"/>
                </a:lnTo>
                <a:lnTo>
                  <a:pt x="16987" y="239365"/>
                </a:lnTo>
                <a:lnTo>
                  <a:pt x="10477" y="268321"/>
                </a:lnTo>
                <a:lnTo>
                  <a:pt x="4550" y="297943"/>
                </a:lnTo>
                <a:lnTo>
                  <a:pt x="1392" y="326423"/>
                </a:lnTo>
                <a:lnTo>
                  <a:pt x="80" y="354140"/>
                </a:lnTo>
                <a:lnTo>
                  <a:pt x="0" y="381350"/>
                </a:lnTo>
                <a:lnTo>
                  <a:pt x="3915" y="406633"/>
                </a:lnTo>
                <a:lnTo>
                  <a:pt x="10494" y="430633"/>
                </a:lnTo>
                <a:lnTo>
                  <a:pt x="18848" y="453776"/>
                </a:lnTo>
                <a:lnTo>
                  <a:pt x="30768" y="473967"/>
                </a:lnTo>
                <a:lnTo>
                  <a:pt x="60945" y="509103"/>
                </a:lnTo>
                <a:lnTo>
                  <a:pt x="81058" y="523552"/>
                </a:lnTo>
                <a:lnTo>
                  <a:pt x="103991" y="536359"/>
                </a:lnTo>
                <a:lnTo>
                  <a:pt x="128805" y="548073"/>
                </a:lnTo>
                <a:lnTo>
                  <a:pt x="156460" y="557470"/>
                </a:lnTo>
                <a:lnTo>
                  <a:pt x="186009" y="565322"/>
                </a:lnTo>
                <a:lnTo>
                  <a:pt x="216821" y="572144"/>
                </a:lnTo>
                <a:lnTo>
                  <a:pt x="278445" y="5857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6" name="SMARTInkShape-1916"/>
          <p:cNvSpPr/>
          <p:nvPr/>
        </p:nvSpPr>
        <p:spPr bwMode="auto">
          <a:xfrm>
            <a:off x="3536156" y="3058518"/>
            <a:ext cx="146661" cy="456208"/>
          </a:xfrm>
          <a:custGeom>
            <a:avLst/>
            <a:gdLst/>
            <a:ahLst/>
            <a:cxnLst/>
            <a:rect l="0" t="0" r="0" b="0"/>
            <a:pathLst>
              <a:path w="146661" h="456208">
                <a:moveTo>
                  <a:pt x="0" y="6151"/>
                </a:moveTo>
                <a:lnTo>
                  <a:pt x="3792" y="2359"/>
                </a:lnTo>
                <a:lnTo>
                  <a:pt x="17528" y="0"/>
                </a:lnTo>
                <a:lnTo>
                  <a:pt x="49206" y="5700"/>
                </a:lnTo>
                <a:lnTo>
                  <a:pt x="76668" y="18541"/>
                </a:lnTo>
                <a:lnTo>
                  <a:pt x="95458" y="33353"/>
                </a:lnTo>
                <a:lnTo>
                  <a:pt x="112276" y="56870"/>
                </a:lnTo>
                <a:lnTo>
                  <a:pt x="126894" y="85842"/>
                </a:lnTo>
                <a:lnTo>
                  <a:pt x="138683" y="117240"/>
                </a:lnTo>
                <a:lnTo>
                  <a:pt x="142462" y="134979"/>
                </a:lnTo>
                <a:lnTo>
                  <a:pt x="144981" y="153949"/>
                </a:lnTo>
                <a:lnTo>
                  <a:pt x="146660" y="173739"/>
                </a:lnTo>
                <a:lnTo>
                  <a:pt x="146192" y="194076"/>
                </a:lnTo>
                <a:lnTo>
                  <a:pt x="144293" y="214778"/>
                </a:lnTo>
                <a:lnTo>
                  <a:pt x="141439" y="235724"/>
                </a:lnTo>
                <a:lnTo>
                  <a:pt x="136362" y="256830"/>
                </a:lnTo>
                <a:lnTo>
                  <a:pt x="129802" y="278045"/>
                </a:lnTo>
                <a:lnTo>
                  <a:pt x="122253" y="299332"/>
                </a:lnTo>
                <a:lnTo>
                  <a:pt x="114046" y="319080"/>
                </a:lnTo>
                <a:lnTo>
                  <a:pt x="105400" y="337802"/>
                </a:lnTo>
                <a:lnTo>
                  <a:pt x="87326" y="371832"/>
                </a:lnTo>
                <a:lnTo>
                  <a:pt x="68709" y="400186"/>
                </a:lnTo>
                <a:lnTo>
                  <a:pt x="36586" y="434670"/>
                </a:lnTo>
                <a:lnTo>
                  <a:pt x="14288" y="4562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7" name="SMARTInkShape-1917"/>
          <p:cNvSpPr/>
          <p:nvPr/>
        </p:nvSpPr>
        <p:spPr bwMode="auto">
          <a:xfrm>
            <a:off x="2574677" y="3100682"/>
            <a:ext cx="404268" cy="506565"/>
          </a:xfrm>
          <a:custGeom>
            <a:avLst/>
            <a:gdLst/>
            <a:ahLst/>
            <a:cxnLst/>
            <a:rect l="0" t="0" r="0" b="0"/>
            <a:pathLst>
              <a:path w="404268" h="506565">
                <a:moveTo>
                  <a:pt x="97086" y="6849"/>
                </a:moveTo>
                <a:lnTo>
                  <a:pt x="97086" y="698"/>
                </a:lnTo>
                <a:lnTo>
                  <a:pt x="96292" y="367"/>
                </a:lnTo>
                <a:lnTo>
                  <a:pt x="93293" y="0"/>
                </a:lnTo>
                <a:lnTo>
                  <a:pt x="89315" y="1953"/>
                </a:lnTo>
                <a:lnTo>
                  <a:pt x="76501" y="13467"/>
                </a:lnTo>
                <a:lnTo>
                  <a:pt x="63293" y="37826"/>
                </a:lnTo>
                <a:lnTo>
                  <a:pt x="51904" y="63214"/>
                </a:lnTo>
                <a:lnTo>
                  <a:pt x="38905" y="94607"/>
                </a:lnTo>
                <a:lnTo>
                  <a:pt x="32105" y="112979"/>
                </a:lnTo>
                <a:lnTo>
                  <a:pt x="25190" y="132371"/>
                </a:lnTo>
                <a:lnTo>
                  <a:pt x="18993" y="153237"/>
                </a:lnTo>
                <a:lnTo>
                  <a:pt x="13274" y="175085"/>
                </a:lnTo>
                <a:lnTo>
                  <a:pt x="7874" y="197588"/>
                </a:lnTo>
                <a:lnTo>
                  <a:pt x="4273" y="220527"/>
                </a:lnTo>
                <a:lnTo>
                  <a:pt x="1873" y="243757"/>
                </a:lnTo>
                <a:lnTo>
                  <a:pt x="273" y="267181"/>
                </a:lnTo>
                <a:lnTo>
                  <a:pt x="0" y="289942"/>
                </a:lnTo>
                <a:lnTo>
                  <a:pt x="612" y="312259"/>
                </a:lnTo>
                <a:lnTo>
                  <a:pt x="1813" y="334281"/>
                </a:lnTo>
                <a:lnTo>
                  <a:pt x="5790" y="355312"/>
                </a:lnTo>
                <a:lnTo>
                  <a:pt x="11616" y="375683"/>
                </a:lnTo>
                <a:lnTo>
                  <a:pt x="18674" y="395613"/>
                </a:lnTo>
                <a:lnTo>
                  <a:pt x="41334" y="430458"/>
                </a:lnTo>
                <a:lnTo>
                  <a:pt x="71513" y="459439"/>
                </a:lnTo>
                <a:lnTo>
                  <a:pt x="89562" y="470500"/>
                </a:lnTo>
                <a:lnTo>
                  <a:pt x="108739" y="480256"/>
                </a:lnTo>
                <a:lnTo>
                  <a:pt x="130254" y="488348"/>
                </a:lnTo>
                <a:lnTo>
                  <a:pt x="153329" y="495330"/>
                </a:lnTo>
                <a:lnTo>
                  <a:pt x="177444" y="501571"/>
                </a:lnTo>
                <a:lnTo>
                  <a:pt x="203045" y="504939"/>
                </a:lnTo>
                <a:lnTo>
                  <a:pt x="229638" y="506390"/>
                </a:lnTo>
                <a:lnTo>
                  <a:pt x="256891" y="506564"/>
                </a:lnTo>
                <a:lnTo>
                  <a:pt x="285379" y="503505"/>
                </a:lnTo>
                <a:lnTo>
                  <a:pt x="314689" y="498291"/>
                </a:lnTo>
                <a:lnTo>
                  <a:pt x="344549" y="491639"/>
                </a:lnTo>
                <a:lnTo>
                  <a:pt x="404267" y="4783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8" name="SMARTInkShape-1918"/>
          <p:cNvSpPr/>
          <p:nvPr/>
        </p:nvSpPr>
        <p:spPr bwMode="auto">
          <a:xfrm>
            <a:off x="1146334" y="4095489"/>
            <a:ext cx="542711" cy="561076"/>
          </a:xfrm>
          <a:custGeom>
            <a:avLst/>
            <a:gdLst/>
            <a:ahLst/>
            <a:cxnLst/>
            <a:rect l="0" t="0" r="0" b="0"/>
            <a:pathLst>
              <a:path w="542711" h="561076">
                <a:moveTo>
                  <a:pt x="453866" y="90749"/>
                </a:moveTo>
                <a:lnTo>
                  <a:pt x="453866" y="80806"/>
                </a:lnTo>
                <a:lnTo>
                  <a:pt x="450074" y="70163"/>
                </a:lnTo>
                <a:lnTo>
                  <a:pt x="439393" y="55455"/>
                </a:lnTo>
                <a:lnTo>
                  <a:pt x="426060" y="38270"/>
                </a:lnTo>
                <a:lnTo>
                  <a:pt x="394716" y="21893"/>
                </a:lnTo>
                <a:lnTo>
                  <a:pt x="359296" y="7423"/>
                </a:lnTo>
                <a:lnTo>
                  <a:pt x="326589" y="0"/>
                </a:lnTo>
                <a:lnTo>
                  <a:pt x="300002" y="625"/>
                </a:lnTo>
                <a:lnTo>
                  <a:pt x="269106" y="7954"/>
                </a:lnTo>
                <a:lnTo>
                  <a:pt x="235610" y="22296"/>
                </a:lnTo>
                <a:lnTo>
                  <a:pt x="209226" y="37306"/>
                </a:lnTo>
                <a:lnTo>
                  <a:pt x="181624" y="59853"/>
                </a:lnTo>
                <a:lnTo>
                  <a:pt x="155599" y="87865"/>
                </a:lnTo>
                <a:lnTo>
                  <a:pt x="130009" y="119629"/>
                </a:lnTo>
                <a:lnTo>
                  <a:pt x="102761" y="154914"/>
                </a:lnTo>
                <a:lnTo>
                  <a:pt x="89621" y="174007"/>
                </a:lnTo>
                <a:lnTo>
                  <a:pt x="76892" y="193879"/>
                </a:lnTo>
                <a:lnTo>
                  <a:pt x="64438" y="214270"/>
                </a:lnTo>
                <a:lnTo>
                  <a:pt x="52960" y="235803"/>
                </a:lnTo>
                <a:lnTo>
                  <a:pt x="42133" y="258095"/>
                </a:lnTo>
                <a:lnTo>
                  <a:pt x="31740" y="280894"/>
                </a:lnTo>
                <a:lnTo>
                  <a:pt x="23223" y="303237"/>
                </a:lnTo>
                <a:lnTo>
                  <a:pt x="15958" y="325276"/>
                </a:lnTo>
                <a:lnTo>
                  <a:pt x="9528" y="347113"/>
                </a:lnTo>
                <a:lnTo>
                  <a:pt x="5240" y="369608"/>
                </a:lnTo>
                <a:lnTo>
                  <a:pt x="2382" y="392542"/>
                </a:lnTo>
                <a:lnTo>
                  <a:pt x="477" y="415769"/>
                </a:lnTo>
                <a:lnTo>
                  <a:pt x="0" y="437604"/>
                </a:lnTo>
                <a:lnTo>
                  <a:pt x="476" y="458511"/>
                </a:lnTo>
                <a:lnTo>
                  <a:pt x="1588" y="478798"/>
                </a:lnTo>
                <a:lnTo>
                  <a:pt x="11289" y="511923"/>
                </a:lnTo>
                <a:lnTo>
                  <a:pt x="18321" y="526313"/>
                </a:lnTo>
                <a:lnTo>
                  <a:pt x="40951" y="546535"/>
                </a:lnTo>
                <a:lnTo>
                  <a:pt x="54764" y="554150"/>
                </a:lnTo>
                <a:lnTo>
                  <a:pt x="87046" y="560494"/>
                </a:lnTo>
                <a:lnTo>
                  <a:pt x="104544" y="561075"/>
                </a:lnTo>
                <a:lnTo>
                  <a:pt x="124147" y="559081"/>
                </a:lnTo>
                <a:lnTo>
                  <a:pt x="145154" y="555370"/>
                </a:lnTo>
                <a:lnTo>
                  <a:pt x="167095" y="550515"/>
                </a:lnTo>
                <a:lnTo>
                  <a:pt x="189660" y="541722"/>
                </a:lnTo>
                <a:lnTo>
                  <a:pt x="212641" y="530303"/>
                </a:lnTo>
                <a:lnTo>
                  <a:pt x="235900" y="517135"/>
                </a:lnTo>
                <a:lnTo>
                  <a:pt x="260930" y="502800"/>
                </a:lnTo>
                <a:lnTo>
                  <a:pt x="287142" y="487687"/>
                </a:lnTo>
                <a:lnTo>
                  <a:pt x="314142" y="472055"/>
                </a:lnTo>
                <a:lnTo>
                  <a:pt x="340079" y="454491"/>
                </a:lnTo>
                <a:lnTo>
                  <a:pt x="365308" y="435637"/>
                </a:lnTo>
                <a:lnTo>
                  <a:pt x="390065" y="415924"/>
                </a:lnTo>
                <a:lnTo>
                  <a:pt x="413713" y="395638"/>
                </a:lnTo>
                <a:lnTo>
                  <a:pt x="436622" y="374971"/>
                </a:lnTo>
                <a:lnTo>
                  <a:pt x="459039" y="354049"/>
                </a:lnTo>
                <a:lnTo>
                  <a:pt x="477952" y="333751"/>
                </a:lnTo>
                <a:lnTo>
                  <a:pt x="494530" y="313869"/>
                </a:lnTo>
                <a:lnTo>
                  <a:pt x="509550" y="294264"/>
                </a:lnTo>
                <a:lnTo>
                  <a:pt x="521151" y="275638"/>
                </a:lnTo>
                <a:lnTo>
                  <a:pt x="538275" y="240126"/>
                </a:lnTo>
                <a:lnTo>
                  <a:pt x="542710" y="207939"/>
                </a:lnTo>
                <a:lnTo>
                  <a:pt x="541671" y="192688"/>
                </a:lnTo>
                <a:lnTo>
                  <a:pt x="537009" y="180139"/>
                </a:lnTo>
                <a:lnTo>
                  <a:pt x="521245" y="159846"/>
                </a:lnTo>
                <a:lnTo>
                  <a:pt x="496777" y="145006"/>
                </a:lnTo>
                <a:lnTo>
                  <a:pt x="465794" y="134707"/>
                </a:lnTo>
                <a:lnTo>
                  <a:pt x="447530" y="131960"/>
                </a:lnTo>
                <a:lnTo>
                  <a:pt x="428211" y="130129"/>
                </a:lnTo>
                <a:lnTo>
                  <a:pt x="409775" y="129702"/>
                </a:lnTo>
                <a:lnTo>
                  <a:pt x="374474" y="131345"/>
                </a:lnTo>
                <a:lnTo>
                  <a:pt x="339566" y="1336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919" name="SMARTInkShape-Group350"/>
          <p:cNvGrpSpPr/>
          <p:nvPr/>
        </p:nvGrpSpPr>
        <p:grpSpPr>
          <a:xfrm>
            <a:off x="3650667" y="2843990"/>
            <a:ext cx="3070080" cy="1909020"/>
            <a:chOff x="3650667" y="2843990"/>
            <a:chExt cx="3070080" cy="1909020"/>
          </a:xfrm>
        </p:grpSpPr>
        <p:sp>
          <p:nvSpPr>
            <p:cNvPr id="2509899" name="SMARTInkShape-1919"/>
            <p:cNvSpPr/>
            <p:nvPr/>
          </p:nvSpPr>
          <p:spPr bwMode="auto">
            <a:xfrm>
              <a:off x="3650667" y="2843990"/>
              <a:ext cx="3070080" cy="1909020"/>
            </a:xfrm>
            <a:custGeom>
              <a:avLst/>
              <a:gdLst/>
              <a:ahLst/>
              <a:cxnLst/>
              <a:rect l="0" t="0" r="0" b="0"/>
              <a:pathLst>
                <a:path w="3070080" h="1909020">
                  <a:moveTo>
                    <a:pt x="2371513" y="170673"/>
                  </a:moveTo>
                  <a:lnTo>
                    <a:pt x="2339853" y="145509"/>
                  </a:lnTo>
                  <a:lnTo>
                    <a:pt x="2308070" y="125911"/>
                  </a:lnTo>
                  <a:lnTo>
                    <a:pt x="2279552" y="109239"/>
                  </a:lnTo>
                  <a:lnTo>
                    <a:pt x="2246240" y="95479"/>
                  </a:lnTo>
                  <a:lnTo>
                    <a:pt x="2228467" y="89587"/>
                  </a:lnTo>
                  <a:lnTo>
                    <a:pt x="2208681" y="83278"/>
                  </a:lnTo>
                  <a:lnTo>
                    <a:pt x="2187552" y="76691"/>
                  </a:lnTo>
                  <a:lnTo>
                    <a:pt x="2165529" y="69918"/>
                  </a:lnTo>
                  <a:lnTo>
                    <a:pt x="2140528" y="63815"/>
                  </a:lnTo>
                  <a:lnTo>
                    <a:pt x="2113542" y="58159"/>
                  </a:lnTo>
                  <a:lnTo>
                    <a:pt x="2085233" y="52801"/>
                  </a:lnTo>
                  <a:lnTo>
                    <a:pt x="2054454" y="46848"/>
                  </a:lnTo>
                  <a:lnTo>
                    <a:pt x="2022028" y="40498"/>
                  </a:lnTo>
                  <a:lnTo>
                    <a:pt x="1988505" y="33883"/>
                  </a:lnTo>
                  <a:lnTo>
                    <a:pt x="1952662" y="28679"/>
                  </a:lnTo>
                  <a:lnTo>
                    <a:pt x="1915273" y="24417"/>
                  </a:lnTo>
                  <a:lnTo>
                    <a:pt x="1876855" y="20781"/>
                  </a:lnTo>
                  <a:lnTo>
                    <a:pt x="1836159" y="16770"/>
                  </a:lnTo>
                  <a:lnTo>
                    <a:pt x="1793948" y="12508"/>
                  </a:lnTo>
                  <a:lnTo>
                    <a:pt x="1750727" y="8080"/>
                  </a:lnTo>
                  <a:lnTo>
                    <a:pt x="1705243" y="5127"/>
                  </a:lnTo>
                  <a:lnTo>
                    <a:pt x="1658252" y="3159"/>
                  </a:lnTo>
                  <a:lnTo>
                    <a:pt x="1610256" y="1847"/>
                  </a:lnTo>
                  <a:lnTo>
                    <a:pt x="1560003" y="972"/>
                  </a:lnTo>
                  <a:lnTo>
                    <a:pt x="1508244" y="389"/>
                  </a:lnTo>
                  <a:lnTo>
                    <a:pt x="1455483" y="0"/>
                  </a:lnTo>
                  <a:lnTo>
                    <a:pt x="1400463" y="1329"/>
                  </a:lnTo>
                  <a:lnTo>
                    <a:pt x="1343941" y="3802"/>
                  </a:lnTo>
                  <a:lnTo>
                    <a:pt x="1286415" y="7038"/>
                  </a:lnTo>
                  <a:lnTo>
                    <a:pt x="1229015" y="10783"/>
                  </a:lnTo>
                  <a:lnTo>
                    <a:pt x="1171698" y="14867"/>
                  </a:lnTo>
                  <a:lnTo>
                    <a:pt x="1114437" y="19177"/>
                  </a:lnTo>
                  <a:lnTo>
                    <a:pt x="1056419" y="25226"/>
                  </a:lnTo>
                  <a:lnTo>
                    <a:pt x="997897" y="32433"/>
                  </a:lnTo>
                  <a:lnTo>
                    <a:pt x="939038" y="40413"/>
                  </a:lnTo>
                  <a:lnTo>
                    <a:pt x="881542" y="51289"/>
                  </a:lnTo>
                  <a:lnTo>
                    <a:pt x="824956" y="64096"/>
                  </a:lnTo>
                  <a:lnTo>
                    <a:pt x="768976" y="78190"/>
                  </a:lnTo>
                  <a:lnTo>
                    <a:pt x="714193" y="93936"/>
                  </a:lnTo>
                  <a:lnTo>
                    <a:pt x="660208" y="110784"/>
                  </a:lnTo>
                  <a:lnTo>
                    <a:pt x="606756" y="128365"/>
                  </a:lnTo>
                  <a:lnTo>
                    <a:pt x="556040" y="148024"/>
                  </a:lnTo>
                  <a:lnTo>
                    <a:pt x="507148" y="169067"/>
                  </a:lnTo>
                  <a:lnTo>
                    <a:pt x="459472" y="191034"/>
                  </a:lnTo>
                  <a:lnTo>
                    <a:pt x="414195" y="215203"/>
                  </a:lnTo>
                  <a:lnTo>
                    <a:pt x="370516" y="240841"/>
                  </a:lnTo>
                  <a:lnTo>
                    <a:pt x="327903" y="267458"/>
                  </a:lnTo>
                  <a:lnTo>
                    <a:pt x="288382" y="296314"/>
                  </a:lnTo>
                  <a:lnTo>
                    <a:pt x="250922" y="326665"/>
                  </a:lnTo>
                  <a:lnTo>
                    <a:pt x="214836" y="358011"/>
                  </a:lnTo>
                  <a:lnTo>
                    <a:pt x="182841" y="391609"/>
                  </a:lnTo>
                  <a:lnTo>
                    <a:pt x="153574" y="426707"/>
                  </a:lnTo>
                  <a:lnTo>
                    <a:pt x="126125" y="462806"/>
                  </a:lnTo>
                  <a:lnTo>
                    <a:pt x="102269" y="500366"/>
                  </a:lnTo>
                  <a:lnTo>
                    <a:pt x="80809" y="538899"/>
                  </a:lnTo>
                  <a:lnTo>
                    <a:pt x="60946" y="578082"/>
                  </a:lnTo>
                  <a:lnTo>
                    <a:pt x="44529" y="619285"/>
                  </a:lnTo>
                  <a:lnTo>
                    <a:pt x="30410" y="661835"/>
                  </a:lnTo>
                  <a:lnTo>
                    <a:pt x="17822" y="705283"/>
                  </a:lnTo>
                  <a:lnTo>
                    <a:pt x="9430" y="750123"/>
                  </a:lnTo>
                  <a:lnTo>
                    <a:pt x="3835" y="795892"/>
                  </a:lnTo>
                  <a:lnTo>
                    <a:pt x="105" y="842279"/>
                  </a:lnTo>
                  <a:lnTo>
                    <a:pt x="0" y="888285"/>
                  </a:lnTo>
                  <a:lnTo>
                    <a:pt x="2311" y="934037"/>
                  </a:lnTo>
                  <a:lnTo>
                    <a:pt x="6233" y="979620"/>
                  </a:lnTo>
                  <a:lnTo>
                    <a:pt x="12816" y="1025883"/>
                  </a:lnTo>
                  <a:lnTo>
                    <a:pt x="21174" y="1072600"/>
                  </a:lnTo>
                  <a:lnTo>
                    <a:pt x="30714" y="1119620"/>
                  </a:lnTo>
                  <a:lnTo>
                    <a:pt x="43425" y="1166842"/>
                  </a:lnTo>
                  <a:lnTo>
                    <a:pt x="58248" y="1214198"/>
                  </a:lnTo>
                  <a:lnTo>
                    <a:pt x="74481" y="1261644"/>
                  </a:lnTo>
                  <a:lnTo>
                    <a:pt x="94033" y="1308355"/>
                  </a:lnTo>
                  <a:lnTo>
                    <a:pt x="115800" y="1354578"/>
                  </a:lnTo>
                  <a:lnTo>
                    <a:pt x="139042" y="1400474"/>
                  </a:lnTo>
                  <a:lnTo>
                    <a:pt x="165650" y="1446152"/>
                  </a:lnTo>
                  <a:lnTo>
                    <a:pt x="194500" y="1491686"/>
                  </a:lnTo>
                  <a:lnTo>
                    <a:pt x="224846" y="1537123"/>
                  </a:lnTo>
                  <a:lnTo>
                    <a:pt x="259365" y="1580115"/>
                  </a:lnTo>
                  <a:lnTo>
                    <a:pt x="296665" y="1621476"/>
                  </a:lnTo>
                  <a:lnTo>
                    <a:pt x="335819" y="1661750"/>
                  </a:lnTo>
                  <a:lnTo>
                    <a:pt x="377796" y="1698918"/>
                  </a:lnTo>
                  <a:lnTo>
                    <a:pt x="421657" y="1734015"/>
                  </a:lnTo>
                  <a:lnTo>
                    <a:pt x="466772" y="1767732"/>
                  </a:lnTo>
                  <a:lnTo>
                    <a:pt x="515105" y="1796560"/>
                  </a:lnTo>
                  <a:lnTo>
                    <a:pt x="565583" y="1822129"/>
                  </a:lnTo>
                  <a:lnTo>
                    <a:pt x="617491" y="1845525"/>
                  </a:lnTo>
                  <a:lnTo>
                    <a:pt x="673528" y="1864297"/>
                  </a:lnTo>
                  <a:lnTo>
                    <a:pt x="732317" y="1879987"/>
                  </a:lnTo>
                  <a:lnTo>
                    <a:pt x="792941" y="1893622"/>
                  </a:lnTo>
                  <a:lnTo>
                    <a:pt x="856376" y="1901918"/>
                  </a:lnTo>
                  <a:lnTo>
                    <a:pt x="921685" y="1906655"/>
                  </a:lnTo>
                  <a:lnTo>
                    <a:pt x="988242" y="1909019"/>
                  </a:lnTo>
                  <a:lnTo>
                    <a:pt x="1056427" y="1905833"/>
                  </a:lnTo>
                  <a:lnTo>
                    <a:pt x="1125695" y="1898946"/>
                  </a:lnTo>
                  <a:lnTo>
                    <a:pt x="1195687" y="1889592"/>
                  </a:lnTo>
                  <a:lnTo>
                    <a:pt x="1268542" y="1876213"/>
                  </a:lnTo>
                  <a:lnTo>
                    <a:pt x="1343306" y="1860149"/>
                  </a:lnTo>
                  <a:lnTo>
                    <a:pt x="1419342" y="1842297"/>
                  </a:lnTo>
                  <a:lnTo>
                    <a:pt x="1496227" y="1820076"/>
                  </a:lnTo>
                  <a:lnTo>
                    <a:pt x="1573676" y="1794944"/>
                  </a:lnTo>
                  <a:lnTo>
                    <a:pt x="1651504" y="1767870"/>
                  </a:lnTo>
                  <a:lnTo>
                    <a:pt x="1728788" y="1737914"/>
                  </a:lnTo>
                  <a:lnTo>
                    <a:pt x="1805712" y="1706038"/>
                  </a:lnTo>
                  <a:lnTo>
                    <a:pt x="1882394" y="1672881"/>
                  </a:lnTo>
                  <a:lnTo>
                    <a:pt x="1958122" y="1636488"/>
                  </a:lnTo>
                  <a:lnTo>
                    <a:pt x="2033213" y="1597939"/>
                  </a:lnTo>
                  <a:lnTo>
                    <a:pt x="2107880" y="1557952"/>
                  </a:lnTo>
                  <a:lnTo>
                    <a:pt x="2181471" y="1515419"/>
                  </a:lnTo>
                  <a:lnTo>
                    <a:pt x="2254343" y="1471189"/>
                  </a:lnTo>
                  <a:lnTo>
                    <a:pt x="2326738" y="1425827"/>
                  </a:lnTo>
                  <a:lnTo>
                    <a:pt x="2396432" y="1376536"/>
                  </a:lnTo>
                  <a:lnTo>
                    <a:pt x="2464326" y="1324625"/>
                  </a:lnTo>
                  <a:lnTo>
                    <a:pt x="2531020" y="1270968"/>
                  </a:lnTo>
                  <a:lnTo>
                    <a:pt x="2592945" y="1215353"/>
                  </a:lnTo>
                  <a:lnTo>
                    <a:pt x="2651691" y="1158432"/>
                  </a:lnTo>
                  <a:lnTo>
                    <a:pt x="2708318" y="1100642"/>
                  </a:lnTo>
                  <a:lnTo>
                    <a:pt x="2761150" y="1043064"/>
                  </a:lnTo>
                  <a:lnTo>
                    <a:pt x="2811453" y="985630"/>
                  </a:lnTo>
                  <a:lnTo>
                    <a:pt x="2860069" y="928290"/>
                  </a:lnTo>
                  <a:lnTo>
                    <a:pt x="2902005" y="870219"/>
                  </a:lnTo>
                  <a:lnTo>
                    <a:pt x="2939487" y="811662"/>
                  </a:lnTo>
                  <a:lnTo>
                    <a:pt x="2974001" y="752780"/>
                  </a:lnTo>
                  <a:lnTo>
                    <a:pt x="3001772" y="696063"/>
                  </a:lnTo>
                  <a:lnTo>
                    <a:pt x="3025049" y="640789"/>
                  </a:lnTo>
                  <a:lnTo>
                    <a:pt x="3045329" y="586477"/>
                  </a:lnTo>
                  <a:lnTo>
                    <a:pt x="3058055" y="534394"/>
                  </a:lnTo>
                  <a:lnTo>
                    <a:pt x="3065746" y="483798"/>
                  </a:lnTo>
                  <a:lnTo>
                    <a:pt x="3070079" y="434191"/>
                  </a:lnTo>
                  <a:lnTo>
                    <a:pt x="3067411" y="389214"/>
                  </a:lnTo>
                  <a:lnTo>
                    <a:pt x="3060077" y="347323"/>
                  </a:lnTo>
                  <a:lnTo>
                    <a:pt x="3049631" y="307490"/>
                  </a:lnTo>
                  <a:lnTo>
                    <a:pt x="3030761" y="271409"/>
                  </a:lnTo>
                  <a:lnTo>
                    <a:pt x="3006275" y="237830"/>
                  </a:lnTo>
                  <a:lnTo>
                    <a:pt x="2978044" y="205919"/>
                  </a:lnTo>
                  <a:lnTo>
                    <a:pt x="2942555" y="178295"/>
                  </a:lnTo>
                  <a:lnTo>
                    <a:pt x="2902227" y="153529"/>
                  </a:lnTo>
                  <a:lnTo>
                    <a:pt x="2858673" y="130669"/>
                  </a:lnTo>
                  <a:lnTo>
                    <a:pt x="2808205" y="112253"/>
                  </a:lnTo>
                  <a:lnTo>
                    <a:pt x="2753129" y="96801"/>
                  </a:lnTo>
                  <a:lnTo>
                    <a:pt x="2694981" y="83325"/>
                  </a:lnTo>
                  <a:lnTo>
                    <a:pt x="2631608" y="73547"/>
                  </a:lnTo>
                  <a:lnTo>
                    <a:pt x="2564754" y="66235"/>
                  </a:lnTo>
                  <a:lnTo>
                    <a:pt x="2495578" y="60566"/>
                  </a:lnTo>
                  <a:lnTo>
                    <a:pt x="2449461" y="56787"/>
                  </a:lnTo>
                  <a:lnTo>
                    <a:pt x="2357228" y="492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0" name="SMARTInkShape-1920"/>
            <p:cNvSpPr/>
            <p:nvPr/>
          </p:nvSpPr>
          <p:spPr bwMode="auto">
            <a:xfrm>
              <a:off x="5498002" y="3617649"/>
              <a:ext cx="216999" cy="437386"/>
            </a:xfrm>
            <a:custGeom>
              <a:avLst/>
              <a:gdLst/>
              <a:ahLst/>
              <a:cxnLst/>
              <a:rect l="0" t="0" r="0" b="0"/>
              <a:pathLst>
                <a:path w="216999" h="437386">
                  <a:moveTo>
                    <a:pt x="88411" y="197114"/>
                  </a:moveTo>
                  <a:lnTo>
                    <a:pt x="57882" y="227641"/>
                  </a:lnTo>
                  <a:lnTo>
                    <a:pt x="41618" y="259076"/>
                  </a:lnTo>
                  <a:lnTo>
                    <a:pt x="29513" y="284977"/>
                  </a:lnTo>
                  <a:lnTo>
                    <a:pt x="17784" y="312364"/>
                  </a:lnTo>
                  <a:lnTo>
                    <a:pt x="9925" y="340411"/>
                  </a:lnTo>
                  <a:lnTo>
                    <a:pt x="3787" y="368751"/>
                  </a:lnTo>
                  <a:lnTo>
                    <a:pt x="0" y="394841"/>
                  </a:lnTo>
                  <a:lnTo>
                    <a:pt x="1920" y="426759"/>
                  </a:lnTo>
                  <a:lnTo>
                    <a:pt x="2175" y="431173"/>
                  </a:lnTo>
                  <a:lnTo>
                    <a:pt x="4726" y="434116"/>
                  </a:lnTo>
                  <a:lnTo>
                    <a:pt x="13912" y="437385"/>
                  </a:lnTo>
                  <a:lnTo>
                    <a:pt x="19695" y="435082"/>
                  </a:lnTo>
                  <a:lnTo>
                    <a:pt x="48202" y="406456"/>
                  </a:lnTo>
                  <a:lnTo>
                    <a:pt x="72793" y="372118"/>
                  </a:lnTo>
                  <a:lnTo>
                    <a:pt x="88613" y="343156"/>
                  </a:lnTo>
                  <a:lnTo>
                    <a:pt x="97277" y="325431"/>
                  </a:lnTo>
                  <a:lnTo>
                    <a:pt x="106227" y="306471"/>
                  </a:lnTo>
                  <a:lnTo>
                    <a:pt x="114576" y="286687"/>
                  </a:lnTo>
                  <a:lnTo>
                    <a:pt x="122523" y="266354"/>
                  </a:lnTo>
                  <a:lnTo>
                    <a:pt x="130202" y="245655"/>
                  </a:lnTo>
                  <a:lnTo>
                    <a:pt x="138497" y="223918"/>
                  </a:lnTo>
                  <a:lnTo>
                    <a:pt x="147201" y="201490"/>
                  </a:lnTo>
                  <a:lnTo>
                    <a:pt x="156179" y="178600"/>
                  </a:lnTo>
                  <a:lnTo>
                    <a:pt x="163752" y="155402"/>
                  </a:lnTo>
                  <a:lnTo>
                    <a:pt x="170388" y="132000"/>
                  </a:lnTo>
                  <a:lnTo>
                    <a:pt x="176400" y="108460"/>
                  </a:lnTo>
                  <a:lnTo>
                    <a:pt x="181201" y="87212"/>
                  </a:lnTo>
                  <a:lnTo>
                    <a:pt x="185196" y="67489"/>
                  </a:lnTo>
                  <a:lnTo>
                    <a:pt x="190959" y="33934"/>
                  </a:lnTo>
                  <a:lnTo>
                    <a:pt x="193408" y="4831"/>
                  </a:lnTo>
                  <a:lnTo>
                    <a:pt x="192540" y="1456"/>
                  </a:lnTo>
                  <a:lnTo>
                    <a:pt x="191168" y="0"/>
                  </a:lnTo>
                  <a:lnTo>
                    <a:pt x="183292" y="6849"/>
                  </a:lnTo>
                  <a:lnTo>
                    <a:pt x="171855" y="23652"/>
                  </a:lnTo>
                  <a:lnTo>
                    <a:pt x="158835" y="52286"/>
                  </a:lnTo>
                  <a:lnTo>
                    <a:pt x="152029" y="69606"/>
                  </a:lnTo>
                  <a:lnTo>
                    <a:pt x="145110" y="88296"/>
                  </a:lnTo>
                  <a:lnTo>
                    <a:pt x="138118" y="107900"/>
                  </a:lnTo>
                  <a:lnTo>
                    <a:pt x="131867" y="128906"/>
                  </a:lnTo>
                  <a:lnTo>
                    <a:pt x="126112" y="150848"/>
                  </a:lnTo>
                  <a:lnTo>
                    <a:pt x="120689" y="173414"/>
                  </a:lnTo>
                  <a:lnTo>
                    <a:pt x="117073" y="196395"/>
                  </a:lnTo>
                  <a:lnTo>
                    <a:pt x="114663" y="219653"/>
                  </a:lnTo>
                  <a:lnTo>
                    <a:pt x="113056" y="243096"/>
                  </a:lnTo>
                  <a:lnTo>
                    <a:pt x="113573" y="264281"/>
                  </a:lnTo>
                  <a:lnTo>
                    <a:pt x="115503" y="283961"/>
                  </a:lnTo>
                  <a:lnTo>
                    <a:pt x="122677" y="318262"/>
                  </a:lnTo>
                  <a:lnTo>
                    <a:pt x="133802" y="344091"/>
                  </a:lnTo>
                  <a:lnTo>
                    <a:pt x="150918" y="361920"/>
                  </a:lnTo>
                  <a:lnTo>
                    <a:pt x="161039" y="368897"/>
                  </a:lnTo>
                  <a:lnTo>
                    <a:pt x="182867" y="374533"/>
                  </a:lnTo>
                  <a:lnTo>
                    <a:pt x="216998" y="3757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1" name="SMARTInkShape-1921"/>
            <p:cNvSpPr/>
            <p:nvPr/>
          </p:nvSpPr>
          <p:spPr bwMode="auto">
            <a:xfrm>
              <a:off x="5093495" y="3896445"/>
              <a:ext cx="385761" cy="198526"/>
            </a:xfrm>
            <a:custGeom>
              <a:avLst/>
              <a:gdLst/>
              <a:ahLst/>
              <a:cxnLst/>
              <a:rect l="0" t="0" r="0" b="0"/>
              <a:pathLst>
                <a:path w="385761" h="198526">
                  <a:moveTo>
                    <a:pt x="0" y="125486"/>
                  </a:moveTo>
                  <a:lnTo>
                    <a:pt x="0" y="121694"/>
                  </a:lnTo>
                  <a:lnTo>
                    <a:pt x="2116" y="117715"/>
                  </a:lnTo>
                  <a:lnTo>
                    <a:pt x="5702" y="111714"/>
                  </a:lnTo>
                  <a:lnTo>
                    <a:pt x="16792" y="77958"/>
                  </a:lnTo>
                  <a:lnTo>
                    <a:pt x="31126" y="47395"/>
                  </a:lnTo>
                  <a:lnTo>
                    <a:pt x="40308" y="20543"/>
                  </a:lnTo>
                  <a:lnTo>
                    <a:pt x="42357" y="7302"/>
                  </a:lnTo>
                  <a:lnTo>
                    <a:pt x="42525" y="7803"/>
                  </a:lnTo>
                  <a:lnTo>
                    <a:pt x="42712" y="12593"/>
                  </a:lnTo>
                  <a:lnTo>
                    <a:pt x="35070" y="45121"/>
                  </a:lnTo>
                  <a:lnTo>
                    <a:pt x="30498" y="77068"/>
                  </a:lnTo>
                  <a:lnTo>
                    <a:pt x="29144" y="109553"/>
                  </a:lnTo>
                  <a:lnTo>
                    <a:pt x="30859" y="139286"/>
                  </a:lnTo>
                  <a:lnTo>
                    <a:pt x="38550" y="170193"/>
                  </a:lnTo>
                  <a:lnTo>
                    <a:pt x="43062" y="177106"/>
                  </a:lnTo>
                  <a:lnTo>
                    <a:pt x="45376" y="178949"/>
                  </a:lnTo>
                  <a:lnTo>
                    <a:pt x="60011" y="181544"/>
                  </a:lnTo>
                  <a:lnTo>
                    <a:pt x="65406" y="179527"/>
                  </a:lnTo>
                  <a:lnTo>
                    <a:pt x="94112" y="152711"/>
                  </a:lnTo>
                  <a:lnTo>
                    <a:pt x="115985" y="118722"/>
                  </a:lnTo>
                  <a:lnTo>
                    <a:pt x="129968" y="86882"/>
                  </a:lnTo>
                  <a:lnTo>
                    <a:pt x="142206" y="51509"/>
                  </a:lnTo>
                  <a:lnTo>
                    <a:pt x="152267" y="28765"/>
                  </a:lnTo>
                  <a:lnTo>
                    <a:pt x="153898" y="26874"/>
                  </a:lnTo>
                  <a:lnTo>
                    <a:pt x="154986" y="27201"/>
                  </a:lnTo>
                  <a:lnTo>
                    <a:pt x="156195" y="31797"/>
                  </a:lnTo>
                  <a:lnTo>
                    <a:pt x="156081" y="45692"/>
                  </a:lnTo>
                  <a:lnTo>
                    <a:pt x="152167" y="73886"/>
                  </a:lnTo>
                  <a:lnTo>
                    <a:pt x="150654" y="107375"/>
                  </a:lnTo>
                  <a:lnTo>
                    <a:pt x="151000" y="141640"/>
                  </a:lnTo>
                  <a:lnTo>
                    <a:pt x="155776" y="170666"/>
                  </a:lnTo>
                  <a:lnTo>
                    <a:pt x="162219" y="189232"/>
                  </a:lnTo>
                  <a:lnTo>
                    <a:pt x="166818" y="196945"/>
                  </a:lnTo>
                  <a:lnTo>
                    <a:pt x="169949" y="198525"/>
                  </a:lnTo>
                  <a:lnTo>
                    <a:pt x="177661" y="198165"/>
                  </a:lnTo>
                  <a:lnTo>
                    <a:pt x="181147" y="195370"/>
                  </a:lnTo>
                  <a:lnTo>
                    <a:pt x="198763" y="163411"/>
                  </a:lnTo>
                  <a:lnTo>
                    <a:pt x="212262" y="129050"/>
                  </a:lnTo>
                  <a:lnTo>
                    <a:pt x="221603" y="102464"/>
                  </a:lnTo>
                  <a:lnTo>
                    <a:pt x="231046" y="74773"/>
                  </a:lnTo>
                  <a:lnTo>
                    <a:pt x="240534" y="46591"/>
                  </a:lnTo>
                  <a:lnTo>
                    <a:pt x="251009" y="11534"/>
                  </a:lnTo>
                  <a:lnTo>
                    <a:pt x="253858" y="5068"/>
                  </a:lnTo>
                  <a:lnTo>
                    <a:pt x="256551" y="1551"/>
                  </a:lnTo>
                  <a:lnTo>
                    <a:pt x="259140" y="0"/>
                  </a:lnTo>
                  <a:lnTo>
                    <a:pt x="260865" y="1348"/>
                  </a:lnTo>
                  <a:lnTo>
                    <a:pt x="262783" y="9195"/>
                  </a:lnTo>
                  <a:lnTo>
                    <a:pt x="263863" y="38377"/>
                  </a:lnTo>
                  <a:lnTo>
                    <a:pt x="267975" y="73394"/>
                  </a:lnTo>
                  <a:lnTo>
                    <a:pt x="278013" y="108905"/>
                  </a:lnTo>
                  <a:lnTo>
                    <a:pt x="291512" y="144260"/>
                  </a:lnTo>
                  <a:lnTo>
                    <a:pt x="302598" y="156584"/>
                  </a:lnTo>
                  <a:lnTo>
                    <a:pt x="313346" y="163120"/>
                  </a:lnTo>
                  <a:lnTo>
                    <a:pt x="318434" y="164863"/>
                  </a:lnTo>
                  <a:lnTo>
                    <a:pt x="324208" y="163644"/>
                  </a:lnTo>
                  <a:lnTo>
                    <a:pt x="336973" y="155939"/>
                  </a:lnTo>
                  <a:lnTo>
                    <a:pt x="359661" y="125093"/>
                  </a:lnTo>
                  <a:lnTo>
                    <a:pt x="385760" y="826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2" name="SMARTInkShape-1922"/>
            <p:cNvSpPr/>
            <p:nvPr/>
          </p:nvSpPr>
          <p:spPr bwMode="auto">
            <a:xfrm>
              <a:off x="4886325" y="3871913"/>
              <a:ext cx="242889" cy="111820"/>
            </a:xfrm>
            <a:custGeom>
              <a:avLst/>
              <a:gdLst/>
              <a:ahLst/>
              <a:cxnLst/>
              <a:rect l="0" t="0" r="0" b="0"/>
              <a:pathLst>
                <a:path w="242889" h="111820">
                  <a:moveTo>
                    <a:pt x="0" y="71437"/>
                  </a:moveTo>
                  <a:lnTo>
                    <a:pt x="0" y="75229"/>
                  </a:lnTo>
                  <a:lnTo>
                    <a:pt x="3792" y="85172"/>
                  </a:lnTo>
                  <a:lnTo>
                    <a:pt x="9943" y="94381"/>
                  </a:lnTo>
                  <a:lnTo>
                    <a:pt x="28170" y="105928"/>
                  </a:lnTo>
                  <a:lnTo>
                    <a:pt x="57471" y="111819"/>
                  </a:lnTo>
                  <a:lnTo>
                    <a:pt x="91288" y="109772"/>
                  </a:lnTo>
                  <a:lnTo>
                    <a:pt x="116773" y="104085"/>
                  </a:lnTo>
                  <a:lnTo>
                    <a:pt x="142387" y="95472"/>
                  </a:lnTo>
                  <a:lnTo>
                    <a:pt x="175451" y="77235"/>
                  </a:lnTo>
                  <a:lnTo>
                    <a:pt x="207649" y="55957"/>
                  </a:lnTo>
                  <a:lnTo>
                    <a:pt x="227508" y="30691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3" name="SMARTInkShape-1923"/>
            <p:cNvSpPr/>
            <p:nvPr/>
          </p:nvSpPr>
          <p:spPr bwMode="auto">
            <a:xfrm>
              <a:off x="5036345" y="3744699"/>
              <a:ext cx="64294" cy="391798"/>
            </a:xfrm>
            <a:custGeom>
              <a:avLst/>
              <a:gdLst/>
              <a:ahLst/>
              <a:cxnLst/>
              <a:rect l="0" t="0" r="0" b="0"/>
              <a:pathLst>
                <a:path w="64294" h="391798">
                  <a:moveTo>
                    <a:pt x="64293" y="20057"/>
                  </a:moveTo>
                  <a:lnTo>
                    <a:pt x="64293" y="3264"/>
                  </a:lnTo>
                  <a:lnTo>
                    <a:pt x="63499" y="1718"/>
                  </a:lnTo>
                  <a:lnTo>
                    <a:pt x="62176" y="688"/>
                  </a:lnTo>
                  <a:lnTo>
                    <a:pt x="60500" y="0"/>
                  </a:lnTo>
                  <a:lnTo>
                    <a:pt x="59383" y="1923"/>
                  </a:lnTo>
                  <a:lnTo>
                    <a:pt x="53357" y="28470"/>
                  </a:lnTo>
                  <a:lnTo>
                    <a:pt x="46732" y="53959"/>
                  </a:lnTo>
                  <a:lnTo>
                    <a:pt x="41142" y="86454"/>
                  </a:lnTo>
                  <a:lnTo>
                    <a:pt x="37746" y="105597"/>
                  </a:lnTo>
                  <a:lnTo>
                    <a:pt x="33895" y="126296"/>
                  </a:lnTo>
                  <a:lnTo>
                    <a:pt x="29740" y="148033"/>
                  </a:lnTo>
                  <a:lnTo>
                    <a:pt x="26175" y="170462"/>
                  </a:lnTo>
                  <a:lnTo>
                    <a:pt x="23007" y="193352"/>
                  </a:lnTo>
                  <a:lnTo>
                    <a:pt x="20100" y="216550"/>
                  </a:lnTo>
                  <a:lnTo>
                    <a:pt x="17368" y="239159"/>
                  </a:lnTo>
                  <a:lnTo>
                    <a:pt x="14753" y="261375"/>
                  </a:lnTo>
                  <a:lnTo>
                    <a:pt x="12217" y="283329"/>
                  </a:lnTo>
                  <a:lnTo>
                    <a:pt x="10525" y="302728"/>
                  </a:lnTo>
                  <a:lnTo>
                    <a:pt x="8646" y="336983"/>
                  </a:lnTo>
                  <a:lnTo>
                    <a:pt x="9927" y="363848"/>
                  </a:lnTo>
                  <a:lnTo>
                    <a:pt x="13425" y="391797"/>
                  </a:lnTo>
                  <a:lnTo>
                    <a:pt x="12918" y="391708"/>
                  </a:lnTo>
                  <a:lnTo>
                    <a:pt x="4267" y="360658"/>
                  </a:lnTo>
                  <a:lnTo>
                    <a:pt x="0" y="3415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4" name="SMARTInkShape-1924"/>
            <p:cNvSpPr/>
            <p:nvPr/>
          </p:nvSpPr>
          <p:spPr bwMode="auto">
            <a:xfrm>
              <a:off x="4804920" y="3936206"/>
              <a:ext cx="88551" cy="287172"/>
            </a:xfrm>
            <a:custGeom>
              <a:avLst/>
              <a:gdLst/>
              <a:ahLst/>
              <a:cxnLst/>
              <a:rect l="0" t="0" r="0" b="0"/>
              <a:pathLst>
                <a:path w="88551" h="287172">
                  <a:moveTo>
                    <a:pt x="88550" y="0"/>
                  </a:moveTo>
                  <a:lnTo>
                    <a:pt x="78662" y="27546"/>
                  </a:lnTo>
                  <a:lnTo>
                    <a:pt x="69867" y="50343"/>
                  </a:lnTo>
                  <a:lnTo>
                    <a:pt x="58021" y="81641"/>
                  </a:lnTo>
                  <a:lnTo>
                    <a:pt x="44818" y="116719"/>
                  </a:lnTo>
                  <a:lnTo>
                    <a:pt x="37964" y="134963"/>
                  </a:lnTo>
                  <a:lnTo>
                    <a:pt x="31806" y="153475"/>
                  </a:lnTo>
                  <a:lnTo>
                    <a:pt x="26115" y="172167"/>
                  </a:lnTo>
                  <a:lnTo>
                    <a:pt x="20732" y="190978"/>
                  </a:lnTo>
                  <a:lnTo>
                    <a:pt x="12635" y="224579"/>
                  </a:lnTo>
                  <a:lnTo>
                    <a:pt x="6391" y="253007"/>
                  </a:lnTo>
                  <a:lnTo>
                    <a:pt x="0" y="280017"/>
                  </a:lnTo>
                  <a:lnTo>
                    <a:pt x="148" y="284310"/>
                  </a:lnTo>
                  <a:lnTo>
                    <a:pt x="1039" y="287171"/>
                  </a:lnTo>
                  <a:lnTo>
                    <a:pt x="3222" y="285904"/>
                  </a:lnTo>
                  <a:lnTo>
                    <a:pt x="13878" y="267363"/>
                  </a:lnTo>
                  <a:lnTo>
                    <a:pt x="22554" y="245035"/>
                  </a:lnTo>
                  <a:lnTo>
                    <a:pt x="31701" y="212886"/>
                  </a:lnTo>
                  <a:lnTo>
                    <a:pt x="39470" y="181928"/>
                  </a:lnTo>
                  <a:lnTo>
                    <a:pt x="45686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5" name="SMARTInkShape-1925"/>
            <p:cNvSpPr/>
            <p:nvPr/>
          </p:nvSpPr>
          <p:spPr bwMode="auto">
            <a:xfrm>
              <a:off x="4464844" y="3986407"/>
              <a:ext cx="507207" cy="267331"/>
            </a:xfrm>
            <a:custGeom>
              <a:avLst/>
              <a:gdLst/>
              <a:ahLst/>
              <a:cxnLst/>
              <a:rect l="0" t="0" r="0" b="0"/>
              <a:pathLst>
                <a:path w="507207" h="267331">
                  <a:moveTo>
                    <a:pt x="0" y="249837"/>
                  </a:moveTo>
                  <a:lnTo>
                    <a:pt x="0" y="259780"/>
                  </a:lnTo>
                  <a:lnTo>
                    <a:pt x="1587" y="262022"/>
                  </a:lnTo>
                  <a:lnTo>
                    <a:pt x="7585" y="266630"/>
                  </a:lnTo>
                  <a:lnTo>
                    <a:pt x="17658" y="267090"/>
                  </a:lnTo>
                  <a:lnTo>
                    <a:pt x="38834" y="260769"/>
                  </a:lnTo>
                  <a:lnTo>
                    <a:pt x="67333" y="246726"/>
                  </a:lnTo>
                  <a:lnTo>
                    <a:pt x="100913" y="223250"/>
                  </a:lnTo>
                  <a:lnTo>
                    <a:pt x="135998" y="189043"/>
                  </a:lnTo>
                  <a:lnTo>
                    <a:pt x="158075" y="162492"/>
                  </a:lnTo>
                  <a:lnTo>
                    <a:pt x="175824" y="134817"/>
                  </a:lnTo>
                  <a:lnTo>
                    <a:pt x="189534" y="104525"/>
                  </a:lnTo>
                  <a:lnTo>
                    <a:pt x="200124" y="74129"/>
                  </a:lnTo>
                  <a:lnTo>
                    <a:pt x="207477" y="47390"/>
                  </a:lnTo>
                  <a:lnTo>
                    <a:pt x="208495" y="17609"/>
                  </a:lnTo>
                  <a:lnTo>
                    <a:pt x="205641" y="5601"/>
                  </a:lnTo>
                  <a:lnTo>
                    <a:pt x="203769" y="1288"/>
                  </a:lnTo>
                  <a:lnTo>
                    <a:pt x="200140" y="0"/>
                  </a:lnTo>
                  <a:lnTo>
                    <a:pt x="189757" y="2802"/>
                  </a:lnTo>
                  <a:lnTo>
                    <a:pt x="179322" y="15689"/>
                  </a:lnTo>
                  <a:lnTo>
                    <a:pt x="162405" y="47374"/>
                  </a:lnTo>
                  <a:lnTo>
                    <a:pt x="149967" y="74128"/>
                  </a:lnTo>
                  <a:lnTo>
                    <a:pt x="139148" y="104540"/>
                  </a:lnTo>
                  <a:lnTo>
                    <a:pt x="131164" y="136577"/>
                  </a:lnTo>
                  <a:lnTo>
                    <a:pt x="125764" y="168543"/>
                  </a:lnTo>
                  <a:lnTo>
                    <a:pt x="123364" y="198625"/>
                  </a:lnTo>
                  <a:lnTo>
                    <a:pt x="126530" y="223636"/>
                  </a:lnTo>
                  <a:lnTo>
                    <a:pt x="137706" y="257979"/>
                  </a:lnTo>
                  <a:lnTo>
                    <a:pt x="142604" y="262408"/>
                  </a:lnTo>
                  <a:lnTo>
                    <a:pt x="156513" y="267330"/>
                  </a:lnTo>
                  <a:lnTo>
                    <a:pt x="171161" y="265285"/>
                  </a:lnTo>
                  <a:lnTo>
                    <a:pt x="185609" y="258290"/>
                  </a:lnTo>
                  <a:lnTo>
                    <a:pt x="207131" y="239377"/>
                  </a:lnTo>
                  <a:lnTo>
                    <a:pt x="228589" y="209343"/>
                  </a:lnTo>
                  <a:lnTo>
                    <a:pt x="250028" y="174515"/>
                  </a:lnTo>
                  <a:lnTo>
                    <a:pt x="264317" y="148098"/>
                  </a:lnTo>
                  <a:lnTo>
                    <a:pt x="274372" y="122599"/>
                  </a:lnTo>
                  <a:lnTo>
                    <a:pt x="286612" y="92280"/>
                  </a:lnTo>
                  <a:lnTo>
                    <a:pt x="301178" y="71607"/>
                  </a:lnTo>
                  <a:lnTo>
                    <a:pt x="303179" y="70691"/>
                  </a:lnTo>
                  <a:lnTo>
                    <a:pt x="304513" y="71669"/>
                  </a:lnTo>
                  <a:lnTo>
                    <a:pt x="322489" y="101110"/>
                  </a:lnTo>
                  <a:lnTo>
                    <a:pt x="344512" y="132440"/>
                  </a:lnTo>
                  <a:lnTo>
                    <a:pt x="371793" y="161913"/>
                  </a:lnTo>
                  <a:lnTo>
                    <a:pt x="385904" y="170543"/>
                  </a:lnTo>
                  <a:lnTo>
                    <a:pt x="404346" y="172791"/>
                  </a:lnTo>
                  <a:lnTo>
                    <a:pt x="424978" y="170350"/>
                  </a:lnTo>
                  <a:lnTo>
                    <a:pt x="444732" y="163974"/>
                  </a:lnTo>
                  <a:lnTo>
                    <a:pt x="469909" y="143875"/>
                  </a:lnTo>
                  <a:lnTo>
                    <a:pt x="488658" y="114018"/>
                  </a:lnTo>
                  <a:lnTo>
                    <a:pt x="497110" y="89460"/>
                  </a:lnTo>
                  <a:lnTo>
                    <a:pt x="507206" y="498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6" name="SMARTInkShape-1926"/>
            <p:cNvSpPr/>
            <p:nvPr/>
          </p:nvSpPr>
          <p:spPr bwMode="auto">
            <a:xfrm>
              <a:off x="5450680" y="3290626"/>
              <a:ext cx="223574" cy="364200"/>
            </a:xfrm>
            <a:custGeom>
              <a:avLst/>
              <a:gdLst/>
              <a:ahLst/>
              <a:cxnLst/>
              <a:rect l="0" t="0" r="0" b="0"/>
              <a:pathLst>
                <a:path w="223574" h="364200">
                  <a:moveTo>
                    <a:pt x="50008" y="59793"/>
                  </a:moveTo>
                  <a:lnTo>
                    <a:pt x="50008" y="94284"/>
                  </a:lnTo>
                  <a:lnTo>
                    <a:pt x="51595" y="97075"/>
                  </a:lnTo>
                  <a:lnTo>
                    <a:pt x="54241" y="98935"/>
                  </a:lnTo>
                  <a:lnTo>
                    <a:pt x="65549" y="101553"/>
                  </a:lnTo>
                  <a:lnTo>
                    <a:pt x="74377" y="101372"/>
                  </a:lnTo>
                  <a:lnTo>
                    <a:pt x="89066" y="96013"/>
                  </a:lnTo>
                  <a:lnTo>
                    <a:pt x="118092" y="75900"/>
                  </a:lnTo>
                  <a:lnTo>
                    <a:pt x="137129" y="56507"/>
                  </a:lnTo>
                  <a:lnTo>
                    <a:pt x="151958" y="23641"/>
                  </a:lnTo>
                  <a:lnTo>
                    <a:pt x="152733" y="13827"/>
                  </a:lnTo>
                  <a:lnTo>
                    <a:pt x="150556" y="1060"/>
                  </a:lnTo>
                  <a:lnTo>
                    <a:pt x="149584" y="0"/>
                  </a:lnTo>
                  <a:lnTo>
                    <a:pt x="148142" y="87"/>
                  </a:lnTo>
                  <a:lnTo>
                    <a:pt x="146387" y="939"/>
                  </a:lnTo>
                  <a:lnTo>
                    <a:pt x="137866" y="13713"/>
                  </a:lnTo>
                  <a:lnTo>
                    <a:pt x="133241" y="22380"/>
                  </a:lnTo>
                  <a:lnTo>
                    <a:pt x="129967" y="43769"/>
                  </a:lnTo>
                  <a:lnTo>
                    <a:pt x="132790" y="70214"/>
                  </a:lnTo>
                  <a:lnTo>
                    <a:pt x="142445" y="98159"/>
                  </a:lnTo>
                  <a:lnTo>
                    <a:pt x="155360" y="130339"/>
                  </a:lnTo>
                  <a:lnTo>
                    <a:pt x="173034" y="161217"/>
                  </a:lnTo>
                  <a:lnTo>
                    <a:pt x="199545" y="194392"/>
                  </a:lnTo>
                  <a:lnTo>
                    <a:pt x="218775" y="223875"/>
                  </a:lnTo>
                  <a:lnTo>
                    <a:pt x="222050" y="231094"/>
                  </a:lnTo>
                  <a:lnTo>
                    <a:pt x="223573" y="245464"/>
                  </a:lnTo>
                  <a:lnTo>
                    <a:pt x="220810" y="259788"/>
                  </a:lnTo>
                  <a:lnTo>
                    <a:pt x="214290" y="274092"/>
                  </a:lnTo>
                  <a:lnTo>
                    <a:pt x="180061" y="307587"/>
                  </a:lnTo>
                  <a:lnTo>
                    <a:pt x="145868" y="329799"/>
                  </a:lnTo>
                  <a:lnTo>
                    <a:pt x="119600" y="341456"/>
                  </a:lnTo>
                  <a:lnTo>
                    <a:pt x="94166" y="351928"/>
                  </a:lnTo>
                  <a:lnTo>
                    <a:pt x="69633" y="360287"/>
                  </a:lnTo>
                  <a:lnTo>
                    <a:pt x="35098" y="364199"/>
                  </a:lnTo>
                  <a:lnTo>
                    <a:pt x="0" y="359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7" name="SMARTInkShape-1927"/>
            <p:cNvSpPr/>
            <p:nvPr/>
          </p:nvSpPr>
          <p:spPr bwMode="auto">
            <a:xfrm>
              <a:off x="5422105" y="3371850"/>
              <a:ext cx="1" cy="79379"/>
            </a:xfrm>
            <a:custGeom>
              <a:avLst/>
              <a:gdLst/>
              <a:ahLst/>
              <a:cxnLst/>
              <a:rect l="0" t="0" r="0" b="0"/>
              <a:pathLst>
                <a:path w="1" h="79379">
                  <a:moveTo>
                    <a:pt x="0" y="0"/>
                  </a:moveTo>
                  <a:lnTo>
                    <a:pt x="0" y="33585"/>
                  </a:lnTo>
                  <a:lnTo>
                    <a:pt x="0" y="66690"/>
                  </a:lnTo>
                  <a:lnTo>
                    <a:pt x="0" y="79378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8" name="SMARTInkShape-1928"/>
            <p:cNvSpPr/>
            <p:nvPr/>
          </p:nvSpPr>
          <p:spPr bwMode="auto">
            <a:xfrm>
              <a:off x="5150010" y="3393281"/>
              <a:ext cx="79216" cy="171451"/>
            </a:xfrm>
            <a:custGeom>
              <a:avLst/>
              <a:gdLst/>
              <a:ahLst/>
              <a:cxnLst/>
              <a:rect l="0" t="0" r="0" b="0"/>
              <a:pathLst>
                <a:path w="79216" h="171451">
                  <a:moveTo>
                    <a:pt x="79215" y="0"/>
                  </a:moveTo>
                  <a:lnTo>
                    <a:pt x="55536" y="33622"/>
                  </a:lnTo>
                  <a:lnTo>
                    <a:pt x="35687" y="64114"/>
                  </a:lnTo>
                  <a:lnTo>
                    <a:pt x="18516" y="98284"/>
                  </a:lnTo>
                  <a:lnTo>
                    <a:pt x="3375" y="129751"/>
                  </a:lnTo>
                  <a:lnTo>
                    <a:pt x="0" y="147361"/>
                  </a:lnTo>
                  <a:lnTo>
                    <a:pt x="211" y="155391"/>
                  </a:lnTo>
                  <a:lnTo>
                    <a:pt x="1939" y="160744"/>
                  </a:lnTo>
                  <a:lnTo>
                    <a:pt x="4679" y="164313"/>
                  </a:lnTo>
                  <a:lnTo>
                    <a:pt x="1492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9" name="SMARTInkShape-1929"/>
            <p:cNvSpPr/>
            <p:nvPr/>
          </p:nvSpPr>
          <p:spPr bwMode="auto">
            <a:xfrm>
              <a:off x="5172075" y="3350419"/>
              <a:ext cx="150021" cy="162327"/>
            </a:xfrm>
            <a:custGeom>
              <a:avLst/>
              <a:gdLst/>
              <a:ahLst/>
              <a:cxnLst/>
              <a:rect l="0" t="0" r="0" b="0"/>
              <a:pathLst>
                <a:path w="150021" h="162327">
                  <a:moveTo>
                    <a:pt x="0" y="0"/>
                  </a:moveTo>
                  <a:lnTo>
                    <a:pt x="794" y="24836"/>
                  </a:lnTo>
                  <a:lnTo>
                    <a:pt x="5654" y="47298"/>
                  </a:lnTo>
                  <a:lnTo>
                    <a:pt x="10642" y="78046"/>
                  </a:lnTo>
                  <a:lnTo>
                    <a:pt x="29883" y="111960"/>
                  </a:lnTo>
                  <a:lnTo>
                    <a:pt x="51912" y="140296"/>
                  </a:lnTo>
                  <a:lnTo>
                    <a:pt x="75165" y="157623"/>
                  </a:lnTo>
                  <a:lnTo>
                    <a:pt x="97765" y="162326"/>
                  </a:lnTo>
                  <a:lnTo>
                    <a:pt x="116986" y="159927"/>
                  </a:lnTo>
                  <a:lnTo>
                    <a:pt x="132735" y="150397"/>
                  </a:lnTo>
                  <a:lnTo>
                    <a:pt x="140485" y="137751"/>
                  </a:lnTo>
                  <a:lnTo>
                    <a:pt x="15002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0" name="SMARTInkShape-1930"/>
            <p:cNvSpPr/>
            <p:nvPr/>
          </p:nvSpPr>
          <p:spPr bwMode="auto">
            <a:xfrm>
              <a:off x="5064920" y="3257550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0" y="7144"/>
                  </a:moveTo>
                  <a:lnTo>
                    <a:pt x="3791" y="7144"/>
                  </a:lnTo>
                  <a:lnTo>
                    <a:pt x="4909" y="6350"/>
                  </a:lnTo>
                  <a:lnTo>
                    <a:pt x="5653" y="5027"/>
                  </a:lnTo>
                  <a:lnTo>
                    <a:pt x="6150" y="3352"/>
                  </a:lnTo>
                  <a:lnTo>
                    <a:pt x="8068" y="2234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1" name="SMARTInkShape-1931"/>
            <p:cNvSpPr/>
            <p:nvPr/>
          </p:nvSpPr>
          <p:spPr bwMode="auto">
            <a:xfrm>
              <a:off x="5072096" y="3414713"/>
              <a:ext cx="14255" cy="114301"/>
            </a:xfrm>
            <a:custGeom>
              <a:avLst/>
              <a:gdLst/>
              <a:ahLst/>
              <a:cxnLst/>
              <a:rect l="0" t="0" r="0" b="0"/>
              <a:pathLst>
                <a:path w="14255" h="114301">
                  <a:moveTo>
                    <a:pt x="14254" y="0"/>
                  </a:moveTo>
                  <a:lnTo>
                    <a:pt x="10462" y="0"/>
                  </a:lnTo>
                  <a:lnTo>
                    <a:pt x="6483" y="4233"/>
                  </a:lnTo>
                  <a:lnTo>
                    <a:pt x="4311" y="7584"/>
                  </a:lnTo>
                  <a:lnTo>
                    <a:pt x="1254" y="23678"/>
                  </a:lnTo>
                  <a:lnTo>
                    <a:pt x="221" y="55359"/>
                  </a:lnTo>
                  <a:lnTo>
                    <a:pt x="0" y="88840"/>
                  </a:lnTo>
                  <a:lnTo>
                    <a:pt x="3769" y="104287"/>
                  </a:lnTo>
                  <a:lnTo>
                    <a:pt x="5677" y="107624"/>
                  </a:lnTo>
                  <a:lnTo>
                    <a:pt x="1425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2" name="SMARTInkShape-1932"/>
            <p:cNvSpPr/>
            <p:nvPr/>
          </p:nvSpPr>
          <p:spPr bwMode="auto">
            <a:xfrm>
              <a:off x="4900613" y="3407569"/>
              <a:ext cx="178593" cy="41435"/>
            </a:xfrm>
            <a:custGeom>
              <a:avLst/>
              <a:gdLst/>
              <a:ahLst/>
              <a:cxnLst/>
              <a:rect l="0" t="0" r="0" b="0"/>
              <a:pathLst>
                <a:path w="178593" h="41435">
                  <a:moveTo>
                    <a:pt x="0" y="0"/>
                  </a:moveTo>
                  <a:lnTo>
                    <a:pt x="3792" y="0"/>
                  </a:lnTo>
                  <a:lnTo>
                    <a:pt x="32904" y="8069"/>
                  </a:lnTo>
                  <a:lnTo>
                    <a:pt x="65620" y="20438"/>
                  </a:lnTo>
                  <a:lnTo>
                    <a:pt x="93260" y="28281"/>
                  </a:lnTo>
                  <a:lnTo>
                    <a:pt x="127253" y="38042"/>
                  </a:lnTo>
                  <a:lnTo>
                    <a:pt x="149623" y="41434"/>
                  </a:lnTo>
                  <a:lnTo>
                    <a:pt x="17859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3" name="SMARTInkShape-1933"/>
            <p:cNvSpPr/>
            <p:nvPr/>
          </p:nvSpPr>
          <p:spPr bwMode="auto">
            <a:xfrm>
              <a:off x="4886325" y="3265198"/>
              <a:ext cx="185739" cy="342397"/>
            </a:xfrm>
            <a:custGeom>
              <a:avLst/>
              <a:gdLst/>
              <a:ahLst/>
              <a:cxnLst/>
              <a:rect l="0" t="0" r="0" b="0"/>
              <a:pathLst>
                <a:path w="185739" h="342397">
                  <a:moveTo>
                    <a:pt x="185738" y="42358"/>
                  </a:moveTo>
                  <a:lnTo>
                    <a:pt x="185738" y="32415"/>
                  </a:lnTo>
                  <a:lnTo>
                    <a:pt x="183621" y="27885"/>
                  </a:lnTo>
                  <a:lnTo>
                    <a:pt x="172758" y="11231"/>
                  </a:lnTo>
                  <a:lnTo>
                    <a:pt x="165153" y="5240"/>
                  </a:lnTo>
                  <a:lnTo>
                    <a:pt x="156480" y="2049"/>
                  </a:lnTo>
                  <a:lnTo>
                    <a:pt x="134186" y="0"/>
                  </a:lnTo>
                  <a:lnTo>
                    <a:pt x="120757" y="3953"/>
                  </a:lnTo>
                  <a:lnTo>
                    <a:pt x="99809" y="17221"/>
                  </a:lnTo>
                  <a:lnTo>
                    <a:pt x="86428" y="31186"/>
                  </a:lnTo>
                  <a:lnTo>
                    <a:pt x="69970" y="61361"/>
                  </a:lnTo>
                  <a:lnTo>
                    <a:pt x="55833" y="96231"/>
                  </a:lnTo>
                  <a:lnTo>
                    <a:pt x="49156" y="122658"/>
                  </a:lnTo>
                  <a:lnTo>
                    <a:pt x="43543" y="150278"/>
                  </a:lnTo>
                  <a:lnTo>
                    <a:pt x="39196" y="178429"/>
                  </a:lnTo>
                  <a:lnTo>
                    <a:pt x="37264" y="206815"/>
                  </a:lnTo>
                  <a:lnTo>
                    <a:pt x="36406" y="235307"/>
                  </a:lnTo>
                  <a:lnTo>
                    <a:pt x="35230" y="263051"/>
                  </a:lnTo>
                  <a:lnTo>
                    <a:pt x="32062" y="288610"/>
                  </a:lnTo>
                  <a:lnTo>
                    <a:pt x="29608" y="317728"/>
                  </a:lnTo>
                  <a:lnTo>
                    <a:pt x="24801" y="329580"/>
                  </a:lnTo>
                  <a:lnTo>
                    <a:pt x="21296" y="333852"/>
                  </a:lnTo>
                  <a:lnTo>
                    <a:pt x="13170" y="338599"/>
                  </a:lnTo>
                  <a:lnTo>
                    <a:pt x="0" y="3423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4" name="SMARTInkShape-1934"/>
            <p:cNvSpPr/>
            <p:nvPr/>
          </p:nvSpPr>
          <p:spPr bwMode="auto">
            <a:xfrm>
              <a:off x="4657725" y="3436144"/>
              <a:ext cx="107157" cy="7145"/>
            </a:xfrm>
            <a:custGeom>
              <a:avLst/>
              <a:gdLst/>
              <a:ahLst/>
              <a:cxnLst/>
              <a:rect l="0" t="0" r="0" b="0"/>
              <a:pathLst>
                <a:path w="107157" h="7145">
                  <a:moveTo>
                    <a:pt x="0" y="0"/>
                  </a:moveTo>
                  <a:lnTo>
                    <a:pt x="12200" y="794"/>
                  </a:lnTo>
                  <a:lnTo>
                    <a:pt x="43528" y="6151"/>
                  </a:lnTo>
                  <a:lnTo>
                    <a:pt x="76478" y="6947"/>
                  </a:lnTo>
                  <a:lnTo>
                    <a:pt x="10715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5" name="SMARTInkShape-1935"/>
            <p:cNvSpPr/>
            <p:nvPr/>
          </p:nvSpPr>
          <p:spPr bwMode="auto">
            <a:xfrm>
              <a:off x="4757858" y="3278981"/>
              <a:ext cx="85606" cy="335128"/>
            </a:xfrm>
            <a:custGeom>
              <a:avLst/>
              <a:gdLst/>
              <a:ahLst/>
              <a:cxnLst/>
              <a:rect l="0" t="0" r="0" b="0"/>
              <a:pathLst>
                <a:path w="85606" h="335128">
                  <a:moveTo>
                    <a:pt x="21311" y="0"/>
                  </a:moveTo>
                  <a:lnTo>
                    <a:pt x="20517" y="31661"/>
                  </a:lnTo>
                  <a:lnTo>
                    <a:pt x="15608" y="62651"/>
                  </a:lnTo>
                  <a:lnTo>
                    <a:pt x="11368" y="88170"/>
                  </a:lnTo>
                  <a:lnTo>
                    <a:pt x="6838" y="117504"/>
                  </a:lnTo>
                  <a:lnTo>
                    <a:pt x="2972" y="148268"/>
                  </a:lnTo>
                  <a:lnTo>
                    <a:pt x="1254" y="177816"/>
                  </a:lnTo>
                  <a:lnTo>
                    <a:pt x="490" y="206823"/>
                  </a:lnTo>
                  <a:lnTo>
                    <a:pt x="151" y="234797"/>
                  </a:lnTo>
                  <a:lnTo>
                    <a:pt x="0" y="260458"/>
                  </a:lnTo>
                  <a:lnTo>
                    <a:pt x="7500" y="293426"/>
                  </a:lnTo>
                  <a:lnTo>
                    <a:pt x="19776" y="315717"/>
                  </a:lnTo>
                  <a:lnTo>
                    <a:pt x="33468" y="328584"/>
                  </a:lnTo>
                  <a:lnTo>
                    <a:pt x="44970" y="332569"/>
                  </a:lnTo>
                  <a:lnTo>
                    <a:pt x="67965" y="335127"/>
                  </a:lnTo>
                  <a:lnTo>
                    <a:pt x="72257" y="333749"/>
                  </a:lnTo>
                  <a:lnTo>
                    <a:pt x="85605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6" name="SMARTInkShape-1936"/>
            <p:cNvSpPr/>
            <p:nvPr/>
          </p:nvSpPr>
          <p:spPr bwMode="auto">
            <a:xfrm>
              <a:off x="4493419" y="3443288"/>
              <a:ext cx="168543" cy="233370"/>
            </a:xfrm>
            <a:custGeom>
              <a:avLst/>
              <a:gdLst/>
              <a:ahLst/>
              <a:cxnLst/>
              <a:rect l="0" t="0" r="0" b="0"/>
              <a:pathLst>
                <a:path w="168543" h="233370">
                  <a:moveTo>
                    <a:pt x="107156" y="0"/>
                  </a:moveTo>
                  <a:lnTo>
                    <a:pt x="85670" y="23602"/>
                  </a:lnTo>
                  <a:lnTo>
                    <a:pt x="73549" y="42426"/>
                  </a:lnTo>
                  <a:lnTo>
                    <a:pt x="72845" y="44952"/>
                  </a:lnTo>
                  <a:lnTo>
                    <a:pt x="73170" y="47431"/>
                  </a:lnTo>
                  <a:lnTo>
                    <a:pt x="75647" y="52301"/>
                  </a:lnTo>
                  <a:lnTo>
                    <a:pt x="78212" y="53917"/>
                  </a:lnTo>
                  <a:lnTo>
                    <a:pt x="98209" y="60516"/>
                  </a:lnTo>
                  <a:lnTo>
                    <a:pt x="130049" y="83848"/>
                  </a:lnTo>
                  <a:lnTo>
                    <a:pt x="146659" y="101573"/>
                  </a:lnTo>
                  <a:lnTo>
                    <a:pt x="161635" y="129490"/>
                  </a:lnTo>
                  <a:lnTo>
                    <a:pt x="168542" y="159105"/>
                  </a:lnTo>
                  <a:lnTo>
                    <a:pt x="165924" y="178399"/>
                  </a:lnTo>
                  <a:lnTo>
                    <a:pt x="158675" y="196763"/>
                  </a:lnTo>
                  <a:lnTo>
                    <a:pt x="147516" y="212862"/>
                  </a:lnTo>
                  <a:lnTo>
                    <a:pt x="132502" y="223722"/>
                  </a:lnTo>
                  <a:lnTo>
                    <a:pt x="115246" y="230401"/>
                  </a:lnTo>
                  <a:lnTo>
                    <a:pt x="96993" y="233369"/>
                  </a:lnTo>
                  <a:lnTo>
                    <a:pt x="65074" y="227455"/>
                  </a:lnTo>
                  <a:lnTo>
                    <a:pt x="38066" y="215648"/>
                  </a:lnTo>
                  <a:lnTo>
                    <a:pt x="18775" y="198304"/>
                  </a:lnTo>
                  <a:lnTo>
                    <a:pt x="6798" y="174291"/>
                  </a:lnTo>
                  <a:lnTo>
                    <a:pt x="1342" y="140908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7" name="SMARTInkShape-1937"/>
            <p:cNvSpPr/>
            <p:nvPr/>
          </p:nvSpPr>
          <p:spPr bwMode="auto">
            <a:xfrm>
              <a:off x="4287373" y="3507850"/>
              <a:ext cx="175412" cy="198216"/>
            </a:xfrm>
            <a:custGeom>
              <a:avLst/>
              <a:gdLst/>
              <a:ahLst/>
              <a:cxnLst/>
              <a:rect l="0" t="0" r="0" b="0"/>
              <a:pathLst>
                <a:path w="175412" h="198216">
                  <a:moveTo>
                    <a:pt x="98890" y="114031"/>
                  </a:moveTo>
                  <a:lnTo>
                    <a:pt x="93186" y="120528"/>
                  </a:lnTo>
                  <a:lnTo>
                    <a:pt x="82097" y="144559"/>
                  </a:lnTo>
                  <a:lnTo>
                    <a:pt x="77866" y="175697"/>
                  </a:lnTo>
                  <a:lnTo>
                    <a:pt x="79756" y="183243"/>
                  </a:lnTo>
                  <a:lnTo>
                    <a:pt x="81371" y="186366"/>
                  </a:lnTo>
                  <a:lnTo>
                    <a:pt x="87400" y="191953"/>
                  </a:lnTo>
                  <a:lnTo>
                    <a:pt x="94577" y="196288"/>
                  </a:lnTo>
                  <a:lnTo>
                    <a:pt x="100412" y="198215"/>
                  </a:lnTo>
                  <a:lnTo>
                    <a:pt x="107768" y="196954"/>
                  </a:lnTo>
                  <a:lnTo>
                    <a:pt x="134190" y="186687"/>
                  </a:lnTo>
                  <a:lnTo>
                    <a:pt x="158180" y="162160"/>
                  </a:lnTo>
                  <a:lnTo>
                    <a:pt x="170520" y="138257"/>
                  </a:lnTo>
                  <a:lnTo>
                    <a:pt x="175411" y="107275"/>
                  </a:lnTo>
                  <a:lnTo>
                    <a:pt x="173068" y="72959"/>
                  </a:lnTo>
                  <a:lnTo>
                    <a:pt x="155970" y="37656"/>
                  </a:lnTo>
                  <a:lnTo>
                    <a:pt x="137488" y="20291"/>
                  </a:lnTo>
                  <a:lnTo>
                    <a:pt x="104770" y="3706"/>
                  </a:lnTo>
                  <a:lnTo>
                    <a:pt x="93284" y="0"/>
                  </a:lnTo>
                  <a:lnTo>
                    <a:pt x="69940" y="115"/>
                  </a:lnTo>
                  <a:lnTo>
                    <a:pt x="47923" y="6252"/>
                  </a:lnTo>
                  <a:lnTo>
                    <a:pt x="14386" y="29594"/>
                  </a:lnTo>
                  <a:lnTo>
                    <a:pt x="6835" y="36309"/>
                  </a:lnTo>
                  <a:lnTo>
                    <a:pt x="2595" y="43166"/>
                  </a:lnTo>
                  <a:lnTo>
                    <a:pt x="0" y="57136"/>
                  </a:lnTo>
                  <a:lnTo>
                    <a:pt x="3610" y="69165"/>
                  </a:lnTo>
                  <a:lnTo>
                    <a:pt x="6794" y="74596"/>
                  </a:lnTo>
                  <a:lnTo>
                    <a:pt x="18800" y="82746"/>
                  </a:lnTo>
                  <a:lnTo>
                    <a:pt x="26447" y="86031"/>
                  </a:lnTo>
                  <a:lnTo>
                    <a:pt x="59962" y="86861"/>
                  </a:lnTo>
                  <a:lnTo>
                    <a:pt x="84602" y="85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8" name="SMARTInkShape-1938"/>
            <p:cNvSpPr/>
            <p:nvPr/>
          </p:nvSpPr>
          <p:spPr bwMode="auto">
            <a:xfrm>
              <a:off x="4014751" y="3529602"/>
              <a:ext cx="299902" cy="682113"/>
            </a:xfrm>
            <a:custGeom>
              <a:avLst/>
              <a:gdLst/>
              <a:ahLst/>
              <a:cxnLst/>
              <a:rect l="0" t="0" r="0" b="0"/>
              <a:pathLst>
                <a:path w="299902" h="682113">
                  <a:moveTo>
                    <a:pt x="85762" y="42273"/>
                  </a:moveTo>
                  <a:lnTo>
                    <a:pt x="85762" y="76522"/>
                  </a:lnTo>
                  <a:lnTo>
                    <a:pt x="86555" y="99563"/>
                  </a:lnTo>
                  <a:lnTo>
                    <a:pt x="89554" y="130971"/>
                  </a:lnTo>
                  <a:lnTo>
                    <a:pt x="90671" y="149030"/>
                  </a:lnTo>
                  <a:lnTo>
                    <a:pt x="91416" y="168213"/>
                  </a:lnTo>
                  <a:lnTo>
                    <a:pt x="91912" y="188145"/>
                  </a:lnTo>
                  <a:lnTo>
                    <a:pt x="93037" y="210959"/>
                  </a:lnTo>
                  <a:lnTo>
                    <a:pt x="94581" y="235693"/>
                  </a:lnTo>
                  <a:lnTo>
                    <a:pt x="96403" y="261707"/>
                  </a:lnTo>
                  <a:lnTo>
                    <a:pt x="98413" y="287781"/>
                  </a:lnTo>
                  <a:lnTo>
                    <a:pt x="100545" y="313895"/>
                  </a:lnTo>
                  <a:lnTo>
                    <a:pt x="102761" y="340035"/>
                  </a:lnTo>
                  <a:lnTo>
                    <a:pt x="105826" y="366194"/>
                  </a:lnTo>
                  <a:lnTo>
                    <a:pt x="109457" y="392364"/>
                  </a:lnTo>
                  <a:lnTo>
                    <a:pt x="113464" y="418542"/>
                  </a:lnTo>
                  <a:lnTo>
                    <a:pt x="116930" y="443931"/>
                  </a:lnTo>
                  <a:lnTo>
                    <a:pt x="120034" y="468795"/>
                  </a:lnTo>
                  <a:lnTo>
                    <a:pt x="122898" y="493309"/>
                  </a:lnTo>
                  <a:lnTo>
                    <a:pt x="126394" y="516001"/>
                  </a:lnTo>
                  <a:lnTo>
                    <a:pt x="130312" y="537479"/>
                  </a:lnTo>
                  <a:lnTo>
                    <a:pt x="134512" y="558148"/>
                  </a:lnTo>
                  <a:lnTo>
                    <a:pt x="138106" y="577483"/>
                  </a:lnTo>
                  <a:lnTo>
                    <a:pt x="141295" y="595930"/>
                  </a:lnTo>
                  <a:lnTo>
                    <a:pt x="146955" y="628862"/>
                  </a:lnTo>
                  <a:lnTo>
                    <a:pt x="153811" y="662870"/>
                  </a:lnTo>
                  <a:lnTo>
                    <a:pt x="155693" y="674752"/>
                  </a:lnTo>
                  <a:lnTo>
                    <a:pt x="155401" y="678238"/>
                  </a:lnTo>
                  <a:lnTo>
                    <a:pt x="154413" y="680562"/>
                  </a:lnTo>
                  <a:lnTo>
                    <a:pt x="152960" y="682112"/>
                  </a:lnTo>
                  <a:lnTo>
                    <a:pt x="151198" y="680763"/>
                  </a:lnTo>
                  <a:lnTo>
                    <a:pt x="132783" y="651316"/>
                  </a:lnTo>
                  <a:lnTo>
                    <a:pt x="113452" y="617224"/>
                  </a:lnTo>
                  <a:lnTo>
                    <a:pt x="99656" y="584351"/>
                  </a:lnTo>
                  <a:lnTo>
                    <a:pt x="92643" y="565583"/>
                  </a:lnTo>
                  <a:lnTo>
                    <a:pt x="85587" y="545928"/>
                  </a:lnTo>
                  <a:lnTo>
                    <a:pt x="78501" y="525680"/>
                  </a:lnTo>
                  <a:lnTo>
                    <a:pt x="71396" y="505039"/>
                  </a:lnTo>
                  <a:lnTo>
                    <a:pt x="63485" y="482546"/>
                  </a:lnTo>
                  <a:lnTo>
                    <a:pt x="55035" y="458819"/>
                  </a:lnTo>
                  <a:lnTo>
                    <a:pt x="46227" y="434271"/>
                  </a:lnTo>
                  <a:lnTo>
                    <a:pt x="37974" y="408380"/>
                  </a:lnTo>
                  <a:lnTo>
                    <a:pt x="30091" y="381594"/>
                  </a:lnTo>
                  <a:lnTo>
                    <a:pt x="22454" y="354212"/>
                  </a:lnTo>
                  <a:lnTo>
                    <a:pt x="15775" y="328020"/>
                  </a:lnTo>
                  <a:lnTo>
                    <a:pt x="9735" y="302621"/>
                  </a:lnTo>
                  <a:lnTo>
                    <a:pt x="4121" y="277751"/>
                  </a:lnTo>
                  <a:lnTo>
                    <a:pt x="1172" y="253233"/>
                  </a:lnTo>
                  <a:lnTo>
                    <a:pt x="0" y="228951"/>
                  </a:lnTo>
                  <a:lnTo>
                    <a:pt x="12" y="204825"/>
                  </a:lnTo>
                  <a:lnTo>
                    <a:pt x="1608" y="183185"/>
                  </a:lnTo>
                  <a:lnTo>
                    <a:pt x="4259" y="163202"/>
                  </a:lnTo>
                  <a:lnTo>
                    <a:pt x="7614" y="144323"/>
                  </a:lnTo>
                  <a:lnTo>
                    <a:pt x="17692" y="110648"/>
                  </a:lnTo>
                  <a:lnTo>
                    <a:pt x="30902" y="82186"/>
                  </a:lnTo>
                  <a:lnTo>
                    <a:pt x="47356" y="61600"/>
                  </a:lnTo>
                  <a:lnTo>
                    <a:pt x="82056" y="36623"/>
                  </a:lnTo>
                  <a:lnTo>
                    <a:pt x="108721" y="23622"/>
                  </a:lnTo>
                  <a:lnTo>
                    <a:pt x="136447" y="13346"/>
                  </a:lnTo>
                  <a:lnTo>
                    <a:pt x="164644" y="6133"/>
                  </a:lnTo>
                  <a:lnTo>
                    <a:pt x="193052" y="2398"/>
                  </a:lnTo>
                  <a:lnTo>
                    <a:pt x="220759" y="738"/>
                  </a:lnTo>
                  <a:lnTo>
                    <a:pt x="246302" y="0"/>
                  </a:lnTo>
                  <a:lnTo>
                    <a:pt x="266650" y="3906"/>
                  </a:lnTo>
                  <a:lnTo>
                    <a:pt x="289377" y="15030"/>
                  </a:lnTo>
                  <a:lnTo>
                    <a:pt x="295324" y="19348"/>
                  </a:lnTo>
                  <a:lnTo>
                    <a:pt x="298495" y="24609"/>
                  </a:lnTo>
                  <a:lnTo>
                    <a:pt x="299901" y="36804"/>
                  </a:lnTo>
                  <a:lnTo>
                    <a:pt x="292438" y="64641"/>
                  </a:lnTo>
                  <a:lnTo>
                    <a:pt x="272588" y="94233"/>
                  </a:lnTo>
                  <a:lnTo>
                    <a:pt x="242806" y="126901"/>
                  </a:lnTo>
                  <a:lnTo>
                    <a:pt x="212638" y="154131"/>
                  </a:lnTo>
                  <a:lnTo>
                    <a:pt x="183592" y="177281"/>
                  </a:lnTo>
                  <a:lnTo>
                    <a:pt x="159120" y="194236"/>
                  </a:lnTo>
                  <a:lnTo>
                    <a:pt x="157686" y="195969"/>
                  </a:lnTo>
                  <a:lnTo>
                    <a:pt x="157523" y="197125"/>
                  </a:lnTo>
                  <a:lnTo>
                    <a:pt x="164343" y="1851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920" name="SMARTInkShape-1939"/>
          <p:cNvSpPr/>
          <p:nvPr/>
        </p:nvSpPr>
        <p:spPr bwMode="auto">
          <a:xfrm>
            <a:off x="2286000" y="1893094"/>
            <a:ext cx="478632" cy="85726"/>
          </a:xfrm>
          <a:custGeom>
            <a:avLst/>
            <a:gdLst/>
            <a:ahLst/>
            <a:cxnLst/>
            <a:rect l="0" t="0" r="0" b="0"/>
            <a:pathLst>
              <a:path w="478632" h="85726">
                <a:moveTo>
                  <a:pt x="0" y="85725"/>
                </a:moveTo>
                <a:lnTo>
                  <a:pt x="32132" y="83608"/>
                </a:lnTo>
                <a:lnTo>
                  <a:pt x="66671" y="80070"/>
                </a:lnTo>
                <a:lnTo>
                  <a:pt x="100275" y="77655"/>
                </a:lnTo>
                <a:lnTo>
                  <a:pt x="119237" y="74789"/>
                </a:lnTo>
                <a:lnTo>
                  <a:pt x="139023" y="71290"/>
                </a:lnTo>
                <a:lnTo>
                  <a:pt x="160944" y="67371"/>
                </a:lnTo>
                <a:lnTo>
                  <a:pt x="184290" y="63170"/>
                </a:lnTo>
                <a:lnTo>
                  <a:pt x="208585" y="58782"/>
                </a:lnTo>
                <a:lnTo>
                  <a:pt x="234307" y="54269"/>
                </a:lnTo>
                <a:lnTo>
                  <a:pt x="260979" y="49673"/>
                </a:lnTo>
                <a:lnTo>
                  <a:pt x="288286" y="45022"/>
                </a:lnTo>
                <a:lnTo>
                  <a:pt x="314428" y="40333"/>
                </a:lnTo>
                <a:lnTo>
                  <a:pt x="339794" y="35620"/>
                </a:lnTo>
                <a:lnTo>
                  <a:pt x="364642" y="30890"/>
                </a:lnTo>
                <a:lnTo>
                  <a:pt x="388351" y="25356"/>
                </a:lnTo>
                <a:lnTo>
                  <a:pt x="411300" y="19285"/>
                </a:lnTo>
                <a:lnTo>
                  <a:pt x="433744" y="12857"/>
                </a:lnTo>
                <a:lnTo>
                  <a:pt x="4786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921" name="SMARTInkShape-1940"/>
          <p:cNvSpPr/>
          <p:nvPr/>
        </p:nvSpPr>
        <p:spPr bwMode="auto">
          <a:xfrm>
            <a:off x="2794616" y="1350169"/>
            <a:ext cx="770116" cy="56158"/>
          </a:xfrm>
          <a:custGeom>
            <a:avLst/>
            <a:gdLst/>
            <a:ahLst/>
            <a:cxnLst/>
            <a:rect l="0" t="0" r="0" b="0"/>
            <a:pathLst>
              <a:path w="770116" h="56158">
                <a:moveTo>
                  <a:pt x="41453" y="50006"/>
                </a:moveTo>
                <a:lnTo>
                  <a:pt x="8108" y="50006"/>
                </a:lnTo>
                <a:lnTo>
                  <a:pt x="3350" y="50006"/>
                </a:lnTo>
                <a:lnTo>
                  <a:pt x="1763" y="50800"/>
                </a:lnTo>
                <a:lnTo>
                  <a:pt x="706" y="52123"/>
                </a:lnTo>
                <a:lnTo>
                  <a:pt x="0" y="53798"/>
                </a:lnTo>
                <a:lnTo>
                  <a:pt x="324" y="54916"/>
                </a:lnTo>
                <a:lnTo>
                  <a:pt x="1334" y="55660"/>
                </a:lnTo>
                <a:lnTo>
                  <a:pt x="2800" y="56157"/>
                </a:lnTo>
                <a:lnTo>
                  <a:pt x="32894" y="51365"/>
                </a:lnTo>
                <a:lnTo>
                  <a:pt x="55905" y="49816"/>
                </a:lnTo>
                <a:lnTo>
                  <a:pt x="87299" y="46482"/>
                </a:lnTo>
                <a:lnTo>
                  <a:pt x="106148" y="44482"/>
                </a:lnTo>
                <a:lnTo>
                  <a:pt x="126652" y="42354"/>
                </a:lnTo>
                <a:lnTo>
                  <a:pt x="148258" y="40142"/>
                </a:lnTo>
                <a:lnTo>
                  <a:pt x="172982" y="37874"/>
                </a:lnTo>
                <a:lnTo>
                  <a:pt x="199782" y="35568"/>
                </a:lnTo>
                <a:lnTo>
                  <a:pt x="227968" y="33237"/>
                </a:lnTo>
                <a:lnTo>
                  <a:pt x="257872" y="30889"/>
                </a:lnTo>
                <a:lnTo>
                  <a:pt x="288919" y="28530"/>
                </a:lnTo>
                <a:lnTo>
                  <a:pt x="320730" y="26164"/>
                </a:lnTo>
                <a:lnTo>
                  <a:pt x="353844" y="23792"/>
                </a:lnTo>
                <a:lnTo>
                  <a:pt x="387826" y="21418"/>
                </a:lnTo>
                <a:lnTo>
                  <a:pt x="422387" y="19041"/>
                </a:lnTo>
                <a:lnTo>
                  <a:pt x="456540" y="17456"/>
                </a:lnTo>
                <a:lnTo>
                  <a:pt x="490421" y="16400"/>
                </a:lnTo>
                <a:lnTo>
                  <a:pt x="524122" y="15696"/>
                </a:lnTo>
                <a:lnTo>
                  <a:pt x="556907" y="14432"/>
                </a:lnTo>
                <a:lnTo>
                  <a:pt x="589083" y="12796"/>
                </a:lnTo>
                <a:lnTo>
                  <a:pt x="620851" y="10912"/>
                </a:lnTo>
                <a:lnTo>
                  <a:pt x="651556" y="8862"/>
                </a:lnTo>
                <a:lnTo>
                  <a:pt x="681551" y="6702"/>
                </a:lnTo>
                <a:lnTo>
                  <a:pt x="711072" y="4468"/>
                </a:lnTo>
                <a:lnTo>
                  <a:pt x="77011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954" name="SMARTInkShape-Group353"/>
          <p:cNvGrpSpPr/>
          <p:nvPr/>
        </p:nvGrpSpPr>
        <p:grpSpPr>
          <a:xfrm>
            <a:off x="5968409" y="858243"/>
            <a:ext cx="1811136" cy="757990"/>
            <a:chOff x="5968409" y="858243"/>
            <a:chExt cx="1811136" cy="757990"/>
          </a:xfrm>
        </p:grpSpPr>
        <p:sp>
          <p:nvSpPr>
            <p:cNvPr id="2509922" name="SMARTInkShape-1941"/>
            <p:cNvSpPr/>
            <p:nvPr/>
          </p:nvSpPr>
          <p:spPr bwMode="auto">
            <a:xfrm>
              <a:off x="7658100" y="1293019"/>
              <a:ext cx="92870" cy="6152"/>
            </a:xfrm>
            <a:custGeom>
              <a:avLst/>
              <a:gdLst/>
              <a:ahLst/>
              <a:cxnLst/>
              <a:rect l="0" t="0" r="0" b="0"/>
              <a:pathLst>
                <a:path w="92870" h="6152">
                  <a:moveTo>
                    <a:pt x="0" y="0"/>
                  </a:moveTo>
                  <a:lnTo>
                    <a:pt x="32111" y="0"/>
                  </a:lnTo>
                  <a:lnTo>
                    <a:pt x="50260" y="794"/>
                  </a:lnTo>
                  <a:lnTo>
                    <a:pt x="75919" y="6151"/>
                  </a:lnTo>
                  <a:lnTo>
                    <a:pt x="83484" y="4586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3" name="SMARTInkShape-1942"/>
            <p:cNvSpPr/>
            <p:nvPr/>
          </p:nvSpPr>
          <p:spPr bwMode="auto">
            <a:xfrm>
              <a:off x="7600950" y="1364456"/>
              <a:ext cx="112465" cy="14289"/>
            </a:xfrm>
            <a:custGeom>
              <a:avLst/>
              <a:gdLst/>
              <a:ahLst/>
              <a:cxnLst/>
              <a:rect l="0" t="0" r="0" b="0"/>
              <a:pathLst>
                <a:path w="112465" h="14289">
                  <a:moveTo>
                    <a:pt x="0" y="14288"/>
                  </a:moveTo>
                  <a:lnTo>
                    <a:pt x="33792" y="14288"/>
                  </a:lnTo>
                  <a:lnTo>
                    <a:pt x="68104" y="14288"/>
                  </a:lnTo>
                  <a:lnTo>
                    <a:pt x="101544" y="14288"/>
                  </a:lnTo>
                  <a:lnTo>
                    <a:pt x="108102" y="14288"/>
                  </a:lnTo>
                  <a:lnTo>
                    <a:pt x="110168" y="13494"/>
                  </a:lnTo>
                  <a:lnTo>
                    <a:pt x="111545" y="12171"/>
                  </a:lnTo>
                  <a:lnTo>
                    <a:pt x="112464" y="10495"/>
                  </a:lnTo>
                  <a:lnTo>
                    <a:pt x="112282" y="8584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4" name="SMARTInkShape-1943"/>
            <p:cNvSpPr/>
            <p:nvPr/>
          </p:nvSpPr>
          <p:spPr bwMode="auto">
            <a:xfrm>
              <a:off x="7616756" y="1343051"/>
              <a:ext cx="162789" cy="106182"/>
            </a:xfrm>
            <a:custGeom>
              <a:avLst/>
              <a:gdLst/>
              <a:ahLst/>
              <a:cxnLst/>
              <a:rect l="0" t="0" r="0" b="0"/>
              <a:pathLst>
                <a:path w="162789" h="106182">
                  <a:moveTo>
                    <a:pt x="5625" y="7118"/>
                  </a:moveTo>
                  <a:lnTo>
                    <a:pt x="11776" y="967"/>
                  </a:lnTo>
                  <a:lnTo>
                    <a:pt x="18832" y="61"/>
                  </a:lnTo>
                  <a:lnTo>
                    <a:pt x="15800" y="0"/>
                  </a:lnTo>
                  <a:lnTo>
                    <a:pt x="14790" y="785"/>
                  </a:lnTo>
                  <a:lnTo>
                    <a:pt x="8037" y="12954"/>
                  </a:lnTo>
                  <a:lnTo>
                    <a:pt x="112" y="45155"/>
                  </a:lnTo>
                  <a:lnTo>
                    <a:pt x="0" y="57361"/>
                  </a:lnTo>
                  <a:lnTo>
                    <a:pt x="4400" y="72364"/>
                  </a:lnTo>
                  <a:lnTo>
                    <a:pt x="15302" y="87579"/>
                  </a:lnTo>
                  <a:lnTo>
                    <a:pt x="25499" y="97506"/>
                  </a:lnTo>
                  <a:lnTo>
                    <a:pt x="36737" y="103926"/>
                  </a:lnTo>
                  <a:lnTo>
                    <a:pt x="46241" y="106181"/>
                  </a:lnTo>
                  <a:lnTo>
                    <a:pt x="59552" y="106055"/>
                  </a:lnTo>
                  <a:lnTo>
                    <a:pt x="94722" y="95714"/>
                  </a:lnTo>
                  <a:lnTo>
                    <a:pt x="129767" y="89428"/>
                  </a:lnTo>
                  <a:lnTo>
                    <a:pt x="158552" y="78642"/>
                  </a:lnTo>
                  <a:lnTo>
                    <a:pt x="159963" y="77025"/>
                  </a:lnTo>
                  <a:lnTo>
                    <a:pt x="162788" y="714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5" name="SMARTInkShape-1944"/>
            <p:cNvSpPr/>
            <p:nvPr/>
          </p:nvSpPr>
          <p:spPr bwMode="auto">
            <a:xfrm>
              <a:off x="7589690" y="1371600"/>
              <a:ext cx="4117" cy="7145"/>
            </a:xfrm>
            <a:custGeom>
              <a:avLst/>
              <a:gdLst/>
              <a:ahLst/>
              <a:cxnLst/>
              <a:rect l="0" t="0" r="0" b="0"/>
              <a:pathLst>
                <a:path w="4117" h="7145">
                  <a:moveTo>
                    <a:pt x="4116" y="7144"/>
                  </a:moveTo>
                  <a:lnTo>
                    <a:pt x="4116" y="3351"/>
                  </a:lnTo>
                  <a:lnTo>
                    <a:pt x="3323" y="2234"/>
                  </a:lnTo>
                  <a:lnTo>
                    <a:pt x="1999" y="1490"/>
                  </a:lnTo>
                  <a:lnTo>
                    <a:pt x="323" y="993"/>
                  </a:lnTo>
                  <a:lnTo>
                    <a:pt x="0" y="662"/>
                  </a:lnTo>
                  <a:lnTo>
                    <a:pt x="578" y="441"/>
                  </a:lnTo>
                  <a:lnTo>
                    <a:pt x="41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6" name="SMARTInkShape-1945"/>
            <p:cNvSpPr/>
            <p:nvPr/>
          </p:nvSpPr>
          <p:spPr bwMode="auto">
            <a:xfrm>
              <a:off x="7418298" y="1343025"/>
              <a:ext cx="196941" cy="142298"/>
            </a:xfrm>
            <a:custGeom>
              <a:avLst/>
              <a:gdLst/>
              <a:ahLst/>
              <a:cxnLst/>
              <a:rect l="0" t="0" r="0" b="0"/>
              <a:pathLst>
                <a:path w="196941" h="142298">
                  <a:moveTo>
                    <a:pt x="11202" y="0"/>
                  </a:moveTo>
                  <a:lnTo>
                    <a:pt x="7409" y="3792"/>
                  </a:lnTo>
                  <a:lnTo>
                    <a:pt x="5547" y="7771"/>
                  </a:lnTo>
                  <a:lnTo>
                    <a:pt x="0" y="39197"/>
                  </a:lnTo>
                  <a:lnTo>
                    <a:pt x="3368" y="71895"/>
                  </a:lnTo>
                  <a:lnTo>
                    <a:pt x="9621" y="101562"/>
                  </a:lnTo>
                  <a:lnTo>
                    <a:pt x="10149" y="108190"/>
                  </a:lnTo>
                  <a:lnTo>
                    <a:pt x="12087" y="113401"/>
                  </a:lnTo>
                  <a:lnTo>
                    <a:pt x="27203" y="130223"/>
                  </a:lnTo>
                  <a:lnTo>
                    <a:pt x="32336" y="133283"/>
                  </a:lnTo>
                  <a:lnTo>
                    <a:pt x="34817" y="134099"/>
                  </a:lnTo>
                  <a:lnTo>
                    <a:pt x="37264" y="133849"/>
                  </a:lnTo>
                  <a:lnTo>
                    <a:pt x="42100" y="131455"/>
                  </a:lnTo>
                  <a:lnTo>
                    <a:pt x="56581" y="117747"/>
                  </a:lnTo>
                  <a:lnTo>
                    <a:pt x="77827" y="84669"/>
                  </a:lnTo>
                  <a:lnTo>
                    <a:pt x="91844" y="49867"/>
                  </a:lnTo>
                  <a:lnTo>
                    <a:pt x="103644" y="22388"/>
                  </a:lnTo>
                  <a:lnTo>
                    <a:pt x="103944" y="29299"/>
                  </a:lnTo>
                  <a:lnTo>
                    <a:pt x="94116" y="64985"/>
                  </a:lnTo>
                  <a:lnTo>
                    <a:pt x="88237" y="100103"/>
                  </a:lnTo>
                  <a:lnTo>
                    <a:pt x="85921" y="113547"/>
                  </a:lnTo>
                  <a:lnTo>
                    <a:pt x="87538" y="124813"/>
                  </a:lnTo>
                  <a:lnTo>
                    <a:pt x="92910" y="136289"/>
                  </a:lnTo>
                  <a:lnTo>
                    <a:pt x="95836" y="138484"/>
                  </a:lnTo>
                  <a:lnTo>
                    <a:pt x="103321" y="140923"/>
                  </a:lnTo>
                  <a:lnTo>
                    <a:pt x="116461" y="142297"/>
                  </a:lnTo>
                  <a:lnTo>
                    <a:pt x="140032" y="137058"/>
                  </a:lnTo>
                  <a:lnTo>
                    <a:pt x="150745" y="132881"/>
                  </a:lnTo>
                  <a:lnTo>
                    <a:pt x="183980" y="99135"/>
                  </a:lnTo>
                  <a:lnTo>
                    <a:pt x="19694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7" name="SMARTInkShape-1946"/>
            <p:cNvSpPr/>
            <p:nvPr/>
          </p:nvSpPr>
          <p:spPr bwMode="auto">
            <a:xfrm>
              <a:off x="7237612" y="1350169"/>
              <a:ext cx="170458" cy="142003"/>
            </a:xfrm>
            <a:custGeom>
              <a:avLst/>
              <a:gdLst/>
              <a:ahLst/>
              <a:cxnLst/>
              <a:rect l="0" t="0" r="0" b="0"/>
              <a:pathLst>
                <a:path w="170458" h="142003">
                  <a:moveTo>
                    <a:pt x="6151" y="0"/>
                  </a:moveTo>
                  <a:lnTo>
                    <a:pt x="1241" y="11406"/>
                  </a:lnTo>
                  <a:lnTo>
                    <a:pt x="0" y="19886"/>
                  </a:lnTo>
                  <a:lnTo>
                    <a:pt x="4792" y="50743"/>
                  </a:lnTo>
                  <a:lnTo>
                    <a:pt x="11674" y="85822"/>
                  </a:lnTo>
                  <a:lnTo>
                    <a:pt x="22919" y="117664"/>
                  </a:lnTo>
                  <a:lnTo>
                    <a:pt x="27455" y="136249"/>
                  </a:lnTo>
                  <a:lnTo>
                    <a:pt x="29085" y="138457"/>
                  </a:lnTo>
                  <a:lnTo>
                    <a:pt x="33612" y="142002"/>
                  </a:lnTo>
                  <a:lnTo>
                    <a:pt x="36347" y="140370"/>
                  </a:lnTo>
                  <a:lnTo>
                    <a:pt x="40209" y="136205"/>
                  </a:lnTo>
                  <a:lnTo>
                    <a:pt x="51490" y="112324"/>
                  </a:lnTo>
                  <a:lnTo>
                    <a:pt x="61732" y="80425"/>
                  </a:lnTo>
                  <a:lnTo>
                    <a:pt x="80336" y="50370"/>
                  </a:lnTo>
                  <a:lnTo>
                    <a:pt x="112875" y="15923"/>
                  </a:lnTo>
                  <a:lnTo>
                    <a:pt x="129141" y="5071"/>
                  </a:lnTo>
                  <a:lnTo>
                    <a:pt x="149886" y="667"/>
                  </a:lnTo>
                  <a:lnTo>
                    <a:pt x="155493" y="2413"/>
                  </a:lnTo>
                  <a:lnTo>
                    <a:pt x="160631" y="5041"/>
                  </a:lnTo>
                  <a:lnTo>
                    <a:pt x="17045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8" name="SMARTInkShape-1947"/>
            <p:cNvSpPr/>
            <p:nvPr/>
          </p:nvSpPr>
          <p:spPr bwMode="auto">
            <a:xfrm>
              <a:off x="7008019" y="1293019"/>
              <a:ext cx="235745" cy="27086"/>
            </a:xfrm>
            <a:custGeom>
              <a:avLst/>
              <a:gdLst/>
              <a:ahLst/>
              <a:cxnLst/>
              <a:rect l="0" t="0" r="0" b="0"/>
              <a:pathLst>
                <a:path w="235745" h="27086">
                  <a:moveTo>
                    <a:pt x="0" y="21431"/>
                  </a:moveTo>
                  <a:lnTo>
                    <a:pt x="33490" y="21431"/>
                  </a:lnTo>
                  <a:lnTo>
                    <a:pt x="60722" y="21431"/>
                  </a:lnTo>
                  <a:lnTo>
                    <a:pt x="91810" y="21431"/>
                  </a:lnTo>
                  <a:lnTo>
                    <a:pt x="123246" y="23548"/>
                  </a:lnTo>
                  <a:lnTo>
                    <a:pt x="155580" y="27085"/>
                  </a:lnTo>
                  <a:lnTo>
                    <a:pt x="183152" y="26017"/>
                  </a:lnTo>
                  <a:lnTo>
                    <a:pt x="213802" y="22337"/>
                  </a:lnTo>
                  <a:lnTo>
                    <a:pt x="224140" y="19717"/>
                  </a:lnTo>
                  <a:lnTo>
                    <a:pt x="233451" y="15360"/>
                  </a:lnTo>
                  <a:lnTo>
                    <a:pt x="234725" y="10531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9" name="SMARTInkShape-1948"/>
            <p:cNvSpPr/>
            <p:nvPr/>
          </p:nvSpPr>
          <p:spPr bwMode="auto">
            <a:xfrm>
              <a:off x="7136606" y="1335881"/>
              <a:ext cx="14289" cy="163729"/>
            </a:xfrm>
            <a:custGeom>
              <a:avLst/>
              <a:gdLst/>
              <a:ahLst/>
              <a:cxnLst/>
              <a:rect l="0" t="0" r="0" b="0"/>
              <a:pathLst>
                <a:path w="14289" h="163729">
                  <a:moveTo>
                    <a:pt x="14288" y="0"/>
                  </a:moveTo>
                  <a:lnTo>
                    <a:pt x="13494" y="32716"/>
                  </a:lnTo>
                  <a:lnTo>
                    <a:pt x="8137" y="64839"/>
                  </a:lnTo>
                  <a:lnTo>
                    <a:pt x="7275" y="100085"/>
                  </a:lnTo>
                  <a:lnTo>
                    <a:pt x="7161" y="134947"/>
                  </a:lnTo>
                  <a:lnTo>
                    <a:pt x="7144" y="163728"/>
                  </a:lnTo>
                  <a:lnTo>
                    <a:pt x="6350" y="152786"/>
                  </a:lnTo>
                  <a:lnTo>
                    <a:pt x="0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0" name="SMARTInkShape-1949"/>
            <p:cNvSpPr/>
            <p:nvPr/>
          </p:nvSpPr>
          <p:spPr bwMode="auto">
            <a:xfrm>
              <a:off x="6786563" y="1514475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11406" y="27781"/>
                  </a:lnTo>
                  <a:lnTo>
                    <a:pt x="33585" y="22424"/>
                  </a:lnTo>
                  <a:lnTo>
                    <a:pt x="63048" y="20834"/>
                  </a:lnTo>
                  <a:lnTo>
                    <a:pt x="92623" y="15816"/>
                  </a:lnTo>
                  <a:lnTo>
                    <a:pt x="122058" y="13695"/>
                  </a:lnTo>
                  <a:lnTo>
                    <a:pt x="139335" y="7030"/>
                  </a:lnTo>
                  <a:lnTo>
                    <a:pt x="140515" y="548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1" name="SMARTInkShape-1950"/>
            <p:cNvSpPr/>
            <p:nvPr/>
          </p:nvSpPr>
          <p:spPr bwMode="auto">
            <a:xfrm>
              <a:off x="6815138" y="1450239"/>
              <a:ext cx="107157" cy="7087"/>
            </a:xfrm>
            <a:custGeom>
              <a:avLst/>
              <a:gdLst/>
              <a:ahLst/>
              <a:cxnLst/>
              <a:rect l="0" t="0" r="0" b="0"/>
              <a:pathLst>
                <a:path w="107157" h="7087">
                  <a:moveTo>
                    <a:pt x="0" y="7086"/>
                  </a:moveTo>
                  <a:lnTo>
                    <a:pt x="3792" y="7086"/>
                  </a:lnTo>
                  <a:lnTo>
                    <a:pt x="32111" y="604"/>
                  </a:lnTo>
                  <a:lnTo>
                    <a:pt x="66044" y="0"/>
                  </a:lnTo>
                  <a:lnTo>
                    <a:pt x="80775" y="753"/>
                  </a:lnTo>
                  <a:lnTo>
                    <a:pt x="107156" y="7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2" name="SMARTInkShape-1951"/>
            <p:cNvSpPr/>
            <p:nvPr/>
          </p:nvSpPr>
          <p:spPr bwMode="auto">
            <a:xfrm>
              <a:off x="6757988" y="1393031"/>
              <a:ext cx="164307" cy="28576"/>
            </a:xfrm>
            <a:custGeom>
              <a:avLst/>
              <a:gdLst/>
              <a:ahLst/>
              <a:cxnLst/>
              <a:rect l="0" t="0" r="0" b="0"/>
              <a:pathLst>
                <a:path w="164307" h="28576">
                  <a:moveTo>
                    <a:pt x="0" y="28575"/>
                  </a:moveTo>
                  <a:lnTo>
                    <a:pt x="3792" y="28575"/>
                  </a:lnTo>
                  <a:lnTo>
                    <a:pt x="7770" y="26459"/>
                  </a:lnTo>
                  <a:lnTo>
                    <a:pt x="9942" y="24783"/>
                  </a:lnTo>
                  <a:lnTo>
                    <a:pt x="16589" y="22921"/>
                  </a:lnTo>
                  <a:lnTo>
                    <a:pt x="49015" y="16718"/>
                  </a:lnTo>
                  <a:lnTo>
                    <a:pt x="80502" y="12651"/>
                  </a:lnTo>
                  <a:lnTo>
                    <a:pt x="107725" y="8776"/>
                  </a:lnTo>
                  <a:lnTo>
                    <a:pt x="142655" y="7359"/>
                  </a:lnTo>
                  <a:lnTo>
                    <a:pt x="150186" y="7240"/>
                  </a:lnTo>
                  <a:lnTo>
                    <a:pt x="156178" y="5070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3" name="SMARTInkShape-1952"/>
            <p:cNvSpPr/>
            <p:nvPr/>
          </p:nvSpPr>
          <p:spPr bwMode="auto">
            <a:xfrm>
              <a:off x="6506470" y="1396059"/>
              <a:ext cx="134250" cy="173407"/>
            </a:xfrm>
            <a:custGeom>
              <a:avLst/>
              <a:gdLst/>
              <a:ahLst/>
              <a:cxnLst/>
              <a:rect l="0" t="0" r="0" b="0"/>
              <a:pathLst>
                <a:path w="134250" h="173407">
                  <a:moveTo>
                    <a:pt x="80068" y="4116"/>
                  </a:moveTo>
                  <a:lnTo>
                    <a:pt x="76275" y="324"/>
                  </a:lnTo>
                  <a:lnTo>
                    <a:pt x="75158" y="0"/>
                  </a:lnTo>
                  <a:lnTo>
                    <a:pt x="74413" y="578"/>
                  </a:lnTo>
                  <a:lnTo>
                    <a:pt x="73917" y="1758"/>
                  </a:lnTo>
                  <a:lnTo>
                    <a:pt x="44016" y="28385"/>
                  </a:lnTo>
                  <a:lnTo>
                    <a:pt x="25233" y="58475"/>
                  </a:lnTo>
                  <a:lnTo>
                    <a:pt x="10991" y="85663"/>
                  </a:lnTo>
                  <a:lnTo>
                    <a:pt x="4302" y="110034"/>
                  </a:lnTo>
                  <a:lnTo>
                    <a:pt x="2321" y="136129"/>
                  </a:lnTo>
                  <a:lnTo>
                    <a:pt x="6091" y="150366"/>
                  </a:lnTo>
                  <a:lnTo>
                    <a:pt x="13058" y="161191"/>
                  </a:lnTo>
                  <a:lnTo>
                    <a:pt x="21445" y="168648"/>
                  </a:lnTo>
                  <a:lnTo>
                    <a:pt x="32582" y="172491"/>
                  </a:lnTo>
                  <a:lnTo>
                    <a:pt x="46263" y="173406"/>
                  </a:lnTo>
                  <a:lnTo>
                    <a:pt x="78799" y="167525"/>
                  </a:lnTo>
                  <a:lnTo>
                    <a:pt x="101123" y="158896"/>
                  </a:lnTo>
                  <a:lnTo>
                    <a:pt x="114825" y="149901"/>
                  </a:lnTo>
                  <a:lnTo>
                    <a:pt x="126207" y="137966"/>
                  </a:lnTo>
                  <a:lnTo>
                    <a:pt x="132324" y="124723"/>
                  </a:lnTo>
                  <a:lnTo>
                    <a:pt x="134249" y="110900"/>
                  </a:lnTo>
                  <a:lnTo>
                    <a:pt x="132458" y="96819"/>
                  </a:lnTo>
                  <a:lnTo>
                    <a:pt x="122667" y="82624"/>
                  </a:lnTo>
                  <a:lnTo>
                    <a:pt x="94303" y="54108"/>
                  </a:lnTo>
                  <a:lnTo>
                    <a:pt x="69116" y="36479"/>
                  </a:lnTo>
                  <a:lnTo>
                    <a:pt x="41545" y="28786"/>
                  </a:lnTo>
                  <a:lnTo>
                    <a:pt x="17060" y="26507"/>
                  </a:lnTo>
                  <a:lnTo>
                    <a:pt x="11075" y="27775"/>
                  </a:lnTo>
                  <a:lnTo>
                    <a:pt x="2308" y="33416"/>
                  </a:lnTo>
                  <a:lnTo>
                    <a:pt x="447" y="37143"/>
                  </a:lnTo>
                  <a:lnTo>
                    <a:pt x="0" y="41215"/>
                  </a:lnTo>
                  <a:lnTo>
                    <a:pt x="495" y="45518"/>
                  </a:lnTo>
                  <a:lnTo>
                    <a:pt x="7396" y="54531"/>
                  </a:lnTo>
                  <a:lnTo>
                    <a:pt x="19194" y="63035"/>
                  </a:lnTo>
                  <a:lnTo>
                    <a:pt x="44481" y="71492"/>
                  </a:lnTo>
                  <a:lnTo>
                    <a:pt x="87211" y="7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4" name="SMARTInkShape-1953"/>
            <p:cNvSpPr/>
            <p:nvPr/>
          </p:nvSpPr>
          <p:spPr bwMode="auto">
            <a:xfrm>
              <a:off x="6257925" y="1450181"/>
              <a:ext cx="157164" cy="14289"/>
            </a:xfrm>
            <a:custGeom>
              <a:avLst/>
              <a:gdLst/>
              <a:ahLst/>
              <a:cxnLst/>
              <a:rect l="0" t="0" r="0" b="0"/>
              <a:pathLst>
                <a:path w="157164" h="14289">
                  <a:moveTo>
                    <a:pt x="0" y="14288"/>
                  </a:moveTo>
                  <a:lnTo>
                    <a:pt x="30073" y="14288"/>
                  </a:lnTo>
                  <a:lnTo>
                    <a:pt x="61679" y="12171"/>
                  </a:lnTo>
                  <a:lnTo>
                    <a:pt x="89977" y="8633"/>
                  </a:lnTo>
                  <a:lnTo>
                    <a:pt x="120873" y="7438"/>
                  </a:lnTo>
                  <a:lnTo>
                    <a:pt x="143409" y="6408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5" name="SMARTInkShape-1954"/>
            <p:cNvSpPr/>
            <p:nvPr/>
          </p:nvSpPr>
          <p:spPr bwMode="auto">
            <a:xfrm>
              <a:off x="6351088" y="1343025"/>
              <a:ext cx="42440" cy="213722"/>
            </a:xfrm>
            <a:custGeom>
              <a:avLst/>
              <a:gdLst/>
              <a:ahLst/>
              <a:cxnLst/>
              <a:rect l="0" t="0" r="0" b="0"/>
              <a:pathLst>
                <a:path w="42440" h="213722">
                  <a:moveTo>
                    <a:pt x="13992" y="0"/>
                  </a:moveTo>
                  <a:lnTo>
                    <a:pt x="7842" y="0"/>
                  </a:lnTo>
                  <a:lnTo>
                    <a:pt x="7511" y="794"/>
                  </a:lnTo>
                  <a:lnTo>
                    <a:pt x="4744" y="31374"/>
                  </a:lnTo>
                  <a:lnTo>
                    <a:pt x="701" y="61495"/>
                  </a:lnTo>
                  <a:lnTo>
                    <a:pt x="0" y="88688"/>
                  </a:lnTo>
                  <a:lnTo>
                    <a:pt x="3585" y="120646"/>
                  </a:lnTo>
                  <a:lnTo>
                    <a:pt x="5882" y="151458"/>
                  </a:lnTo>
                  <a:lnTo>
                    <a:pt x="11568" y="183817"/>
                  </a:lnTo>
                  <a:lnTo>
                    <a:pt x="12915" y="195732"/>
                  </a:lnTo>
                  <a:lnTo>
                    <a:pt x="14862" y="200338"/>
                  </a:lnTo>
                  <a:lnTo>
                    <a:pt x="21259" y="207572"/>
                  </a:lnTo>
                  <a:lnTo>
                    <a:pt x="27277" y="211317"/>
                  </a:lnTo>
                  <a:lnTo>
                    <a:pt x="35127" y="213425"/>
                  </a:lnTo>
                  <a:lnTo>
                    <a:pt x="37607" y="213721"/>
                  </a:lnTo>
                  <a:lnTo>
                    <a:pt x="39261" y="212330"/>
                  </a:lnTo>
                  <a:lnTo>
                    <a:pt x="41099" y="206553"/>
                  </a:lnTo>
                  <a:lnTo>
                    <a:pt x="42439" y="180712"/>
                  </a:lnTo>
                  <a:lnTo>
                    <a:pt x="2828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6" name="SMARTInkShape-1955"/>
            <p:cNvSpPr/>
            <p:nvPr/>
          </p:nvSpPr>
          <p:spPr bwMode="auto">
            <a:xfrm>
              <a:off x="6209718" y="1485900"/>
              <a:ext cx="61989" cy="70985"/>
            </a:xfrm>
            <a:custGeom>
              <a:avLst/>
              <a:gdLst/>
              <a:ahLst/>
              <a:cxnLst/>
              <a:rect l="0" t="0" r="0" b="0"/>
              <a:pathLst>
                <a:path w="61989" h="70985">
                  <a:moveTo>
                    <a:pt x="19632" y="0"/>
                  </a:moveTo>
                  <a:lnTo>
                    <a:pt x="15840" y="0"/>
                  </a:lnTo>
                  <a:lnTo>
                    <a:pt x="11861" y="2117"/>
                  </a:lnTo>
                  <a:lnTo>
                    <a:pt x="9689" y="3792"/>
                  </a:lnTo>
                  <a:lnTo>
                    <a:pt x="7275" y="7771"/>
                  </a:lnTo>
                  <a:lnTo>
                    <a:pt x="5917" y="16590"/>
                  </a:lnTo>
                  <a:lnTo>
                    <a:pt x="5378" y="47760"/>
                  </a:lnTo>
                  <a:lnTo>
                    <a:pt x="7476" y="55093"/>
                  </a:lnTo>
                  <a:lnTo>
                    <a:pt x="9147" y="58160"/>
                  </a:lnTo>
                  <a:lnTo>
                    <a:pt x="19082" y="66269"/>
                  </a:lnTo>
                  <a:lnTo>
                    <a:pt x="28289" y="69906"/>
                  </a:lnTo>
                  <a:lnTo>
                    <a:pt x="36043" y="70984"/>
                  </a:lnTo>
                  <a:lnTo>
                    <a:pt x="47161" y="67511"/>
                  </a:lnTo>
                  <a:lnTo>
                    <a:pt x="56717" y="61455"/>
                  </a:lnTo>
                  <a:lnTo>
                    <a:pt x="59926" y="56947"/>
                  </a:lnTo>
                  <a:lnTo>
                    <a:pt x="61353" y="51503"/>
                  </a:lnTo>
                  <a:lnTo>
                    <a:pt x="61988" y="43792"/>
                  </a:lnTo>
                  <a:lnTo>
                    <a:pt x="58552" y="30526"/>
                  </a:lnTo>
                  <a:lnTo>
                    <a:pt x="52540" y="23357"/>
                  </a:lnTo>
                  <a:lnTo>
                    <a:pt x="28000" y="4875"/>
                  </a:lnTo>
                  <a:lnTo>
                    <a:pt x="23623" y="4044"/>
                  </a:lnTo>
                  <a:lnTo>
                    <a:pt x="14526" y="5237"/>
                  </a:lnTo>
                  <a:lnTo>
                    <a:pt x="7309" y="10530"/>
                  </a:lnTo>
                  <a:lnTo>
                    <a:pt x="2249" y="17380"/>
                  </a:lnTo>
                  <a:lnTo>
                    <a:pt x="0" y="23070"/>
                  </a:lnTo>
                  <a:lnTo>
                    <a:pt x="1117" y="30362"/>
                  </a:lnTo>
                  <a:lnTo>
                    <a:pt x="2526" y="34529"/>
                  </a:lnTo>
                  <a:lnTo>
                    <a:pt x="5848" y="37307"/>
                  </a:lnTo>
                  <a:lnTo>
                    <a:pt x="26777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7" name="SMARTInkShape-1956"/>
            <p:cNvSpPr/>
            <p:nvPr/>
          </p:nvSpPr>
          <p:spPr bwMode="auto">
            <a:xfrm>
              <a:off x="6057900" y="1458508"/>
              <a:ext cx="142876" cy="157725"/>
            </a:xfrm>
            <a:custGeom>
              <a:avLst/>
              <a:gdLst/>
              <a:ahLst/>
              <a:cxnLst/>
              <a:rect l="0" t="0" r="0" b="0"/>
              <a:pathLst>
                <a:path w="142876" h="157725">
                  <a:moveTo>
                    <a:pt x="0" y="55967"/>
                  </a:moveTo>
                  <a:lnTo>
                    <a:pt x="0" y="38967"/>
                  </a:lnTo>
                  <a:lnTo>
                    <a:pt x="794" y="37490"/>
                  </a:lnTo>
                  <a:lnTo>
                    <a:pt x="2117" y="36505"/>
                  </a:lnTo>
                  <a:lnTo>
                    <a:pt x="3792" y="35849"/>
                  </a:lnTo>
                  <a:lnTo>
                    <a:pt x="14473" y="23400"/>
                  </a:lnTo>
                  <a:lnTo>
                    <a:pt x="19926" y="20062"/>
                  </a:lnTo>
                  <a:lnTo>
                    <a:pt x="31921" y="10844"/>
                  </a:lnTo>
                  <a:lnTo>
                    <a:pt x="48080" y="4809"/>
                  </a:lnTo>
                  <a:lnTo>
                    <a:pt x="51104" y="2812"/>
                  </a:lnTo>
                  <a:lnTo>
                    <a:pt x="62943" y="0"/>
                  </a:lnTo>
                  <a:lnTo>
                    <a:pt x="71896" y="1460"/>
                  </a:lnTo>
                  <a:lnTo>
                    <a:pt x="81166" y="5548"/>
                  </a:lnTo>
                  <a:lnTo>
                    <a:pt x="90578" y="12656"/>
                  </a:lnTo>
                  <a:lnTo>
                    <a:pt x="101009" y="29376"/>
                  </a:lnTo>
                  <a:lnTo>
                    <a:pt x="111645" y="62062"/>
                  </a:lnTo>
                  <a:lnTo>
                    <a:pt x="118187" y="89699"/>
                  </a:lnTo>
                  <a:lnTo>
                    <a:pt x="119685" y="117203"/>
                  </a:lnTo>
                  <a:lnTo>
                    <a:pt x="114877" y="151448"/>
                  </a:lnTo>
                  <a:lnTo>
                    <a:pt x="114557" y="157405"/>
                  </a:lnTo>
                  <a:lnTo>
                    <a:pt x="115265" y="157724"/>
                  </a:lnTo>
                  <a:lnTo>
                    <a:pt x="118168" y="153844"/>
                  </a:lnTo>
                  <a:lnTo>
                    <a:pt x="126955" y="118262"/>
                  </a:lnTo>
                  <a:lnTo>
                    <a:pt x="135879" y="83677"/>
                  </a:lnTo>
                  <a:lnTo>
                    <a:pt x="142875" y="559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8" name="SMARTInkShape-1957"/>
            <p:cNvSpPr/>
            <p:nvPr/>
          </p:nvSpPr>
          <p:spPr bwMode="auto">
            <a:xfrm>
              <a:off x="6079651" y="1400175"/>
              <a:ext cx="35400" cy="197742"/>
            </a:xfrm>
            <a:custGeom>
              <a:avLst/>
              <a:gdLst/>
              <a:ahLst/>
              <a:cxnLst/>
              <a:rect l="0" t="0" r="0" b="0"/>
              <a:pathLst>
                <a:path w="35400" h="197742">
                  <a:moveTo>
                    <a:pt x="13969" y="0"/>
                  </a:moveTo>
                  <a:lnTo>
                    <a:pt x="13174" y="31333"/>
                  </a:lnTo>
                  <a:lnTo>
                    <a:pt x="8313" y="65309"/>
                  </a:lnTo>
                  <a:lnTo>
                    <a:pt x="5149" y="93170"/>
                  </a:lnTo>
                  <a:lnTo>
                    <a:pt x="1300" y="121533"/>
                  </a:lnTo>
                  <a:lnTo>
                    <a:pt x="0" y="155769"/>
                  </a:lnTo>
                  <a:lnTo>
                    <a:pt x="537" y="183875"/>
                  </a:lnTo>
                  <a:lnTo>
                    <a:pt x="3501" y="192318"/>
                  </a:lnTo>
                  <a:lnTo>
                    <a:pt x="5402" y="194887"/>
                  </a:lnTo>
                  <a:lnTo>
                    <a:pt x="9632" y="197741"/>
                  </a:lnTo>
                  <a:lnTo>
                    <a:pt x="16274" y="196893"/>
                  </a:lnTo>
                  <a:lnTo>
                    <a:pt x="20267" y="195556"/>
                  </a:lnTo>
                  <a:lnTo>
                    <a:pt x="26822" y="189837"/>
                  </a:lnTo>
                  <a:lnTo>
                    <a:pt x="3539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9" name="SMARTInkShape-1958"/>
            <p:cNvSpPr/>
            <p:nvPr/>
          </p:nvSpPr>
          <p:spPr bwMode="auto">
            <a:xfrm>
              <a:off x="7550944" y="858243"/>
              <a:ext cx="178595" cy="13296"/>
            </a:xfrm>
            <a:custGeom>
              <a:avLst/>
              <a:gdLst/>
              <a:ahLst/>
              <a:cxnLst/>
              <a:rect l="0" t="0" r="0" b="0"/>
              <a:pathLst>
                <a:path w="178595" h="13296">
                  <a:moveTo>
                    <a:pt x="0" y="6151"/>
                  </a:moveTo>
                  <a:lnTo>
                    <a:pt x="30015" y="4034"/>
                  </a:lnTo>
                  <a:lnTo>
                    <a:pt x="65019" y="0"/>
                  </a:lnTo>
                  <a:lnTo>
                    <a:pt x="98551" y="3094"/>
                  </a:lnTo>
                  <a:lnTo>
                    <a:pt x="129831" y="5245"/>
                  </a:lnTo>
                  <a:lnTo>
                    <a:pt x="159206" y="9675"/>
                  </a:lnTo>
                  <a:lnTo>
                    <a:pt x="178594" y="13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0" name="SMARTInkShape-1959"/>
            <p:cNvSpPr/>
            <p:nvPr/>
          </p:nvSpPr>
          <p:spPr bwMode="auto">
            <a:xfrm>
              <a:off x="7530887" y="935831"/>
              <a:ext cx="134358" cy="57151"/>
            </a:xfrm>
            <a:custGeom>
              <a:avLst/>
              <a:gdLst/>
              <a:ahLst/>
              <a:cxnLst/>
              <a:rect l="0" t="0" r="0" b="0"/>
              <a:pathLst>
                <a:path w="134358" h="57151">
                  <a:moveTo>
                    <a:pt x="20057" y="57150"/>
                  </a:moveTo>
                  <a:lnTo>
                    <a:pt x="0" y="57150"/>
                  </a:lnTo>
                  <a:lnTo>
                    <a:pt x="335" y="56357"/>
                  </a:lnTo>
                  <a:lnTo>
                    <a:pt x="2825" y="53358"/>
                  </a:lnTo>
                  <a:lnTo>
                    <a:pt x="34349" y="42677"/>
                  </a:lnTo>
                  <a:lnTo>
                    <a:pt x="66712" y="33301"/>
                  </a:lnTo>
                  <a:lnTo>
                    <a:pt x="102092" y="23805"/>
                  </a:lnTo>
                  <a:lnTo>
                    <a:pt x="114989" y="19047"/>
                  </a:lnTo>
                  <a:lnTo>
                    <a:pt x="123897" y="12170"/>
                  </a:lnTo>
                  <a:lnTo>
                    <a:pt x="13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1" name="SMARTInkShape-1960"/>
            <p:cNvSpPr/>
            <p:nvPr/>
          </p:nvSpPr>
          <p:spPr bwMode="auto">
            <a:xfrm>
              <a:off x="7529658" y="914400"/>
              <a:ext cx="192737" cy="139562"/>
            </a:xfrm>
            <a:custGeom>
              <a:avLst/>
              <a:gdLst/>
              <a:ahLst/>
              <a:cxnLst/>
              <a:rect l="0" t="0" r="0" b="0"/>
              <a:pathLst>
                <a:path w="192737" h="139562">
                  <a:moveTo>
                    <a:pt x="21286" y="0"/>
                  </a:moveTo>
                  <a:lnTo>
                    <a:pt x="17493" y="0"/>
                  </a:lnTo>
                  <a:lnTo>
                    <a:pt x="13515" y="2117"/>
                  </a:lnTo>
                  <a:lnTo>
                    <a:pt x="11343" y="3792"/>
                  </a:lnTo>
                  <a:lnTo>
                    <a:pt x="8929" y="9888"/>
                  </a:lnTo>
                  <a:lnTo>
                    <a:pt x="5453" y="22244"/>
                  </a:lnTo>
                  <a:lnTo>
                    <a:pt x="1513" y="35960"/>
                  </a:lnTo>
                  <a:lnTo>
                    <a:pt x="0" y="66432"/>
                  </a:lnTo>
                  <a:lnTo>
                    <a:pt x="713" y="78738"/>
                  </a:lnTo>
                  <a:lnTo>
                    <a:pt x="9806" y="104482"/>
                  </a:lnTo>
                  <a:lnTo>
                    <a:pt x="16448" y="112053"/>
                  </a:lnTo>
                  <a:lnTo>
                    <a:pt x="33647" y="123381"/>
                  </a:lnTo>
                  <a:lnTo>
                    <a:pt x="58829" y="132469"/>
                  </a:lnTo>
                  <a:lnTo>
                    <a:pt x="91437" y="137203"/>
                  </a:lnTo>
                  <a:lnTo>
                    <a:pt x="107232" y="139561"/>
                  </a:lnTo>
                  <a:lnTo>
                    <a:pt x="139010" y="136723"/>
                  </a:lnTo>
                  <a:lnTo>
                    <a:pt x="155915" y="133908"/>
                  </a:lnTo>
                  <a:lnTo>
                    <a:pt x="175850" y="125846"/>
                  </a:lnTo>
                  <a:lnTo>
                    <a:pt x="183379" y="119167"/>
                  </a:lnTo>
                  <a:lnTo>
                    <a:pt x="19273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2" name="SMARTInkShape-1961"/>
            <p:cNvSpPr/>
            <p:nvPr/>
          </p:nvSpPr>
          <p:spPr bwMode="auto">
            <a:xfrm>
              <a:off x="7358627" y="901807"/>
              <a:ext cx="124756" cy="168602"/>
            </a:xfrm>
            <a:custGeom>
              <a:avLst/>
              <a:gdLst/>
              <a:ahLst/>
              <a:cxnLst/>
              <a:rect l="0" t="0" r="0" b="0"/>
              <a:pathLst>
                <a:path w="124756" h="168602">
                  <a:moveTo>
                    <a:pt x="78017" y="34024"/>
                  </a:moveTo>
                  <a:lnTo>
                    <a:pt x="78017" y="13439"/>
                  </a:lnTo>
                  <a:lnTo>
                    <a:pt x="75900" y="6884"/>
                  </a:lnTo>
                  <a:lnTo>
                    <a:pt x="74224" y="4024"/>
                  </a:lnTo>
                  <a:lnTo>
                    <a:pt x="72313" y="2118"/>
                  </a:lnTo>
                  <a:lnTo>
                    <a:pt x="68074" y="0"/>
                  </a:lnTo>
                  <a:lnTo>
                    <a:pt x="65832" y="229"/>
                  </a:lnTo>
                  <a:lnTo>
                    <a:pt x="33314" y="15142"/>
                  </a:lnTo>
                  <a:lnTo>
                    <a:pt x="16971" y="25960"/>
                  </a:lnTo>
                  <a:lnTo>
                    <a:pt x="5865" y="43012"/>
                  </a:lnTo>
                  <a:lnTo>
                    <a:pt x="1341" y="55561"/>
                  </a:lnTo>
                  <a:lnTo>
                    <a:pt x="0" y="68099"/>
                  </a:lnTo>
                  <a:lnTo>
                    <a:pt x="1400" y="71822"/>
                  </a:lnTo>
                  <a:lnTo>
                    <a:pt x="7187" y="78075"/>
                  </a:lnTo>
                  <a:lnTo>
                    <a:pt x="26956" y="86058"/>
                  </a:lnTo>
                  <a:lnTo>
                    <a:pt x="61287" y="90957"/>
                  </a:lnTo>
                  <a:lnTo>
                    <a:pt x="91821" y="98745"/>
                  </a:lnTo>
                  <a:lnTo>
                    <a:pt x="105583" y="104064"/>
                  </a:lnTo>
                  <a:lnTo>
                    <a:pt x="116992" y="111720"/>
                  </a:lnTo>
                  <a:lnTo>
                    <a:pt x="123120" y="120414"/>
                  </a:lnTo>
                  <a:lnTo>
                    <a:pt x="124755" y="124955"/>
                  </a:lnTo>
                  <a:lnTo>
                    <a:pt x="124257" y="129570"/>
                  </a:lnTo>
                  <a:lnTo>
                    <a:pt x="119470" y="138931"/>
                  </a:lnTo>
                  <a:lnTo>
                    <a:pt x="104058" y="153126"/>
                  </a:lnTo>
                  <a:lnTo>
                    <a:pt x="84409" y="163593"/>
                  </a:lnTo>
                  <a:lnTo>
                    <a:pt x="51528" y="168538"/>
                  </a:lnTo>
                  <a:lnTo>
                    <a:pt x="29422" y="168601"/>
                  </a:lnTo>
                  <a:lnTo>
                    <a:pt x="17790" y="165803"/>
                  </a:lnTo>
                  <a:lnTo>
                    <a:pt x="14053" y="163152"/>
                  </a:lnTo>
                  <a:lnTo>
                    <a:pt x="11562" y="159797"/>
                  </a:lnTo>
                  <a:lnTo>
                    <a:pt x="9902" y="155973"/>
                  </a:lnTo>
                  <a:lnTo>
                    <a:pt x="10172" y="145373"/>
                  </a:lnTo>
                  <a:lnTo>
                    <a:pt x="13723" y="126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3" name="SMARTInkShape-1962"/>
            <p:cNvSpPr/>
            <p:nvPr/>
          </p:nvSpPr>
          <p:spPr bwMode="auto">
            <a:xfrm>
              <a:off x="7188328" y="928688"/>
              <a:ext cx="119729" cy="169582"/>
            </a:xfrm>
            <a:custGeom>
              <a:avLst/>
              <a:gdLst/>
              <a:ahLst/>
              <a:cxnLst/>
              <a:rect l="0" t="0" r="0" b="0"/>
              <a:pathLst>
                <a:path w="119729" h="169582">
                  <a:moveTo>
                    <a:pt x="34003" y="0"/>
                  </a:moveTo>
                  <a:lnTo>
                    <a:pt x="27154" y="0"/>
                  </a:lnTo>
                  <a:lnTo>
                    <a:pt x="26124" y="6496"/>
                  </a:lnTo>
                  <a:lnTo>
                    <a:pt x="21968" y="18681"/>
                  </a:lnTo>
                  <a:lnTo>
                    <a:pt x="16220" y="50584"/>
                  </a:lnTo>
                  <a:lnTo>
                    <a:pt x="7589" y="83605"/>
                  </a:lnTo>
                  <a:lnTo>
                    <a:pt x="358" y="113881"/>
                  </a:lnTo>
                  <a:lnTo>
                    <a:pt x="0" y="127607"/>
                  </a:lnTo>
                  <a:lnTo>
                    <a:pt x="6238" y="149354"/>
                  </a:lnTo>
                  <a:lnTo>
                    <a:pt x="12812" y="161992"/>
                  </a:lnTo>
                  <a:lnTo>
                    <a:pt x="15113" y="165145"/>
                  </a:lnTo>
                  <a:lnTo>
                    <a:pt x="18234" y="167246"/>
                  </a:lnTo>
                  <a:lnTo>
                    <a:pt x="25936" y="169581"/>
                  </a:lnTo>
                  <a:lnTo>
                    <a:pt x="56254" y="165549"/>
                  </a:lnTo>
                  <a:lnTo>
                    <a:pt x="63125" y="165135"/>
                  </a:lnTo>
                  <a:lnTo>
                    <a:pt x="74992" y="160441"/>
                  </a:lnTo>
                  <a:lnTo>
                    <a:pt x="95546" y="144492"/>
                  </a:lnTo>
                  <a:lnTo>
                    <a:pt x="106301" y="130742"/>
                  </a:lnTo>
                  <a:lnTo>
                    <a:pt x="116252" y="106964"/>
                  </a:lnTo>
                  <a:lnTo>
                    <a:pt x="11972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4" name="SMARTInkShape-1963"/>
            <p:cNvSpPr/>
            <p:nvPr/>
          </p:nvSpPr>
          <p:spPr bwMode="auto">
            <a:xfrm>
              <a:off x="7000875" y="1050131"/>
              <a:ext cx="150020" cy="57151"/>
            </a:xfrm>
            <a:custGeom>
              <a:avLst/>
              <a:gdLst/>
              <a:ahLst/>
              <a:cxnLst/>
              <a:rect l="0" t="0" r="0" b="0"/>
              <a:pathLst>
                <a:path w="150020" h="57151">
                  <a:moveTo>
                    <a:pt x="0" y="57150"/>
                  </a:moveTo>
                  <a:lnTo>
                    <a:pt x="0" y="53358"/>
                  </a:lnTo>
                  <a:lnTo>
                    <a:pt x="2117" y="49379"/>
                  </a:lnTo>
                  <a:lnTo>
                    <a:pt x="6497" y="44965"/>
                  </a:lnTo>
                  <a:lnTo>
                    <a:pt x="24361" y="35664"/>
                  </a:lnTo>
                  <a:lnTo>
                    <a:pt x="54377" y="26183"/>
                  </a:lnTo>
                  <a:lnTo>
                    <a:pt x="90087" y="16667"/>
                  </a:lnTo>
                  <a:lnTo>
                    <a:pt x="120894" y="9260"/>
                  </a:lnTo>
                  <a:lnTo>
                    <a:pt x="133900" y="7291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5" name="SMARTInkShape-1964"/>
            <p:cNvSpPr/>
            <p:nvPr/>
          </p:nvSpPr>
          <p:spPr bwMode="auto">
            <a:xfrm>
              <a:off x="7030443" y="928803"/>
              <a:ext cx="127469" cy="201951"/>
            </a:xfrm>
            <a:custGeom>
              <a:avLst/>
              <a:gdLst/>
              <a:ahLst/>
              <a:cxnLst/>
              <a:rect l="0" t="0" r="0" b="0"/>
              <a:pathLst>
                <a:path w="127469" h="201951">
                  <a:moveTo>
                    <a:pt x="6151" y="28460"/>
                  </a:moveTo>
                  <a:lnTo>
                    <a:pt x="6151" y="24667"/>
                  </a:lnTo>
                  <a:lnTo>
                    <a:pt x="4034" y="20689"/>
                  </a:lnTo>
                  <a:lnTo>
                    <a:pt x="0" y="15459"/>
                  </a:lnTo>
                  <a:lnTo>
                    <a:pt x="463" y="14236"/>
                  </a:lnTo>
                  <a:lnTo>
                    <a:pt x="9037" y="4342"/>
                  </a:lnTo>
                  <a:lnTo>
                    <a:pt x="13519" y="1866"/>
                  </a:lnTo>
                  <a:lnTo>
                    <a:pt x="22622" y="471"/>
                  </a:lnTo>
                  <a:lnTo>
                    <a:pt x="36127" y="0"/>
                  </a:lnTo>
                  <a:lnTo>
                    <a:pt x="47753" y="3711"/>
                  </a:lnTo>
                  <a:lnTo>
                    <a:pt x="65043" y="13630"/>
                  </a:lnTo>
                  <a:lnTo>
                    <a:pt x="74130" y="26367"/>
                  </a:lnTo>
                  <a:lnTo>
                    <a:pt x="86430" y="56621"/>
                  </a:lnTo>
                  <a:lnTo>
                    <a:pt x="97847" y="85928"/>
                  </a:lnTo>
                  <a:lnTo>
                    <a:pt x="107491" y="115955"/>
                  </a:lnTo>
                  <a:lnTo>
                    <a:pt x="115376" y="144960"/>
                  </a:lnTo>
                  <a:lnTo>
                    <a:pt x="124358" y="176708"/>
                  </a:lnTo>
                  <a:lnTo>
                    <a:pt x="127310" y="201779"/>
                  </a:lnTo>
                  <a:lnTo>
                    <a:pt x="127405" y="201950"/>
                  </a:lnTo>
                  <a:lnTo>
                    <a:pt x="127468" y="201270"/>
                  </a:lnTo>
                  <a:lnTo>
                    <a:pt x="106163" y="171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6" name="SMARTInkShape-1965"/>
            <p:cNvSpPr/>
            <p:nvPr/>
          </p:nvSpPr>
          <p:spPr bwMode="auto">
            <a:xfrm>
              <a:off x="7193759" y="964406"/>
              <a:ext cx="28573" cy="98487"/>
            </a:xfrm>
            <a:custGeom>
              <a:avLst/>
              <a:gdLst/>
              <a:ahLst/>
              <a:cxnLst/>
              <a:rect l="0" t="0" r="0" b="0"/>
              <a:pathLst>
                <a:path w="28573" h="98487">
                  <a:moveTo>
                    <a:pt x="28572" y="0"/>
                  </a:moveTo>
                  <a:lnTo>
                    <a:pt x="28572" y="3793"/>
                  </a:lnTo>
                  <a:lnTo>
                    <a:pt x="27779" y="4910"/>
                  </a:lnTo>
                  <a:lnTo>
                    <a:pt x="26455" y="5654"/>
                  </a:lnTo>
                  <a:lnTo>
                    <a:pt x="24779" y="6151"/>
                  </a:lnTo>
                  <a:lnTo>
                    <a:pt x="23662" y="8069"/>
                  </a:lnTo>
                  <a:lnTo>
                    <a:pt x="11573" y="40703"/>
                  </a:lnTo>
                  <a:lnTo>
                    <a:pt x="1660" y="71888"/>
                  </a:lnTo>
                  <a:lnTo>
                    <a:pt x="27" y="98486"/>
                  </a:lnTo>
                  <a:lnTo>
                    <a:pt x="0" y="89936"/>
                  </a:lnTo>
                  <a:lnTo>
                    <a:pt x="12354" y="56943"/>
                  </a:lnTo>
                  <a:lnTo>
                    <a:pt x="14220" y="48327"/>
                  </a:lnTo>
                  <a:lnTo>
                    <a:pt x="2142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7" name="SMARTInkShape-1966"/>
            <p:cNvSpPr/>
            <p:nvPr/>
          </p:nvSpPr>
          <p:spPr bwMode="auto">
            <a:xfrm>
              <a:off x="7029592" y="942975"/>
              <a:ext cx="121303" cy="164170"/>
            </a:xfrm>
            <a:custGeom>
              <a:avLst/>
              <a:gdLst/>
              <a:ahLst/>
              <a:cxnLst/>
              <a:rect l="0" t="0" r="0" b="0"/>
              <a:pathLst>
                <a:path w="121303" h="164170">
                  <a:moveTo>
                    <a:pt x="14146" y="0"/>
                  </a:moveTo>
                  <a:lnTo>
                    <a:pt x="13352" y="17888"/>
                  </a:lnTo>
                  <a:lnTo>
                    <a:pt x="6870" y="51054"/>
                  </a:lnTo>
                  <a:lnTo>
                    <a:pt x="939" y="85863"/>
                  </a:lnTo>
                  <a:lnTo>
                    <a:pt x="0" y="115808"/>
                  </a:lnTo>
                  <a:lnTo>
                    <a:pt x="670" y="143720"/>
                  </a:lnTo>
                  <a:lnTo>
                    <a:pt x="6011" y="159028"/>
                  </a:lnTo>
                  <a:lnTo>
                    <a:pt x="7135" y="160787"/>
                  </a:lnTo>
                  <a:lnTo>
                    <a:pt x="8678" y="161960"/>
                  </a:lnTo>
                  <a:lnTo>
                    <a:pt x="13303" y="163264"/>
                  </a:lnTo>
                  <a:lnTo>
                    <a:pt x="33712" y="164169"/>
                  </a:lnTo>
                  <a:lnTo>
                    <a:pt x="65608" y="154351"/>
                  </a:lnTo>
                  <a:lnTo>
                    <a:pt x="92221" y="144378"/>
                  </a:lnTo>
                  <a:lnTo>
                    <a:pt x="121302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8" name="SMARTInkShape-1967"/>
            <p:cNvSpPr/>
            <p:nvPr/>
          </p:nvSpPr>
          <p:spPr bwMode="auto">
            <a:xfrm>
              <a:off x="6743700" y="1000125"/>
              <a:ext cx="278607" cy="50007"/>
            </a:xfrm>
            <a:custGeom>
              <a:avLst/>
              <a:gdLst/>
              <a:ahLst/>
              <a:cxnLst/>
              <a:rect l="0" t="0" r="0" b="0"/>
              <a:pathLst>
                <a:path w="278607" h="50007">
                  <a:moveTo>
                    <a:pt x="0" y="50006"/>
                  </a:moveTo>
                  <a:lnTo>
                    <a:pt x="7291" y="49213"/>
                  </a:lnTo>
                  <a:lnTo>
                    <a:pt x="40471" y="40063"/>
                  </a:lnTo>
                  <a:lnTo>
                    <a:pt x="74962" y="33214"/>
                  </a:lnTo>
                  <a:lnTo>
                    <a:pt x="103696" y="28520"/>
                  </a:lnTo>
                  <a:lnTo>
                    <a:pt x="134193" y="23788"/>
                  </a:lnTo>
                  <a:lnTo>
                    <a:pt x="163623" y="19039"/>
                  </a:lnTo>
                  <a:lnTo>
                    <a:pt x="190460" y="14283"/>
                  </a:lnTo>
                  <a:lnTo>
                    <a:pt x="225766" y="9259"/>
                  </a:lnTo>
                  <a:lnTo>
                    <a:pt x="258555" y="7562"/>
                  </a:lnTo>
                  <a:lnTo>
                    <a:pt x="267843" y="5213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9" name="SMARTInkShape-1968"/>
            <p:cNvSpPr/>
            <p:nvPr/>
          </p:nvSpPr>
          <p:spPr bwMode="auto">
            <a:xfrm>
              <a:off x="6766877" y="921544"/>
              <a:ext cx="212568" cy="212322"/>
            </a:xfrm>
            <a:custGeom>
              <a:avLst/>
              <a:gdLst/>
              <a:ahLst/>
              <a:cxnLst/>
              <a:rect l="0" t="0" r="0" b="0"/>
              <a:pathLst>
                <a:path w="212568" h="212322">
                  <a:moveTo>
                    <a:pt x="19686" y="21431"/>
                  </a:moveTo>
                  <a:lnTo>
                    <a:pt x="19686" y="51970"/>
                  </a:lnTo>
                  <a:lnTo>
                    <a:pt x="21802" y="83202"/>
                  </a:lnTo>
                  <a:lnTo>
                    <a:pt x="25340" y="113552"/>
                  </a:lnTo>
                  <a:lnTo>
                    <a:pt x="28504" y="142653"/>
                  </a:lnTo>
                  <a:lnTo>
                    <a:pt x="32892" y="177139"/>
                  </a:lnTo>
                  <a:lnTo>
                    <a:pt x="40794" y="212321"/>
                  </a:lnTo>
                  <a:lnTo>
                    <a:pt x="40901" y="212191"/>
                  </a:lnTo>
                  <a:lnTo>
                    <a:pt x="41021" y="209930"/>
                  </a:lnTo>
                  <a:lnTo>
                    <a:pt x="33041" y="176463"/>
                  </a:lnTo>
                  <a:lnTo>
                    <a:pt x="23554" y="150269"/>
                  </a:lnTo>
                  <a:lnTo>
                    <a:pt x="15364" y="118519"/>
                  </a:lnTo>
                  <a:lnTo>
                    <a:pt x="7910" y="88651"/>
                  </a:lnTo>
                  <a:lnTo>
                    <a:pt x="1468" y="60486"/>
                  </a:lnTo>
                  <a:lnTo>
                    <a:pt x="0" y="37501"/>
                  </a:lnTo>
                  <a:lnTo>
                    <a:pt x="2470" y="25663"/>
                  </a:lnTo>
                  <a:lnTo>
                    <a:pt x="8330" y="17226"/>
                  </a:lnTo>
                  <a:lnTo>
                    <a:pt x="12115" y="13865"/>
                  </a:lnTo>
                  <a:lnTo>
                    <a:pt x="24788" y="10131"/>
                  </a:lnTo>
                  <a:lnTo>
                    <a:pt x="58793" y="3941"/>
                  </a:lnTo>
                  <a:lnTo>
                    <a:pt x="90451" y="1168"/>
                  </a:lnTo>
                  <a:lnTo>
                    <a:pt x="124967" y="346"/>
                  </a:lnTo>
                  <a:lnTo>
                    <a:pt x="160330" y="102"/>
                  </a:lnTo>
                  <a:lnTo>
                    <a:pt x="195634" y="20"/>
                  </a:lnTo>
                  <a:lnTo>
                    <a:pt x="2125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0" name="SMARTInkShape-1969"/>
            <p:cNvSpPr/>
            <p:nvPr/>
          </p:nvSpPr>
          <p:spPr bwMode="auto">
            <a:xfrm>
              <a:off x="6365080" y="1178719"/>
              <a:ext cx="114301" cy="14288"/>
            </a:xfrm>
            <a:custGeom>
              <a:avLst/>
              <a:gdLst/>
              <a:ahLst/>
              <a:cxnLst/>
              <a:rect l="0" t="0" r="0" b="0"/>
              <a:pathLst>
                <a:path w="114301" h="14288">
                  <a:moveTo>
                    <a:pt x="0" y="14287"/>
                  </a:moveTo>
                  <a:lnTo>
                    <a:pt x="9944" y="14287"/>
                  </a:lnTo>
                  <a:lnTo>
                    <a:pt x="45183" y="5468"/>
                  </a:lnTo>
                  <a:lnTo>
                    <a:pt x="78094" y="72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1" name="SMARTInkShape-1970"/>
            <p:cNvSpPr/>
            <p:nvPr/>
          </p:nvSpPr>
          <p:spPr bwMode="auto">
            <a:xfrm>
              <a:off x="6386513" y="1100138"/>
              <a:ext cx="85726" cy="7144"/>
            </a:xfrm>
            <a:custGeom>
              <a:avLst/>
              <a:gdLst/>
              <a:ahLst/>
              <a:cxnLst/>
              <a:rect l="0" t="0" r="0" b="0"/>
              <a:pathLst>
                <a:path w="85726" h="7144">
                  <a:moveTo>
                    <a:pt x="0" y="0"/>
                  </a:moveTo>
                  <a:lnTo>
                    <a:pt x="9942" y="0"/>
                  </a:lnTo>
                  <a:lnTo>
                    <a:pt x="14472" y="2116"/>
                  </a:lnTo>
                  <a:lnTo>
                    <a:pt x="16792" y="3792"/>
                  </a:lnTo>
                  <a:lnTo>
                    <a:pt x="27641" y="6150"/>
                  </a:lnTo>
                  <a:lnTo>
                    <a:pt x="59616" y="7085"/>
                  </a:lnTo>
                  <a:lnTo>
                    <a:pt x="85725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2" name="SMARTInkShape-1971"/>
            <p:cNvSpPr/>
            <p:nvPr/>
          </p:nvSpPr>
          <p:spPr bwMode="auto">
            <a:xfrm>
              <a:off x="6343650" y="1028814"/>
              <a:ext cx="159778" cy="21318"/>
            </a:xfrm>
            <a:custGeom>
              <a:avLst/>
              <a:gdLst/>
              <a:ahLst/>
              <a:cxnLst/>
              <a:rect l="0" t="0" r="0" b="0"/>
              <a:pathLst>
                <a:path w="159778" h="21318">
                  <a:moveTo>
                    <a:pt x="0" y="21317"/>
                  </a:moveTo>
                  <a:lnTo>
                    <a:pt x="10642" y="21317"/>
                  </a:lnTo>
                  <a:lnTo>
                    <a:pt x="14784" y="19201"/>
                  </a:lnTo>
                  <a:lnTo>
                    <a:pt x="17000" y="17525"/>
                  </a:lnTo>
                  <a:lnTo>
                    <a:pt x="36871" y="14835"/>
                  </a:lnTo>
                  <a:lnTo>
                    <a:pt x="69335" y="10468"/>
                  </a:lnTo>
                  <a:lnTo>
                    <a:pt x="99597" y="2799"/>
                  </a:lnTo>
                  <a:lnTo>
                    <a:pt x="128505" y="462"/>
                  </a:lnTo>
                  <a:lnTo>
                    <a:pt x="149562" y="0"/>
                  </a:lnTo>
                  <a:lnTo>
                    <a:pt x="155901" y="2053"/>
                  </a:lnTo>
                  <a:lnTo>
                    <a:pt x="158703" y="3712"/>
                  </a:lnTo>
                  <a:lnTo>
                    <a:pt x="159777" y="5612"/>
                  </a:lnTo>
                  <a:lnTo>
                    <a:pt x="159699" y="7672"/>
                  </a:lnTo>
                  <a:lnTo>
                    <a:pt x="157163" y="14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3" name="SMARTInkShape-1972"/>
            <p:cNvSpPr/>
            <p:nvPr/>
          </p:nvSpPr>
          <p:spPr bwMode="auto">
            <a:xfrm>
              <a:off x="5968409" y="964406"/>
              <a:ext cx="203058" cy="247618"/>
            </a:xfrm>
            <a:custGeom>
              <a:avLst/>
              <a:gdLst/>
              <a:ahLst/>
              <a:cxnLst/>
              <a:rect l="0" t="0" r="0" b="0"/>
              <a:pathLst>
                <a:path w="203058" h="247618">
                  <a:moveTo>
                    <a:pt x="82346" y="0"/>
                  </a:moveTo>
                  <a:lnTo>
                    <a:pt x="78555" y="0"/>
                  </a:lnTo>
                  <a:lnTo>
                    <a:pt x="74576" y="2117"/>
                  </a:lnTo>
                  <a:lnTo>
                    <a:pt x="70163" y="6497"/>
                  </a:lnTo>
                  <a:lnTo>
                    <a:pt x="45516" y="38609"/>
                  </a:lnTo>
                  <a:lnTo>
                    <a:pt x="30336" y="68942"/>
                  </a:lnTo>
                  <a:lnTo>
                    <a:pt x="15784" y="103860"/>
                  </a:lnTo>
                  <a:lnTo>
                    <a:pt x="6197" y="130297"/>
                  </a:lnTo>
                  <a:lnTo>
                    <a:pt x="879" y="155806"/>
                  </a:lnTo>
                  <a:lnTo>
                    <a:pt x="0" y="190363"/>
                  </a:lnTo>
                  <a:lnTo>
                    <a:pt x="3680" y="210018"/>
                  </a:lnTo>
                  <a:lnTo>
                    <a:pt x="10607" y="226692"/>
                  </a:lnTo>
                  <a:lnTo>
                    <a:pt x="23211" y="237806"/>
                  </a:lnTo>
                  <a:lnTo>
                    <a:pt x="39396" y="244598"/>
                  </a:lnTo>
                  <a:lnTo>
                    <a:pt x="57172" y="247617"/>
                  </a:lnTo>
                  <a:lnTo>
                    <a:pt x="88823" y="241731"/>
                  </a:lnTo>
                  <a:lnTo>
                    <a:pt x="113800" y="232055"/>
                  </a:lnTo>
                  <a:lnTo>
                    <a:pt x="139189" y="219023"/>
                  </a:lnTo>
                  <a:lnTo>
                    <a:pt x="170538" y="193042"/>
                  </a:lnTo>
                  <a:lnTo>
                    <a:pt x="193674" y="160562"/>
                  </a:lnTo>
                  <a:lnTo>
                    <a:pt x="202734" y="137507"/>
                  </a:lnTo>
                  <a:lnTo>
                    <a:pt x="203057" y="116148"/>
                  </a:lnTo>
                  <a:lnTo>
                    <a:pt x="200920" y="106007"/>
                  </a:lnTo>
                  <a:lnTo>
                    <a:pt x="187963" y="86273"/>
                  </a:lnTo>
                  <a:lnTo>
                    <a:pt x="158355" y="59429"/>
                  </a:lnTo>
                  <a:lnTo>
                    <a:pt x="135179" y="45463"/>
                  </a:lnTo>
                  <a:lnTo>
                    <a:pt x="109003" y="36610"/>
                  </a:lnTo>
                  <a:lnTo>
                    <a:pt x="83611" y="32146"/>
                  </a:lnTo>
                  <a:lnTo>
                    <a:pt x="60684" y="31750"/>
                  </a:lnTo>
                  <a:lnTo>
                    <a:pt x="42557" y="36865"/>
                  </a:lnTo>
                  <a:lnTo>
                    <a:pt x="22756" y="48670"/>
                  </a:lnTo>
                  <a:lnTo>
                    <a:pt x="19601" y="53878"/>
                  </a:lnTo>
                  <a:lnTo>
                    <a:pt x="18212" y="66015"/>
                  </a:lnTo>
                  <a:lnTo>
                    <a:pt x="22357" y="77230"/>
                  </a:lnTo>
                  <a:lnTo>
                    <a:pt x="25686" y="82443"/>
                  </a:lnTo>
                  <a:lnTo>
                    <a:pt x="39966" y="90352"/>
                  </a:lnTo>
                  <a:lnTo>
                    <a:pt x="72435" y="97150"/>
                  </a:lnTo>
                  <a:lnTo>
                    <a:pt x="99373" y="97153"/>
                  </a:lnTo>
                  <a:lnTo>
                    <a:pt x="129866" y="91863"/>
                  </a:lnTo>
                  <a:lnTo>
                    <a:pt x="16092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65" name="SMARTInkShape-Group354"/>
          <p:cNvGrpSpPr/>
          <p:nvPr/>
        </p:nvGrpSpPr>
        <p:grpSpPr>
          <a:xfrm>
            <a:off x="5307805" y="428625"/>
            <a:ext cx="2107409" cy="363131"/>
            <a:chOff x="5307805" y="428625"/>
            <a:chExt cx="2107409" cy="363131"/>
          </a:xfrm>
        </p:grpSpPr>
        <p:sp>
          <p:nvSpPr>
            <p:cNvPr id="2509955" name="SMARTInkShape-1973"/>
            <p:cNvSpPr/>
            <p:nvPr/>
          </p:nvSpPr>
          <p:spPr bwMode="auto">
            <a:xfrm>
              <a:off x="7140222" y="458193"/>
              <a:ext cx="274992" cy="235696"/>
            </a:xfrm>
            <a:custGeom>
              <a:avLst/>
              <a:gdLst/>
              <a:ahLst/>
              <a:cxnLst/>
              <a:rect l="0" t="0" r="0" b="0"/>
              <a:pathLst>
                <a:path w="274992" h="235696">
                  <a:moveTo>
                    <a:pt x="124972" y="6151"/>
                  </a:moveTo>
                  <a:lnTo>
                    <a:pt x="121179" y="2358"/>
                  </a:lnTo>
                  <a:lnTo>
                    <a:pt x="117201" y="496"/>
                  </a:lnTo>
                  <a:lnTo>
                    <a:pt x="115029" y="0"/>
                  </a:lnTo>
                  <a:lnTo>
                    <a:pt x="100594" y="3094"/>
                  </a:lnTo>
                  <a:lnTo>
                    <a:pt x="65317" y="23407"/>
                  </a:lnTo>
                  <a:lnTo>
                    <a:pt x="38505" y="46982"/>
                  </a:lnTo>
                  <a:lnTo>
                    <a:pt x="14685" y="79103"/>
                  </a:lnTo>
                  <a:lnTo>
                    <a:pt x="4518" y="102074"/>
                  </a:lnTo>
                  <a:lnTo>
                    <a:pt x="0" y="125513"/>
                  </a:lnTo>
                  <a:lnTo>
                    <a:pt x="5040" y="161021"/>
                  </a:lnTo>
                  <a:lnTo>
                    <a:pt x="18752" y="182667"/>
                  </a:lnTo>
                  <a:lnTo>
                    <a:pt x="39663" y="202078"/>
                  </a:lnTo>
                  <a:lnTo>
                    <a:pt x="67478" y="218642"/>
                  </a:lnTo>
                  <a:lnTo>
                    <a:pt x="98360" y="229708"/>
                  </a:lnTo>
                  <a:lnTo>
                    <a:pt x="130607" y="235685"/>
                  </a:lnTo>
                  <a:lnTo>
                    <a:pt x="163460" y="235695"/>
                  </a:lnTo>
                  <a:lnTo>
                    <a:pt x="194465" y="233054"/>
                  </a:lnTo>
                  <a:lnTo>
                    <a:pt x="222532" y="228440"/>
                  </a:lnTo>
                  <a:lnTo>
                    <a:pt x="245591" y="221098"/>
                  </a:lnTo>
                  <a:lnTo>
                    <a:pt x="260072" y="210427"/>
                  </a:lnTo>
                  <a:lnTo>
                    <a:pt x="268360" y="198540"/>
                  </a:lnTo>
                  <a:lnTo>
                    <a:pt x="274991" y="1776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6" name="SMARTInkShape-1974"/>
            <p:cNvSpPr/>
            <p:nvPr/>
          </p:nvSpPr>
          <p:spPr bwMode="auto">
            <a:xfrm>
              <a:off x="6761677" y="428625"/>
              <a:ext cx="153474" cy="20352"/>
            </a:xfrm>
            <a:custGeom>
              <a:avLst/>
              <a:gdLst/>
              <a:ahLst/>
              <a:cxnLst/>
              <a:rect l="0" t="0" r="0" b="0"/>
              <a:pathLst>
                <a:path w="153474" h="20352">
                  <a:moveTo>
                    <a:pt x="10598" y="7144"/>
                  </a:moveTo>
                  <a:lnTo>
                    <a:pt x="6805" y="10936"/>
                  </a:lnTo>
                  <a:lnTo>
                    <a:pt x="2827" y="12798"/>
                  </a:lnTo>
                  <a:lnTo>
                    <a:pt x="655" y="13294"/>
                  </a:lnTo>
                  <a:lnTo>
                    <a:pt x="0" y="14419"/>
                  </a:lnTo>
                  <a:lnTo>
                    <a:pt x="358" y="15963"/>
                  </a:lnTo>
                  <a:lnTo>
                    <a:pt x="1391" y="17786"/>
                  </a:lnTo>
                  <a:lnTo>
                    <a:pt x="2872" y="19001"/>
                  </a:lnTo>
                  <a:lnTo>
                    <a:pt x="6635" y="20351"/>
                  </a:lnTo>
                  <a:lnTo>
                    <a:pt x="41160" y="15635"/>
                  </a:lnTo>
                  <a:lnTo>
                    <a:pt x="70453" y="12570"/>
                  </a:lnTo>
                  <a:lnTo>
                    <a:pt x="94350" y="8762"/>
                  </a:lnTo>
                  <a:lnTo>
                    <a:pt x="123492" y="4423"/>
                  </a:lnTo>
                  <a:lnTo>
                    <a:pt x="15347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7" name="SMARTInkShape-1975"/>
            <p:cNvSpPr/>
            <p:nvPr/>
          </p:nvSpPr>
          <p:spPr bwMode="auto">
            <a:xfrm>
              <a:off x="6736556" y="607219"/>
              <a:ext cx="232373" cy="138830"/>
            </a:xfrm>
            <a:custGeom>
              <a:avLst/>
              <a:gdLst/>
              <a:ahLst/>
              <a:cxnLst/>
              <a:rect l="0" t="0" r="0" b="0"/>
              <a:pathLst>
                <a:path w="232373" h="138830">
                  <a:moveTo>
                    <a:pt x="0" y="0"/>
                  </a:moveTo>
                  <a:lnTo>
                    <a:pt x="0" y="34320"/>
                  </a:lnTo>
                  <a:lnTo>
                    <a:pt x="5704" y="64017"/>
                  </a:lnTo>
                  <a:lnTo>
                    <a:pt x="12357" y="92814"/>
                  </a:lnTo>
                  <a:lnTo>
                    <a:pt x="15833" y="112167"/>
                  </a:lnTo>
                  <a:lnTo>
                    <a:pt x="20326" y="129136"/>
                  </a:lnTo>
                  <a:lnTo>
                    <a:pt x="22282" y="131334"/>
                  </a:lnTo>
                  <a:lnTo>
                    <a:pt x="28688" y="133777"/>
                  </a:lnTo>
                  <a:lnTo>
                    <a:pt x="31825" y="133635"/>
                  </a:lnTo>
                  <a:lnTo>
                    <a:pt x="37428" y="131360"/>
                  </a:lnTo>
                  <a:lnTo>
                    <a:pt x="45046" y="121824"/>
                  </a:lnTo>
                  <a:lnTo>
                    <a:pt x="63306" y="87489"/>
                  </a:lnTo>
                  <a:lnTo>
                    <a:pt x="80667" y="52960"/>
                  </a:lnTo>
                  <a:lnTo>
                    <a:pt x="85594" y="47350"/>
                  </a:lnTo>
                  <a:lnTo>
                    <a:pt x="90430" y="44857"/>
                  </a:lnTo>
                  <a:lnTo>
                    <a:pt x="95225" y="43749"/>
                  </a:lnTo>
                  <a:lnTo>
                    <a:pt x="97614" y="45041"/>
                  </a:lnTo>
                  <a:lnTo>
                    <a:pt x="102386" y="50710"/>
                  </a:lnTo>
                  <a:lnTo>
                    <a:pt x="105036" y="58521"/>
                  </a:lnTo>
                  <a:lnTo>
                    <a:pt x="112624" y="93616"/>
                  </a:lnTo>
                  <a:lnTo>
                    <a:pt x="112762" y="106694"/>
                  </a:lnTo>
                  <a:lnTo>
                    <a:pt x="107422" y="137583"/>
                  </a:lnTo>
                  <a:lnTo>
                    <a:pt x="108127" y="138553"/>
                  </a:lnTo>
                  <a:lnTo>
                    <a:pt x="109391" y="138406"/>
                  </a:lnTo>
                  <a:lnTo>
                    <a:pt x="114962" y="134407"/>
                  </a:lnTo>
                  <a:lnTo>
                    <a:pt x="127748" y="118360"/>
                  </a:lnTo>
                  <a:lnTo>
                    <a:pt x="148766" y="88253"/>
                  </a:lnTo>
                  <a:lnTo>
                    <a:pt x="157664" y="82880"/>
                  </a:lnTo>
                  <a:lnTo>
                    <a:pt x="162259" y="81447"/>
                  </a:lnTo>
                  <a:lnTo>
                    <a:pt x="166910" y="82079"/>
                  </a:lnTo>
                  <a:lnTo>
                    <a:pt x="176312" y="87015"/>
                  </a:lnTo>
                  <a:lnTo>
                    <a:pt x="194488" y="103119"/>
                  </a:lnTo>
                  <a:lnTo>
                    <a:pt x="208663" y="119470"/>
                  </a:lnTo>
                  <a:lnTo>
                    <a:pt x="222722" y="130579"/>
                  </a:lnTo>
                  <a:lnTo>
                    <a:pt x="225987" y="135558"/>
                  </a:lnTo>
                  <a:lnTo>
                    <a:pt x="226858" y="137997"/>
                  </a:lnTo>
                  <a:lnTo>
                    <a:pt x="228233" y="138829"/>
                  </a:lnTo>
                  <a:lnTo>
                    <a:pt x="229943" y="138590"/>
                  </a:lnTo>
                  <a:lnTo>
                    <a:pt x="231877" y="137637"/>
                  </a:lnTo>
                  <a:lnTo>
                    <a:pt x="232372" y="134620"/>
                  </a:lnTo>
                  <a:lnTo>
                    <a:pt x="225462" y="102277"/>
                  </a:lnTo>
                  <a:lnTo>
                    <a:pt x="221457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8" name="SMARTInkShape-1976"/>
            <p:cNvSpPr/>
            <p:nvPr/>
          </p:nvSpPr>
          <p:spPr bwMode="auto">
            <a:xfrm>
              <a:off x="6172945" y="628650"/>
              <a:ext cx="306436" cy="163106"/>
            </a:xfrm>
            <a:custGeom>
              <a:avLst/>
              <a:gdLst/>
              <a:ahLst/>
              <a:cxnLst/>
              <a:rect l="0" t="0" r="0" b="0"/>
              <a:pathLst>
                <a:path w="306436" h="163106">
                  <a:moveTo>
                    <a:pt x="56405" y="35719"/>
                  </a:moveTo>
                  <a:lnTo>
                    <a:pt x="49908" y="41422"/>
                  </a:lnTo>
                  <a:lnTo>
                    <a:pt x="25881" y="55645"/>
                  </a:lnTo>
                  <a:lnTo>
                    <a:pt x="4911" y="81248"/>
                  </a:lnTo>
                  <a:lnTo>
                    <a:pt x="931" y="95335"/>
                  </a:lnTo>
                  <a:lnTo>
                    <a:pt x="0" y="104813"/>
                  </a:lnTo>
                  <a:lnTo>
                    <a:pt x="1703" y="112200"/>
                  </a:lnTo>
                  <a:lnTo>
                    <a:pt x="9264" y="123410"/>
                  </a:lnTo>
                  <a:lnTo>
                    <a:pt x="19860" y="130846"/>
                  </a:lnTo>
                  <a:lnTo>
                    <a:pt x="23310" y="131681"/>
                  </a:lnTo>
                  <a:lnTo>
                    <a:pt x="26404" y="131443"/>
                  </a:lnTo>
                  <a:lnTo>
                    <a:pt x="44458" y="123260"/>
                  </a:lnTo>
                  <a:lnTo>
                    <a:pt x="50566" y="118812"/>
                  </a:lnTo>
                  <a:lnTo>
                    <a:pt x="58468" y="104260"/>
                  </a:lnTo>
                  <a:lnTo>
                    <a:pt x="68534" y="73173"/>
                  </a:lnTo>
                  <a:lnTo>
                    <a:pt x="70608" y="40696"/>
                  </a:lnTo>
                  <a:lnTo>
                    <a:pt x="70636" y="40624"/>
                  </a:lnTo>
                  <a:lnTo>
                    <a:pt x="70655" y="41370"/>
                  </a:lnTo>
                  <a:lnTo>
                    <a:pt x="65034" y="58208"/>
                  </a:lnTo>
                  <a:lnTo>
                    <a:pt x="63679" y="93589"/>
                  </a:lnTo>
                  <a:lnTo>
                    <a:pt x="64360" y="122185"/>
                  </a:lnTo>
                  <a:lnTo>
                    <a:pt x="69702" y="137583"/>
                  </a:lnTo>
                  <a:lnTo>
                    <a:pt x="70826" y="139347"/>
                  </a:lnTo>
                  <a:lnTo>
                    <a:pt x="72368" y="140523"/>
                  </a:lnTo>
                  <a:lnTo>
                    <a:pt x="74191" y="141307"/>
                  </a:lnTo>
                  <a:lnTo>
                    <a:pt x="76200" y="141036"/>
                  </a:lnTo>
                  <a:lnTo>
                    <a:pt x="80548" y="138618"/>
                  </a:lnTo>
                  <a:lnTo>
                    <a:pt x="90602" y="129011"/>
                  </a:lnTo>
                  <a:lnTo>
                    <a:pt x="111600" y="95335"/>
                  </a:lnTo>
                  <a:lnTo>
                    <a:pt x="129514" y="59871"/>
                  </a:lnTo>
                  <a:lnTo>
                    <a:pt x="139403" y="31229"/>
                  </a:lnTo>
                  <a:lnTo>
                    <a:pt x="141322" y="21424"/>
                  </a:lnTo>
                  <a:lnTo>
                    <a:pt x="141591" y="21426"/>
                  </a:lnTo>
                  <a:lnTo>
                    <a:pt x="141970" y="29015"/>
                  </a:lnTo>
                  <a:lnTo>
                    <a:pt x="134338" y="63803"/>
                  </a:lnTo>
                  <a:lnTo>
                    <a:pt x="125333" y="96564"/>
                  </a:lnTo>
                  <a:lnTo>
                    <a:pt x="121309" y="127506"/>
                  </a:lnTo>
                  <a:lnTo>
                    <a:pt x="120820" y="139839"/>
                  </a:lnTo>
                  <a:lnTo>
                    <a:pt x="121573" y="140851"/>
                  </a:lnTo>
                  <a:lnTo>
                    <a:pt x="124527" y="141975"/>
                  </a:lnTo>
                  <a:lnTo>
                    <a:pt x="126426" y="141482"/>
                  </a:lnTo>
                  <a:lnTo>
                    <a:pt x="130652" y="138816"/>
                  </a:lnTo>
                  <a:lnTo>
                    <a:pt x="149957" y="110708"/>
                  </a:lnTo>
                  <a:lnTo>
                    <a:pt x="168459" y="75490"/>
                  </a:lnTo>
                  <a:lnTo>
                    <a:pt x="186607" y="44457"/>
                  </a:lnTo>
                  <a:lnTo>
                    <a:pt x="193118" y="32723"/>
                  </a:lnTo>
                  <a:lnTo>
                    <a:pt x="195965" y="29753"/>
                  </a:lnTo>
                  <a:lnTo>
                    <a:pt x="198658" y="28567"/>
                  </a:lnTo>
                  <a:lnTo>
                    <a:pt x="201247" y="28569"/>
                  </a:lnTo>
                  <a:lnTo>
                    <a:pt x="203767" y="30159"/>
                  </a:lnTo>
                  <a:lnTo>
                    <a:pt x="208683" y="36158"/>
                  </a:lnTo>
                  <a:lnTo>
                    <a:pt x="212120" y="56045"/>
                  </a:lnTo>
                  <a:lnTo>
                    <a:pt x="214075" y="91210"/>
                  </a:lnTo>
                  <a:lnTo>
                    <a:pt x="219166" y="124497"/>
                  </a:lnTo>
                  <a:lnTo>
                    <a:pt x="221612" y="137088"/>
                  </a:lnTo>
                  <a:lnTo>
                    <a:pt x="231121" y="155183"/>
                  </a:lnTo>
                  <a:lnTo>
                    <a:pt x="236715" y="160252"/>
                  </a:lnTo>
                  <a:lnTo>
                    <a:pt x="243963" y="162504"/>
                  </a:lnTo>
                  <a:lnTo>
                    <a:pt x="248119" y="163105"/>
                  </a:lnTo>
                  <a:lnTo>
                    <a:pt x="251683" y="161124"/>
                  </a:lnTo>
                  <a:lnTo>
                    <a:pt x="257760" y="152573"/>
                  </a:lnTo>
                  <a:lnTo>
                    <a:pt x="268921" y="120390"/>
                  </a:lnTo>
                  <a:lnTo>
                    <a:pt x="276799" y="96369"/>
                  </a:lnTo>
                  <a:lnTo>
                    <a:pt x="283474" y="69818"/>
                  </a:lnTo>
                  <a:lnTo>
                    <a:pt x="289881" y="43730"/>
                  </a:lnTo>
                  <a:lnTo>
                    <a:pt x="30643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9" name="SMARTInkShape-1977"/>
            <p:cNvSpPr/>
            <p:nvPr/>
          </p:nvSpPr>
          <p:spPr bwMode="auto">
            <a:xfrm>
              <a:off x="6000750" y="625746"/>
              <a:ext cx="142876" cy="138050"/>
            </a:xfrm>
            <a:custGeom>
              <a:avLst/>
              <a:gdLst/>
              <a:ahLst/>
              <a:cxnLst/>
              <a:rect l="0" t="0" r="0" b="0"/>
              <a:pathLst>
                <a:path w="142876" h="138050">
                  <a:moveTo>
                    <a:pt x="0" y="52910"/>
                  </a:moveTo>
                  <a:lnTo>
                    <a:pt x="0" y="56703"/>
                  </a:lnTo>
                  <a:lnTo>
                    <a:pt x="794" y="57820"/>
                  </a:lnTo>
                  <a:lnTo>
                    <a:pt x="2117" y="58564"/>
                  </a:lnTo>
                  <a:lnTo>
                    <a:pt x="3792" y="59061"/>
                  </a:lnTo>
                  <a:lnTo>
                    <a:pt x="12979" y="64767"/>
                  </a:lnTo>
                  <a:lnTo>
                    <a:pt x="20586" y="66118"/>
                  </a:lnTo>
                  <a:lnTo>
                    <a:pt x="51552" y="57160"/>
                  </a:lnTo>
                  <a:lnTo>
                    <a:pt x="85928" y="37928"/>
                  </a:lnTo>
                  <a:lnTo>
                    <a:pt x="118718" y="12103"/>
                  </a:lnTo>
                  <a:lnTo>
                    <a:pt x="124201" y="6199"/>
                  </a:lnTo>
                  <a:lnTo>
                    <a:pt x="126638" y="929"/>
                  </a:lnTo>
                  <a:lnTo>
                    <a:pt x="125700" y="0"/>
                  </a:lnTo>
                  <a:lnTo>
                    <a:pt x="120424" y="1084"/>
                  </a:lnTo>
                  <a:lnTo>
                    <a:pt x="91159" y="32574"/>
                  </a:lnTo>
                  <a:lnTo>
                    <a:pt x="68866" y="61064"/>
                  </a:lnTo>
                  <a:lnTo>
                    <a:pt x="46588" y="94326"/>
                  </a:lnTo>
                  <a:lnTo>
                    <a:pt x="41343" y="108624"/>
                  </a:lnTo>
                  <a:lnTo>
                    <a:pt x="41658" y="120270"/>
                  </a:lnTo>
                  <a:lnTo>
                    <a:pt x="43647" y="124804"/>
                  </a:lnTo>
                  <a:lnTo>
                    <a:pt x="50091" y="131959"/>
                  </a:lnTo>
                  <a:lnTo>
                    <a:pt x="58246" y="135668"/>
                  </a:lnTo>
                  <a:lnTo>
                    <a:pt x="84001" y="138049"/>
                  </a:lnTo>
                  <a:lnTo>
                    <a:pt x="99246" y="134141"/>
                  </a:lnTo>
                  <a:lnTo>
                    <a:pt x="133249" y="115818"/>
                  </a:lnTo>
                  <a:lnTo>
                    <a:pt x="142875" y="1100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0" name="SMARTInkShape-1978"/>
            <p:cNvSpPr/>
            <p:nvPr/>
          </p:nvSpPr>
          <p:spPr bwMode="auto">
            <a:xfrm>
              <a:off x="5965536" y="442913"/>
              <a:ext cx="56645" cy="310325"/>
            </a:xfrm>
            <a:custGeom>
              <a:avLst/>
              <a:gdLst/>
              <a:ahLst/>
              <a:cxnLst/>
              <a:rect l="0" t="0" r="0" b="0"/>
              <a:pathLst>
                <a:path w="56645" h="310325">
                  <a:moveTo>
                    <a:pt x="42359" y="0"/>
                  </a:moveTo>
                  <a:lnTo>
                    <a:pt x="38566" y="0"/>
                  </a:lnTo>
                  <a:lnTo>
                    <a:pt x="34587" y="2116"/>
                  </a:lnTo>
                  <a:lnTo>
                    <a:pt x="30173" y="6496"/>
                  </a:lnTo>
                  <a:lnTo>
                    <a:pt x="11230" y="37020"/>
                  </a:lnTo>
                  <a:lnTo>
                    <a:pt x="3324" y="59123"/>
                  </a:lnTo>
                  <a:lnTo>
                    <a:pt x="630" y="90895"/>
                  </a:lnTo>
                  <a:lnTo>
                    <a:pt x="0" y="116598"/>
                  </a:lnTo>
                  <a:lnTo>
                    <a:pt x="3952" y="143896"/>
                  </a:lnTo>
                  <a:lnTo>
                    <a:pt x="10207" y="171903"/>
                  </a:lnTo>
                  <a:lnTo>
                    <a:pt x="15633" y="200226"/>
                  </a:lnTo>
                  <a:lnTo>
                    <a:pt x="20690" y="226572"/>
                  </a:lnTo>
                  <a:lnTo>
                    <a:pt x="28000" y="261601"/>
                  </a:lnTo>
                  <a:lnTo>
                    <a:pt x="35194" y="289971"/>
                  </a:lnTo>
                  <a:lnTo>
                    <a:pt x="39966" y="303501"/>
                  </a:lnTo>
                  <a:lnTo>
                    <a:pt x="44735" y="309514"/>
                  </a:lnTo>
                  <a:lnTo>
                    <a:pt x="46324" y="310324"/>
                  </a:lnTo>
                  <a:lnTo>
                    <a:pt x="47383" y="310070"/>
                  </a:lnTo>
                  <a:lnTo>
                    <a:pt x="56644" y="292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1" name="SMARTInkShape-1979"/>
            <p:cNvSpPr/>
            <p:nvPr/>
          </p:nvSpPr>
          <p:spPr bwMode="auto">
            <a:xfrm>
              <a:off x="5821683" y="580951"/>
              <a:ext cx="116469" cy="160096"/>
            </a:xfrm>
            <a:custGeom>
              <a:avLst/>
              <a:gdLst/>
              <a:ahLst/>
              <a:cxnLst/>
              <a:rect l="0" t="0" r="0" b="0"/>
              <a:pathLst>
                <a:path w="116469" h="160096">
                  <a:moveTo>
                    <a:pt x="71912" y="26268"/>
                  </a:moveTo>
                  <a:lnTo>
                    <a:pt x="49667" y="56283"/>
                  </a:lnTo>
                  <a:lnTo>
                    <a:pt x="31269" y="87495"/>
                  </a:lnTo>
                  <a:lnTo>
                    <a:pt x="18050" y="118531"/>
                  </a:lnTo>
                  <a:lnTo>
                    <a:pt x="11855" y="138801"/>
                  </a:lnTo>
                  <a:lnTo>
                    <a:pt x="12940" y="147191"/>
                  </a:lnTo>
                  <a:lnTo>
                    <a:pt x="18014" y="156377"/>
                  </a:lnTo>
                  <a:lnTo>
                    <a:pt x="26525" y="159500"/>
                  </a:lnTo>
                  <a:lnTo>
                    <a:pt x="38245" y="160095"/>
                  </a:lnTo>
                  <a:lnTo>
                    <a:pt x="58232" y="155173"/>
                  </a:lnTo>
                  <a:lnTo>
                    <a:pt x="72181" y="148117"/>
                  </a:lnTo>
                  <a:lnTo>
                    <a:pt x="93422" y="127635"/>
                  </a:lnTo>
                  <a:lnTo>
                    <a:pt x="107212" y="101458"/>
                  </a:lnTo>
                  <a:lnTo>
                    <a:pt x="116325" y="69801"/>
                  </a:lnTo>
                  <a:lnTo>
                    <a:pt x="116468" y="42871"/>
                  </a:lnTo>
                  <a:lnTo>
                    <a:pt x="107691" y="19810"/>
                  </a:lnTo>
                  <a:lnTo>
                    <a:pt x="95222" y="9375"/>
                  </a:lnTo>
                  <a:lnTo>
                    <a:pt x="79890" y="2885"/>
                  </a:lnTo>
                  <a:lnTo>
                    <a:pt x="65138" y="0"/>
                  </a:lnTo>
                  <a:lnTo>
                    <a:pt x="32150" y="3852"/>
                  </a:lnTo>
                  <a:lnTo>
                    <a:pt x="3577" y="14545"/>
                  </a:lnTo>
                  <a:lnTo>
                    <a:pt x="955" y="16865"/>
                  </a:lnTo>
                  <a:lnTo>
                    <a:pt x="0" y="19206"/>
                  </a:lnTo>
                  <a:lnTo>
                    <a:pt x="158" y="21560"/>
                  </a:lnTo>
                  <a:lnTo>
                    <a:pt x="1057" y="22335"/>
                  </a:lnTo>
                  <a:lnTo>
                    <a:pt x="2450" y="22059"/>
                  </a:lnTo>
                  <a:lnTo>
                    <a:pt x="7617" y="19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2" name="SMARTInkShape-1980"/>
            <p:cNvSpPr/>
            <p:nvPr/>
          </p:nvSpPr>
          <p:spPr bwMode="auto">
            <a:xfrm>
              <a:off x="5667424" y="648496"/>
              <a:ext cx="109525" cy="79073"/>
            </a:xfrm>
            <a:custGeom>
              <a:avLst/>
              <a:gdLst/>
              <a:ahLst/>
              <a:cxnLst/>
              <a:rect l="0" t="0" r="0" b="0"/>
              <a:pathLst>
                <a:path w="109525" h="79073">
                  <a:moveTo>
                    <a:pt x="33289" y="23017"/>
                  </a:moveTo>
                  <a:lnTo>
                    <a:pt x="17195" y="32960"/>
                  </a:lnTo>
                  <a:lnTo>
                    <a:pt x="5854" y="43601"/>
                  </a:lnTo>
                  <a:lnTo>
                    <a:pt x="1252" y="52274"/>
                  </a:lnTo>
                  <a:lnTo>
                    <a:pt x="24" y="56809"/>
                  </a:lnTo>
                  <a:lnTo>
                    <a:pt x="0" y="60626"/>
                  </a:lnTo>
                  <a:lnTo>
                    <a:pt x="2089" y="66984"/>
                  </a:lnTo>
                  <a:lnTo>
                    <a:pt x="7728" y="75026"/>
                  </a:lnTo>
                  <a:lnTo>
                    <a:pt x="16372" y="77882"/>
                  </a:lnTo>
                  <a:lnTo>
                    <a:pt x="48964" y="79072"/>
                  </a:lnTo>
                  <a:lnTo>
                    <a:pt x="74093" y="73580"/>
                  </a:lnTo>
                  <a:lnTo>
                    <a:pt x="95385" y="62252"/>
                  </a:lnTo>
                  <a:lnTo>
                    <a:pt x="104014" y="53419"/>
                  </a:lnTo>
                  <a:lnTo>
                    <a:pt x="108378" y="42085"/>
                  </a:lnTo>
                  <a:lnTo>
                    <a:pt x="109524" y="30698"/>
                  </a:lnTo>
                  <a:lnTo>
                    <a:pt x="107387" y="22991"/>
                  </a:lnTo>
                  <a:lnTo>
                    <a:pt x="94137" y="10397"/>
                  </a:lnTo>
                  <a:lnTo>
                    <a:pt x="71338" y="404"/>
                  </a:lnTo>
                  <a:lnTo>
                    <a:pt x="44474" y="0"/>
                  </a:lnTo>
                  <a:lnTo>
                    <a:pt x="23991" y="4908"/>
                  </a:lnTo>
                  <a:lnTo>
                    <a:pt x="13016" y="13381"/>
                  </a:lnTo>
                  <a:lnTo>
                    <a:pt x="7868" y="18974"/>
                  </a:lnTo>
                  <a:lnTo>
                    <a:pt x="5229" y="24290"/>
                  </a:lnTo>
                  <a:lnTo>
                    <a:pt x="4414" y="34431"/>
                  </a:lnTo>
                  <a:lnTo>
                    <a:pt x="8812" y="44229"/>
                  </a:lnTo>
                  <a:lnTo>
                    <a:pt x="12209" y="49064"/>
                  </a:lnTo>
                  <a:lnTo>
                    <a:pt x="24449" y="56554"/>
                  </a:lnTo>
                  <a:lnTo>
                    <a:pt x="47576" y="658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3" name="SMARTInkShape-1981"/>
            <p:cNvSpPr/>
            <p:nvPr/>
          </p:nvSpPr>
          <p:spPr bwMode="auto">
            <a:xfrm>
              <a:off x="5307805" y="447797"/>
              <a:ext cx="334188" cy="279287"/>
            </a:xfrm>
            <a:custGeom>
              <a:avLst/>
              <a:gdLst/>
              <a:ahLst/>
              <a:cxnLst/>
              <a:rect l="0" t="0" r="0" b="0"/>
              <a:pathLst>
                <a:path w="334188" h="279287">
                  <a:moveTo>
                    <a:pt x="0" y="66553"/>
                  </a:moveTo>
                  <a:lnTo>
                    <a:pt x="3793" y="66553"/>
                  </a:lnTo>
                  <a:lnTo>
                    <a:pt x="38609" y="54368"/>
                  </a:lnTo>
                  <a:lnTo>
                    <a:pt x="69737" y="46627"/>
                  </a:lnTo>
                  <a:lnTo>
                    <a:pt x="95288" y="38911"/>
                  </a:lnTo>
                  <a:lnTo>
                    <a:pt x="124637" y="30191"/>
                  </a:lnTo>
                  <a:lnTo>
                    <a:pt x="156201" y="21023"/>
                  </a:lnTo>
                  <a:lnTo>
                    <a:pt x="188749" y="11657"/>
                  </a:lnTo>
                  <a:lnTo>
                    <a:pt x="215387" y="4319"/>
                  </a:lnTo>
                  <a:lnTo>
                    <a:pt x="237016" y="0"/>
                  </a:lnTo>
                  <a:lnTo>
                    <a:pt x="254566" y="726"/>
                  </a:lnTo>
                  <a:lnTo>
                    <a:pt x="259405" y="2825"/>
                  </a:lnTo>
                  <a:lnTo>
                    <a:pt x="261837" y="5811"/>
                  </a:lnTo>
                  <a:lnTo>
                    <a:pt x="262664" y="9390"/>
                  </a:lnTo>
                  <a:lnTo>
                    <a:pt x="257234" y="21832"/>
                  </a:lnTo>
                  <a:lnTo>
                    <a:pt x="245296" y="37946"/>
                  </a:lnTo>
                  <a:lnTo>
                    <a:pt x="215468" y="65662"/>
                  </a:lnTo>
                  <a:lnTo>
                    <a:pt x="190221" y="87323"/>
                  </a:lnTo>
                  <a:lnTo>
                    <a:pt x="165241" y="108063"/>
                  </a:lnTo>
                  <a:lnTo>
                    <a:pt x="130982" y="135473"/>
                  </a:lnTo>
                  <a:lnTo>
                    <a:pt x="98546" y="162276"/>
                  </a:lnTo>
                  <a:lnTo>
                    <a:pt x="84937" y="174773"/>
                  </a:lnTo>
                  <a:lnTo>
                    <a:pt x="102889" y="160375"/>
                  </a:lnTo>
                  <a:lnTo>
                    <a:pt x="133674" y="147092"/>
                  </a:lnTo>
                  <a:lnTo>
                    <a:pt x="159423" y="137803"/>
                  </a:lnTo>
                  <a:lnTo>
                    <a:pt x="187537" y="129176"/>
                  </a:lnTo>
                  <a:lnTo>
                    <a:pt x="218552" y="122696"/>
                  </a:lnTo>
                  <a:lnTo>
                    <a:pt x="248741" y="121403"/>
                  </a:lnTo>
                  <a:lnTo>
                    <a:pt x="276446" y="124268"/>
                  </a:lnTo>
                  <a:lnTo>
                    <a:pt x="309100" y="135600"/>
                  </a:lnTo>
                  <a:lnTo>
                    <a:pt x="326291" y="147247"/>
                  </a:lnTo>
                  <a:lnTo>
                    <a:pt x="331034" y="153686"/>
                  </a:lnTo>
                  <a:lnTo>
                    <a:pt x="333403" y="160361"/>
                  </a:lnTo>
                  <a:lnTo>
                    <a:pt x="334187" y="167191"/>
                  </a:lnTo>
                  <a:lnTo>
                    <a:pt x="328710" y="181131"/>
                  </a:lnTo>
                  <a:lnTo>
                    <a:pt x="308005" y="204483"/>
                  </a:lnTo>
                  <a:lnTo>
                    <a:pt x="274618" y="229394"/>
                  </a:lnTo>
                  <a:lnTo>
                    <a:pt x="249053" y="243702"/>
                  </a:lnTo>
                  <a:lnTo>
                    <a:pt x="224462" y="255352"/>
                  </a:lnTo>
                  <a:lnTo>
                    <a:pt x="192097" y="267044"/>
                  </a:lnTo>
                  <a:lnTo>
                    <a:pt x="167113" y="279286"/>
                  </a:lnTo>
                  <a:lnTo>
                    <a:pt x="207170" y="2594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4" name="SMARTInkShape-1982"/>
            <p:cNvSpPr/>
            <p:nvPr/>
          </p:nvSpPr>
          <p:spPr bwMode="auto">
            <a:xfrm>
              <a:off x="5422105" y="457200"/>
              <a:ext cx="32635" cy="266174"/>
            </a:xfrm>
            <a:custGeom>
              <a:avLst/>
              <a:gdLst/>
              <a:ahLst/>
              <a:cxnLst/>
              <a:rect l="0" t="0" r="0" b="0"/>
              <a:pathLst>
                <a:path w="32635" h="266174">
                  <a:moveTo>
                    <a:pt x="28575" y="0"/>
                  </a:moveTo>
                  <a:lnTo>
                    <a:pt x="27783" y="24836"/>
                  </a:lnTo>
                  <a:lnTo>
                    <a:pt x="22922" y="47298"/>
                  </a:lnTo>
                  <a:lnTo>
                    <a:pt x="21874" y="74868"/>
                  </a:lnTo>
                  <a:lnTo>
                    <a:pt x="21563" y="110289"/>
                  </a:lnTo>
                  <a:lnTo>
                    <a:pt x="21491" y="136330"/>
                  </a:lnTo>
                  <a:lnTo>
                    <a:pt x="21458" y="161133"/>
                  </a:lnTo>
                  <a:lnTo>
                    <a:pt x="21444" y="185385"/>
                  </a:lnTo>
                  <a:lnTo>
                    <a:pt x="23553" y="219235"/>
                  </a:lnTo>
                  <a:lnTo>
                    <a:pt x="27584" y="251533"/>
                  </a:lnTo>
                  <a:lnTo>
                    <a:pt x="28282" y="264323"/>
                  </a:lnTo>
                  <a:lnTo>
                    <a:pt x="29174" y="265909"/>
                  </a:lnTo>
                  <a:lnTo>
                    <a:pt x="30562" y="266173"/>
                  </a:lnTo>
                  <a:lnTo>
                    <a:pt x="32281" y="265555"/>
                  </a:lnTo>
                  <a:lnTo>
                    <a:pt x="32634" y="263555"/>
                  </a:lnTo>
                  <a:lnTo>
                    <a:pt x="27450" y="233524"/>
                  </a:lnTo>
                  <a:lnTo>
                    <a:pt x="17306" y="207393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70" name="SMARTInkShape-Group355"/>
          <p:cNvGrpSpPr/>
          <p:nvPr/>
        </p:nvGrpSpPr>
        <p:grpSpPr>
          <a:xfrm>
            <a:off x="1957413" y="5722144"/>
            <a:ext cx="300013" cy="447599"/>
            <a:chOff x="1957413" y="5722144"/>
            <a:chExt cx="300013" cy="447599"/>
          </a:xfrm>
        </p:grpSpPr>
        <p:sp>
          <p:nvSpPr>
            <p:cNvPr id="2509966" name="SMARTInkShape-1983"/>
            <p:cNvSpPr/>
            <p:nvPr/>
          </p:nvSpPr>
          <p:spPr bwMode="auto">
            <a:xfrm>
              <a:off x="1978819" y="5986463"/>
              <a:ext cx="278607" cy="14119"/>
            </a:xfrm>
            <a:custGeom>
              <a:avLst/>
              <a:gdLst/>
              <a:ahLst/>
              <a:cxnLst/>
              <a:rect l="0" t="0" r="0" b="0"/>
              <a:pathLst>
                <a:path w="278607" h="14119">
                  <a:moveTo>
                    <a:pt x="0" y="0"/>
                  </a:moveTo>
                  <a:lnTo>
                    <a:pt x="34320" y="3792"/>
                  </a:lnTo>
                  <a:lnTo>
                    <a:pt x="64320" y="9942"/>
                  </a:lnTo>
                  <a:lnTo>
                    <a:pt x="88912" y="12356"/>
                  </a:lnTo>
                  <a:lnTo>
                    <a:pt x="116510" y="13429"/>
                  </a:lnTo>
                  <a:lnTo>
                    <a:pt x="147297" y="13906"/>
                  </a:lnTo>
                  <a:lnTo>
                    <a:pt x="175267" y="14118"/>
                  </a:lnTo>
                  <a:lnTo>
                    <a:pt x="200928" y="13418"/>
                  </a:lnTo>
                  <a:lnTo>
                    <a:pt x="225561" y="10461"/>
                  </a:lnTo>
                  <a:lnTo>
                    <a:pt x="257950" y="4334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7" name="SMARTInkShape-1984"/>
            <p:cNvSpPr/>
            <p:nvPr/>
          </p:nvSpPr>
          <p:spPr bwMode="auto">
            <a:xfrm>
              <a:off x="2107406" y="5723801"/>
              <a:ext cx="100014" cy="445942"/>
            </a:xfrm>
            <a:custGeom>
              <a:avLst/>
              <a:gdLst/>
              <a:ahLst/>
              <a:cxnLst/>
              <a:rect l="0" t="0" r="0" b="0"/>
              <a:pathLst>
                <a:path w="100014" h="445942">
                  <a:moveTo>
                    <a:pt x="100013" y="119787"/>
                  </a:moveTo>
                  <a:lnTo>
                    <a:pt x="100013" y="109844"/>
                  </a:lnTo>
                  <a:lnTo>
                    <a:pt x="97896" y="105314"/>
                  </a:lnTo>
                  <a:lnTo>
                    <a:pt x="96220" y="102994"/>
                  </a:lnTo>
                  <a:lnTo>
                    <a:pt x="93531" y="82162"/>
                  </a:lnTo>
                  <a:lnTo>
                    <a:pt x="92956" y="48098"/>
                  </a:lnTo>
                  <a:lnTo>
                    <a:pt x="86726" y="13049"/>
                  </a:lnTo>
                  <a:lnTo>
                    <a:pt x="84053" y="6731"/>
                  </a:lnTo>
                  <a:lnTo>
                    <a:pt x="82229" y="3935"/>
                  </a:lnTo>
                  <a:lnTo>
                    <a:pt x="78086" y="828"/>
                  </a:lnTo>
                  <a:lnTo>
                    <a:pt x="75870" y="0"/>
                  </a:lnTo>
                  <a:lnTo>
                    <a:pt x="73599" y="241"/>
                  </a:lnTo>
                  <a:lnTo>
                    <a:pt x="68959" y="2626"/>
                  </a:lnTo>
                  <a:lnTo>
                    <a:pt x="58091" y="16016"/>
                  </a:lnTo>
                  <a:lnTo>
                    <a:pt x="45106" y="43462"/>
                  </a:lnTo>
                  <a:lnTo>
                    <a:pt x="32591" y="75829"/>
                  </a:lnTo>
                  <a:lnTo>
                    <a:pt x="23481" y="104483"/>
                  </a:lnTo>
                  <a:lnTo>
                    <a:pt x="16257" y="135739"/>
                  </a:lnTo>
                  <a:lnTo>
                    <a:pt x="11194" y="168945"/>
                  </a:lnTo>
                  <a:lnTo>
                    <a:pt x="9844" y="186690"/>
                  </a:lnTo>
                  <a:lnTo>
                    <a:pt x="8944" y="204870"/>
                  </a:lnTo>
                  <a:lnTo>
                    <a:pt x="9138" y="223340"/>
                  </a:lnTo>
                  <a:lnTo>
                    <a:pt x="10061" y="242003"/>
                  </a:lnTo>
                  <a:lnTo>
                    <a:pt x="11470" y="260796"/>
                  </a:lnTo>
                  <a:lnTo>
                    <a:pt x="15152" y="296493"/>
                  </a:lnTo>
                  <a:lnTo>
                    <a:pt x="19434" y="330085"/>
                  </a:lnTo>
                  <a:lnTo>
                    <a:pt x="23983" y="360890"/>
                  </a:lnTo>
                  <a:lnTo>
                    <a:pt x="28651" y="386223"/>
                  </a:lnTo>
                  <a:lnTo>
                    <a:pt x="35741" y="416218"/>
                  </a:lnTo>
                  <a:lnTo>
                    <a:pt x="42446" y="445941"/>
                  </a:lnTo>
                  <a:lnTo>
                    <a:pt x="9965" y="410957"/>
                  </a:lnTo>
                  <a:lnTo>
                    <a:pt x="0" y="3983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8" name="SMARTInkShape-1985"/>
            <p:cNvSpPr/>
            <p:nvPr/>
          </p:nvSpPr>
          <p:spPr bwMode="auto">
            <a:xfrm>
              <a:off x="1964534" y="5722144"/>
              <a:ext cx="14286" cy="46505"/>
            </a:xfrm>
            <a:custGeom>
              <a:avLst/>
              <a:gdLst/>
              <a:ahLst/>
              <a:cxnLst/>
              <a:rect l="0" t="0" r="0" b="0"/>
              <a:pathLst>
                <a:path w="14286" h="46505">
                  <a:moveTo>
                    <a:pt x="14285" y="0"/>
                  </a:moveTo>
                  <a:lnTo>
                    <a:pt x="7435" y="0"/>
                  </a:lnTo>
                  <a:lnTo>
                    <a:pt x="3436" y="3792"/>
                  </a:lnTo>
                  <a:lnTo>
                    <a:pt x="1525" y="7771"/>
                  </a:lnTo>
                  <a:lnTo>
                    <a:pt x="57" y="27011"/>
                  </a:lnTo>
                  <a:lnTo>
                    <a:pt x="0" y="45943"/>
                  </a:lnTo>
                  <a:lnTo>
                    <a:pt x="793" y="46504"/>
                  </a:lnTo>
                  <a:lnTo>
                    <a:pt x="2115" y="46084"/>
                  </a:lnTo>
                  <a:lnTo>
                    <a:pt x="7141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9" name="SMARTInkShape-1986"/>
            <p:cNvSpPr/>
            <p:nvPr/>
          </p:nvSpPr>
          <p:spPr bwMode="auto">
            <a:xfrm>
              <a:off x="1957413" y="5893594"/>
              <a:ext cx="7119" cy="228440"/>
            </a:xfrm>
            <a:custGeom>
              <a:avLst/>
              <a:gdLst/>
              <a:ahLst/>
              <a:cxnLst/>
              <a:rect l="0" t="0" r="0" b="0"/>
              <a:pathLst>
                <a:path w="7119" h="228440">
                  <a:moveTo>
                    <a:pt x="7118" y="0"/>
                  </a:moveTo>
                  <a:lnTo>
                    <a:pt x="269" y="0"/>
                  </a:lnTo>
                  <a:lnTo>
                    <a:pt x="0" y="17528"/>
                  </a:lnTo>
                  <a:lnTo>
                    <a:pt x="4889" y="45090"/>
                  </a:lnTo>
                  <a:lnTo>
                    <a:pt x="6458" y="75890"/>
                  </a:lnTo>
                  <a:lnTo>
                    <a:pt x="6923" y="110945"/>
                  </a:lnTo>
                  <a:lnTo>
                    <a:pt x="7031" y="137415"/>
                  </a:lnTo>
                  <a:lnTo>
                    <a:pt x="7080" y="162938"/>
                  </a:lnTo>
                  <a:lnTo>
                    <a:pt x="7107" y="195386"/>
                  </a:lnTo>
                  <a:lnTo>
                    <a:pt x="7118" y="228439"/>
                  </a:lnTo>
                  <a:lnTo>
                    <a:pt x="7118" y="195989"/>
                  </a:lnTo>
                  <a:lnTo>
                    <a:pt x="7118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89" name="SMARTInkShape-Group356"/>
          <p:cNvGrpSpPr/>
          <p:nvPr/>
        </p:nvGrpSpPr>
        <p:grpSpPr>
          <a:xfrm>
            <a:off x="2646119" y="5314950"/>
            <a:ext cx="3904701" cy="1009287"/>
            <a:chOff x="2646119" y="5314950"/>
            <a:chExt cx="3904701" cy="1009287"/>
          </a:xfrm>
        </p:grpSpPr>
        <p:sp>
          <p:nvSpPr>
            <p:cNvPr id="2509971" name="SMARTInkShape-1987"/>
            <p:cNvSpPr/>
            <p:nvPr/>
          </p:nvSpPr>
          <p:spPr bwMode="auto">
            <a:xfrm>
              <a:off x="3950494" y="5700800"/>
              <a:ext cx="14288" cy="228514"/>
            </a:xfrm>
            <a:custGeom>
              <a:avLst/>
              <a:gdLst/>
              <a:ahLst/>
              <a:cxnLst/>
              <a:rect l="0" t="0" r="0" b="0"/>
              <a:pathLst>
                <a:path w="14288" h="228514">
                  <a:moveTo>
                    <a:pt x="0" y="7056"/>
                  </a:moveTo>
                  <a:lnTo>
                    <a:pt x="0" y="207"/>
                  </a:lnTo>
                  <a:lnTo>
                    <a:pt x="3792" y="0"/>
                  </a:lnTo>
                  <a:lnTo>
                    <a:pt x="4909" y="764"/>
                  </a:lnTo>
                  <a:lnTo>
                    <a:pt x="5654" y="2067"/>
                  </a:lnTo>
                  <a:lnTo>
                    <a:pt x="6482" y="6427"/>
                  </a:lnTo>
                  <a:lnTo>
                    <a:pt x="7105" y="37990"/>
                  </a:lnTo>
                  <a:lnTo>
                    <a:pt x="7136" y="68464"/>
                  </a:lnTo>
                  <a:lnTo>
                    <a:pt x="6348" y="99355"/>
                  </a:lnTo>
                  <a:lnTo>
                    <a:pt x="1489" y="128388"/>
                  </a:lnTo>
                  <a:lnTo>
                    <a:pt x="196" y="163410"/>
                  </a:lnTo>
                  <a:lnTo>
                    <a:pt x="852" y="179942"/>
                  </a:lnTo>
                  <a:lnTo>
                    <a:pt x="11396" y="213496"/>
                  </a:lnTo>
                  <a:lnTo>
                    <a:pt x="14287" y="228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2" name="SMARTInkShape-1988"/>
            <p:cNvSpPr/>
            <p:nvPr/>
          </p:nvSpPr>
          <p:spPr bwMode="auto">
            <a:xfrm>
              <a:off x="3950494" y="607218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0" y="7143"/>
                  </a:moveTo>
                  <a:lnTo>
                    <a:pt x="0" y="3351"/>
                  </a:lnTo>
                  <a:lnTo>
                    <a:pt x="794" y="2233"/>
                  </a:lnTo>
                  <a:lnTo>
                    <a:pt x="2116" y="1489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3" name="SMARTInkShape-1989"/>
            <p:cNvSpPr/>
            <p:nvPr/>
          </p:nvSpPr>
          <p:spPr bwMode="auto">
            <a:xfrm>
              <a:off x="3486150" y="5893594"/>
              <a:ext cx="142876" cy="155504"/>
            </a:xfrm>
            <a:custGeom>
              <a:avLst/>
              <a:gdLst/>
              <a:ahLst/>
              <a:cxnLst/>
              <a:rect l="0" t="0" r="0" b="0"/>
              <a:pathLst>
                <a:path w="142876" h="155504">
                  <a:moveTo>
                    <a:pt x="0" y="7144"/>
                  </a:moveTo>
                  <a:lnTo>
                    <a:pt x="0" y="10936"/>
                  </a:lnTo>
                  <a:lnTo>
                    <a:pt x="2117" y="14914"/>
                  </a:lnTo>
                  <a:lnTo>
                    <a:pt x="9943" y="27728"/>
                  </a:lnTo>
                  <a:lnTo>
                    <a:pt x="21486" y="57979"/>
                  </a:lnTo>
                  <a:lnTo>
                    <a:pt x="26475" y="78827"/>
                  </a:lnTo>
                  <a:lnTo>
                    <a:pt x="28298" y="114332"/>
                  </a:lnTo>
                  <a:lnTo>
                    <a:pt x="28559" y="148766"/>
                  </a:lnTo>
                  <a:lnTo>
                    <a:pt x="28572" y="155503"/>
                  </a:lnTo>
                  <a:lnTo>
                    <a:pt x="29368" y="145428"/>
                  </a:lnTo>
                  <a:lnTo>
                    <a:pt x="41554" y="113165"/>
                  </a:lnTo>
                  <a:lnTo>
                    <a:pt x="54204" y="93326"/>
                  </a:lnTo>
                  <a:lnTo>
                    <a:pt x="88328" y="58046"/>
                  </a:lnTo>
                  <a:lnTo>
                    <a:pt x="122319" y="32893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4" name="SMARTInkShape-1990"/>
            <p:cNvSpPr/>
            <p:nvPr/>
          </p:nvSpPr>
          <p:spPr bwMode="auto">
            <a:xfrm>
              <a:off x="3250406" y="5915025"/>
              <a:ext cx="221458" cy="21432"/>
            </a:xfrm>
            <a:custGeom>
              <a:avLst/>
              <a:gdLst/>
              <a:ahLst/>
              <a:cxnLst/>
              <a:rect l="0" t="0" r="0" b="0"/>
              <a:pathLst>
                <a:path w="221458" h="21432">
                  <a:moveTo>
                    <a:pt x="0" y="21431"/>
                  </a:moveTo>
                  <a:lnTo>
                    <a:pt x="29830" y="21431"/>
                  </a:lnTo>
                  <a:lnTo>
                    <a:pt x="63895" y="21431"/>
                  </a:lnTo>
                  <a:lnTo>
                    <a:pt x="96543" y="20638"/>
                  </a:lnTo>
                  <a:lnTo>
                    <a:pt x="131352" y="15728"/>
                  </a:lnTo>
                  <a:lnTo>
                    <a:pt x="165214" y="10040"/>
                  </a:lnTo>
                  <a:lnTo>
                    <a:pt x="198794" y="5599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5" name="SMARTInkShape-1991"/>
            <p:cNvSpPr/>
            <p:nvPr/>
          </p:nvSpPr>
          <p:spPr bwMode="auto">
            <a:xfrm>
              <a:off x="3374880" y="5722144"/>
              <a:ext cx="54121" cy="369349"/>
            </a:xfrm>
            <a:custGeom>
              <a:avLst/>
              <a:gdLst/>
              <a:ahLst/>
              <a:cxnLst/>
              <a:rect l="0" t="0" r="0" b="0"/>
              <a:pathLst>
                <a:path w="54121" h="369349">
                  <a:moveTo>
                    <a:pt x="11258" y="0"/>
                  </a:moveTo>
                  <a:lnTo>
                    <a:pt x="7465" y="3792"/>
                  </a:lnTo>
                  <a:lnTo>
                    <a:pt x="5603" y="7771"/>
                  </a:lnTo>
                  <a:lnTo>
                    <a:pt x="4244" y="37028"/>
                  </a:lnTo>
                  <a:lnTo>
                    <a:pt x="4153" y="63888"/>
                  </a:lnTo>
                  <a:lnTo>
                    <a:pt x="4131" y="88719"/>
                  </a:lnTo>
                  <a:lnTo>
                    <a:pt x="4122" y="115631"/>
                  </a:lnTo>
                  <a:lnTo>
                    <a:pt x="2001" y="145583"/>
                  </a:lnTo>
                  <a:lnTo>
                    <a:pt x="0" y="177416"/>
                  </a:lnTo>
                  <a:lnTo>
                    <a:pt x="1756" y="210085"/>
                  </a:lnTo>
                  <a:lnTo>
                    <a:pt x="3066" y="241008"/>
                  </a:lnTo>
                  <a:lnTo>
                    <a:pt x="4442" y="269833"/>
                  </a:lnTo>
                  <a:lnTo>
                    <a:pt x="7699" y="295874"/>
                  </a:lnTo>
                  <a:lnTo>
                    <a:pt x="13996" y="329054"/>
                  </a:lnTo>
                  <a:lnTo>
                    <a:pt x="23234" y="356511"/>
                  </a:lnTo>
                  <a:lnTo>
                    <a:pt x="27958" y="364295"/>
                  </a:lnTo>
                  <a:lnTo>
                    <a:pt x="32703" y="368283"/>
                  </a:lnTo>
                  <a:lnTo>
                    <a:pt x="35079" y="369348"/>
                  </a:lnTo>
                  <a:lnTo>
                    <a:pt x="38251" y="368469"/>
                  </a:lnTo>
                  <a:lnTo>
                    <a:pt x="46009" y="363260"/>
                  </a:lnTo>
                  <a:lnTo>
                    <a:pt x="50515" y="355653"/>
                  </a:lnTo>
                  <a:lnTo>
                    <a:pt x="54120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6" name="SMARTInkShape-1992"/>
            <p:cNvSpPr/>
            <p:nvPr/>
          </p:nvSpPr>
          <p:spPr bwMode="auto">
            <a:xfrm>
              <a:off x="3014663" y="5860459"/>
              <a:ext cx="251927" cy="208238"/>
            </a:xfrm>
            <a:custGeom>
              <a:avLst/>
              <a:gdLst/>
              <a:ahLst/>
              <a:cxnLst/>
              <a:rect l="0" t="0" r="0" b="0"/>
              <a:pathLst>
                <a:path w="251927" h="208238">
                  <a:moveTo>
                    <a:pt x="0" y="47422"/>
                  </a:moveTo>
                  <a:lnTo>
                    <a:pt x="0" y="43630"/>
                  </a:lnTo>
                  <a:lnTo>
                    <a:pt x="2381" y="42512"/>
                  </a:lnTo>
                  <a:lnTo>
                    <a:pt x="16315" y="39353"/>
                  </a:lnTo>
                  <a:lnTo>
                    <a:pt x="41998" y="26984"/>
                  </a:lnTo>
                  <a:lnTo>
                    <a:pt x="73298" y="17025"/>
                  </a:lnTo>
                  <a:lnTo>
                    <a:pt x="107707" y="6136"/>
                  </a:lnTo>
                  <a:lnTo>
                    <a:pt x="143038" y="0"/>
                  </a:lnTo>
                  <a:lnTo>
                    <a:pt x="176525" y="298"/>
                  </a:lnTo>
                  <a:lnTo>
                    <a:pt x="186739" y="1719"/>
                  </a:lnTo>
                  <a:lnTo>
                    <a:pt x="206555" y="11764"/>
                  </a:lnTo>
                  <a:lnTo>
                    <a:pt x="224358" y="26812"/>
                  </a:lnTo>
                  <a:lnTo>
                    <a:pt x="237563" y="44083"/>
                  </a:lnTo>
                  <a:lnTo>
                    <a:pt x="250129" y="79241"/>
                  </a:lnTo>
                  <a:lnTo>
                    <a:pt x="251926" y="103897"/>
                  </a:lnTo>
                  <a:lnTo>
                    <a:pt x="248492" y="128085"/>
                  </a:lnTo>
                  <a:lnTo>
                    <a:pt x="233171" y="162427"/>
                  </a:lnTo>
                  <a:lnTo>
                    <a:pt x="212756" y="187596"/>
                  </a:lnTo>
                  <a:lnTo>
                    <a:pt x="187745" y="203872"/>
                  </a:lnTo>
                  <a:lnTo>
                    <a:pt x="172342" y="208237"/>
                  </a:lnTo>
                  <a:lnTo>
                    <a:pt x="159675" y="208060"/>
                  </a:lnTo>
                  <a:lnTo>
                    <a:pt x="154075" y="206902"/>
                  </a:lnTo>
                  <a:lnTo>
                    <a:pt x="149548" y="203748"/>
                  </a:lnTo>
                  <a:lnTo>
                    <a:pt x="142401" y="193894"/>
                  </a:lnTo>
                  <a:lnTo>
                    <a:pt x="140812" y="181578"/>
                  </a:lnTo>
                  <a:lnTo>
                    <a:pt x="142875" y="161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7" name="SMARTInkShape-1993"/>
            <p:cNvSpPr/>
            <p:nvPr/>
          </p:nvSpPr>
          <p:spPr bwMode="auto">
            <a:xfrm>
              <a:off x="3036094" y="5886450"/>
              <a:ext cx="21432" cy="437787"/>
            </a:xfrm>
            <a:custGeom>
              <a:avLst/>
              <a:gdLst/>
              <a:ahLst/>
              <a:cxnLst/>
              <a:rect l="0" t="0" r="0" b="0"/>
              <a:pathLst>
                <a:path w="21432" h="437787">
                  <a:moveTo>
                    <a:pt x="0" y="7144"/>
                  </a:moveTo>
                  <a:lnTo>
                    <a:pt x="0" y="3352"/>
                  </a:lnTo>
                  <a:lnTo>
                    <a:pt x="794" y="2234"/>
                  </a:lnTo>
                  <a:lnTo>
                    <a:pt x="2116" y="1489"/>
                  </a:lnTo>
                  <a:lnTo>
                    <a:pt x="7136" y="2"/>
                  </a:lnTo>
                  <a:lnTo>
                    <a:pt x="26" y="0"/>
                  </a:lnTo>
                  <a:lnTo>
                    <a:pt x="6850" y="0"/>
                  </a:lnTo>
                  <a:lnTo>
                    <a:pt x="7118" y="27471"/>
                  </a:lnTo>
                  <a:lnTo>
                    <a:pt x="10928" y="61056"/>
                  </a:lnTo>
                  <a:lnTo>
                    <a:pt x="12794" y="91694"/>
                  </a:lnTo>
                  <a:lnTo>
                    <a:pt x="14417" y="127272"/>
                  </a:lnTo>
                  <a:lnTo>
                    <a:pt x="15962" y="146760"/>
                  </a:lnTo>
                  <a:lnTo>
                    <a:pt x="17785" y="166897"/>
                  </a:lnTo>
                  <a:lnTo>
                    <a:pt x="19000" y="188258"/>
                  </a:lnTo>
                  <a:lnTo>
                    <a:pt x="19811" y="210437"/>
                  </a:lnTo>
                  <a:lnTo>
                    <a:pt x="20350" y="233160"/>
                  </a:lnTo>
                  <a:lnTo>
                    <a:pt x="20711" y="255453"/>
                  </a:lnTo>
                  <a:lnTo>
                    <a:pt x="20951" y="277458"/>
                  </a:lnTo>
                  <a:lnTo>
                    <a:pt x="21111" y="299272"/>
                  </a:lnTo>
                  <a:lnTo>
                    <a:pt x="21218" y="318577"/>
                  </a:lnTo>
                  <a:lnTo>
                    <a:pt x="21336" y="352727"/>
                  </a:lnTo>
                  <a:lnTo>
                    <a:pt x="19272" y="381664"/>
                  </a:lnTo>
                  <a:lnTo>
                    <a:pt x="15764" y="416034"/>
                  </a:lnTo>
                  <a:lnTo>
                    <a:pt x="14579" y="437604"/>
                  </a:lnTo>
                  <a:lnTo>
                    <a:pt x="14482" y="437786"/>
                  </a:lnTo>
                  <a:lnTo>
                    <a:pt x="16442" y="420322"/>
                  </a:lnTo>
                  <a:lnTo>
                    <a:pt x="21431" y="392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8" name="SMARTInkShape-1994"/>
            <p:cNvSpPr/>
            <p:nvPr/>
          </p:nvSpPr>
          <p:spPr bwMode="auto">
            <a:xfrm>
              <a:off x="2646119" y="5636540"/>
              <a:ext cx="125657" cy="628530"/>
            </a:xfrm>
            <a:custGeom>
              <a:avLst/>
              <a:gdLst/>
              <a:ahLst/>
              <a:cxnLst/>
              <a:rect l="0" t="0" r="0" b="0"/>
              <a:pathLst>
                <a:path w="125657" h="628530">
                  <a:moveTo>
                    <a:pt x="104225" y="21310"/>
                  </a:moveTo>
                  <a:lnTo>
                    <a:pt x="104225" y="1253"/>
                  </a:lnTo>
                  <a:lnTo>
                    <a:pt x="103431" y="795"/>
                  </a:lnTo>
                  <a:lnTo>
                    <a:pt x="94282" y="0"/>
                  </a:lnTo>
                  <a:lnTo>
                    <a:pt x="92040" y="1547"/>
                  </a:lnTo>
                  <a:lnTo>
                    <a:pt x="80622" y="19670"/>
                  </a:lnTo>
                  <a:lnTo>
                    <a:pt x="65746" y="48605"/>
                  </a:lnTo>
                  <a:lnTo>
                    <a:pt x="52992" y="76304"/>
                  </a:lnTo>
                  <a:lnTo>
                    <a:pt x="46257" y="93691"/>
                  </a:lnTo>
                  <a:lnTo>
                    <a:pt x="39386" y="112427"/>
                  </a:lnTo>
                  <a:lnTo>
                    <a:pt x="33217" y="134442"/>
                  </a:lnTo>
                  <a:lnTo>
                    <a:pt x="27518" y="158644"/>
                  </a:lnTo>
                  <a:lnTo>
                    <a:pt x="22131" y="184304"/>
                  </a:lnTo>
                  <a:lnTo>
                    <a:pt x="16952" y="210935"/>
                  </a:lnTo>
                  <a:lnTo>
                    <a:pt x="11911" y="238214"/>
                  </a:lnTo>
                  <a:lnTo>
                    <a:pt x="6964" y="265925"/>
                  </a:lnTo>
                  <a:lnTo>
                    <a:pt x="3665" y="294718"/>
                  </a:lnTo>
                  <a:lnTo>
                    <a:pt x="1466" y="324232"/>
                  </a:lnTo>
                  <a:lnTo>
                    <a:pt x="0" y="354227"/>
                  </a:lnTo>
                  <a:lnTo>
                    <a:pt x="611" y="382955"/>
                  </a:lnTo>
                  <a:lnTo>
                    <a:pt x="2605" y="410838"/>
                  </a:lnTo>
                  <a:lnTo>
                    <a:pt x="5522" y="438158"/>
                  </a:lnTo>
                  <a:lnTo>
                    <a:pt x="10642" y="463515"/>
                  </a:lnTo>
                  <a:lnTo>
                    <a:pt x="17230" y="487564"/>
                  </a:lnTo>
                  <a:lnTo>
                    <a:pt x="24797" y="510739"/>
                  </a:lnTo>
                  <a:lnTo>
                    <a:pt x="33017" y="530953"/>
                  </a:lnTo>
                  <a:lnTo>
                    <a:pt x="50616" y="566112"/>
                  </a:lnTo>
                  <a:lnTo>
                    <a:pt x="78375" y="601304"/>
                  </a:lnTo>
                  <a:lnTo>
                    <a:pt x="113024" y="622328"/>
                  </a:lnTo>
                  <a:lnTo>
                    <a:pt x="125656" y="6285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9" name="SMARTInkShape-1995"/>
            <p:cNvSpPr/>
            <p:nvPr/>
          </p:nvSpPr>
          <p:spPr bwMode="auto">
            <a:xfrm>
              <a:off x="4108649" y="5836444"/>
              <a:ext cx="120452" cy="25547"/>
            </a:xfrm>
            <a:custGeom>
              <a:avLst/>
              <a:gdLst/>
              <a:ahLst/>
              <a:cxnLst/>
              <a:rect l="0" t="0" r="0" b="0"/>
              <a:pathLst>
                <a:path w="120452" h="25547">
                  <a:moveTo>
                    <a:pt x="6151" y="21431"/>
                  </a:moveTo>
                  <a:lnTo>
                    <a:pt x="0" y="21431"/>
                  </a:lnTo>
                  <a:lnTo>
                    <a:pt x="5245" y="21431"/>
                  </a:lnTo>
                  <a:lnTo>
                    <a:pt x="9675" y="25223"/>
                  </a:lnTo>
                  <a:lnTo>
                    <a:pt x="12469" y="25546"/>
                  </a:lnTo>
                  <a:lnTo>
                    <a:pt x="47754" y="21741"/>
                  </a:lnTo>
                  <a:lnTo>
                    <a:pt x="65045" y="19406"/>
                  </a:lnTo>
                  <a:lnTo>
                    <a:pt x="97662" y="14167"/>
                  </a:lnTo>
                  <a:lnTo>
                    <a:pt x="116739" y="7071"/>
                  </a:lnTo>
                  <a:lnTo>
                    <a:pt x="117976" y="5508"/>
                  </a:lnTo>
                  <a:lnTo>
                    <a:pt x="1204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0" name="SMARTInkShape-1996"/>
            <p:cNvSpPr/>
            <p:nvPr/>
          </p:nvSpPr>
          <p:spPr bwMode="auto">
            <a:xfrm>
              <a:off x="4143375" y="5922169"/>
              <a:ext cx="92870" cy="21432"/>
            </a:xfrm>
            <a:custGeom>
              <a:avLst/>
              <a:gdLst/>
              <a:ahLst/>
              <a:cxnLst/>
              <a:rect l="0" t="0" r="0" b="0"/>
              <a:pathLst>
                <a:path w="92870" h="21432">
                  <a:moveTo>
                    <a:pt x="0" y="21431"/>
                  </a:moveTo>
                  <a:lnTo>
                    <a:pt x="3792" y="21431"/>
                  </a:lnTo>
                  <a:lnTo>
                    <a:pt x="35959" y="9074"/>
                  </a:lnTo>
                  <a:lnTo>
                    <a:pt x="71429" y="1106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1" name="SMARTInkShape-1997"/>
            <p:cNvSpPr/>
            <p:nvPr/>
          </p:nvSpPr>
          <p:spPr bwMode="auto">
            <a:xfrm>
              <a:off x="4493459" y="5722144"/>
              <a:ext cx="184843" cy="280319"/>
            </a:xfrm>
            <a:custGeom>
              <a:avLst/>
              <a:gdLst/>
              <a:ahLst/>
              <a:cxnLst/>
              <a:rect l="0" t="0" r="0" b="0"/>
              <a:pathLst>
                <a:path w="184843" h="280319">
                  <a:moveTo>
                    <a:pt x="28535" y="0"/>
                  </a:moveTo>
                  <a:lnTo>
                    <a:pt x="32327" y="0"/>
                  </a:lnTo>
                  <a:lnTo>
                    <a:pt x="33444" y="794"/>
                  </a:lnTo>
                  <a:lnTo>
                    <a:pt x="34189" y="2117"/>
                  </a:lnTo>
                  <a:lnTo>
                    <a:pt x="35384" y="9943"/>
                  </a:lnTo>
                  <a:lnTo>
                    <a:pt x="33523" y="39145"/>
                  </a:lnTo>
                  <a:lnTo>
                    <a:pt x="30013" y="67425"/>
                  </a:lnTo>
                  <a:lnTo>
                    <a:pt x="26856" y="100940"/>
                  </a:lnTo>
                  <a:lnTo>
                    <a:pt x="23820" y="125031"/>
                  </a:lnTo>
                  <a:lnTo>
                    <a:pt x="22471" y="151613"/>
                  </a:lnTo>
                  <a:lnTo>
                    <a:pt x="19754" y="177185"/>
                  </a:lnTo>
                  <a:lnTo>
                    <a:pt x="13762" y="211778"/>
                  </a:lnTo>
                  <a:lnTo>
                    <a:pt x="8419" y="244327"/>
                  </a:lnTo>
                  <a:lnTo>
                    <a:pt x="6569" y="264456"/>
                  </a:lnTo>
                  <a:lnTo>
                    <a:pt x="5160" y="266791"/>
                  </a:lnTo>
                  <a:lnTo>
                    <a:pt x="3426" y="268348"/>
                  </a:lnTo>
                  <a:lnTo>
                    <a:pt x="2271" y="267799"/>
                  </a:lnTo>
                  <a:lnTo>
                    <a:pt x="987" y="262955"/>
                  </a:lnTo>
                  <a:lnTo>
                    <a:pt x="95" y="236044"/>
                  </a:lnTo>
                  <a:lnTo>
                    <a:pt x="0" y="207258"/>
                  </a:lnTo>
                  <a:lnTo>
                    <a:pt x="2088" y="174386"/>
                  </a:lnTo>
                  <a:lnTo>
                    <a:pt x="4875" y="148149"/>
                  </a:lnTo>
                  <a:lnTo>
                    <a:pt x="6113" y="120613"/>
                  </a:lnTo>
                  <a:lnTo>
                    <a:pt x="8780" y="94616"/>
                  </a:lnTo>
                  <a:lnTo>
                    <a:pt x="14744" y="59784"/>
                  </a:lnTo>
                  <a:lnTo>
                    <a:pt x="23871" y="27155"/>
                  </a:lnTo>
                  <a:lnTo>
                    <a:pt x="28579" y="20006"/>
                  </a:lnTo>
                  <a:lnTo>
                    <a:pt x="30945" y="18100"/>
                  </a:lnTo>
                  <a:lnTo>
                    <a:pt x="32523" y="19210"/>
                  </a:lnTo>
                  <a:lnTo>
                    <a:pt x="39055" y="48243"/>
                  </a:lnTo>
                  <a:lnTo>
                    <a:pt x="41706" y="82292"/>
                  </a:lnTo>
                  <a:lnTo>
                    <a:pt x="44443" y="106689"/>
                  </a:lnTo>
                  <a:lnTo>
                    <a:pt x="49099" y="131555"/>
                  </a:lnTo>
                  <a:lnTo>
                    <a:pt x="56460" y="158481"/>
                  </a:lnTo>
                  <a:lnTo>
                    <a:pt x="65023" y="184206"/>
                  </a:lnTo>
                  <a:lnTo>
                    <a:pt x="78769" y="218886"/>
                  </a:lnTo>
                  <a:lnTo>
                    <a:pt x="92896" y="247153"/>
                  </a:lnTo>
                  <a:lnTo>
                    <a:pt x="103177" y="261452"/>
                  </a:lnTo>
                  <a:lnTo>
                    <a:pt x="132321" y="279983"/>
                  </a:lnTo>
                  <a:lnTo>
                    <a:pt x="138206" y="280318"/>
                  </a:lnTo>
                  <a:lnTo>
                    <a:pt x="151096" y="276456"/>
                  </a:lnTo>
                  <a:lnTo>
                    <a:pt x="162646" y="267331"/>
                  </a:lnTo>
                  <a:lnTo>
                    <a:pt x="172278" y="254545"/>
                  </a:lnTo>
                  <a:lnTo>
                    <a:pt x="179203" y="238279"/>
                  </a:lnTo>
                  <a:lnTo>
                    <a:pt x="183773" y="203687"/>
                  </a:lnTo>
                  <a:lnTo>
                    <a:pt x="184842" y="177046"/>
                  </a:lnTo>
                  <a:lnTo>
                    <a:pt x="184523" y="149331"/>
                  </a:lnTo>
                  <a:lnTo>
                    <a:pt x="181736" y="121138"/>
                  </a:lnTo>
                  <a:lnTo>
                    <a:pt x="177851" y="94849"/>
                  </a:lnTo>
                  <a:lnTo>
                    <a:pt x="173479" y="69936"/>
                  </a:lnTo>
                  <a:lnTo>
                    <a:pt x="167348" y="35980"/>
                  </a:lnTo>
                  <a:lnTo>
                    <a:pt x="164386" y="8361"/>
                  </a:lnTo>
                  <a:lnTo>
                    <a:pt x="164302" y="11297"/>
                  </a:lnTo>
                  <a:lnTo>
                    <a:pt x="166398" y="15075"/>
                  </a:lnTo>
                  <a:lnTo>
                    <a:pt x="17855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2" name="SMARTInkShape-1998"/>
            <p:cNvSpPr/>
            <p:nvPr/>
          </p:nvSpPr>
          <p:spPr bwMode="auto">
            <a:xfrm>
              <a:off x="4743450" y="5707856"/>
              <a:ext cx="128589" cy="290894"/>
            </a:xfrm>
            <a:custGeom>
              <a:avLst/>
              <a:gdLst/>
              <a:ahLst/>
              <a:cxnLst/>
              <a:rect l="0" t="0" r="0" b="0"/>
              <a:pathLst>
                <a:path w="128589" h="290894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792" y="9943"/>
                  </a:lnTo>
                  <a:lnTo>
                    <a:pt x="5654" y="16591"/>
                  </a:lnTo>
                  <a:lnTo>
                    <a:pt x="6948" y="44901"/>
                  </a:lnTo>
                  <a:lnTo>
                    <a:pt x="6292" y="71159"/>
                  </a:lnTo>
                  <a:lnTo>
                    <a:pt x="3011" y="103723"/>
                  </a:lnTo>
                  <a:lnTo>
                    <a:pt x="5566" y="138507"/>
                  </a:lnTo>
                  <a:lnTo>
                    <a:pt x="6676" y="173949"/>
                  </a:lnTo>
                  <a:lnTo>
                    <a:pt x="7005" y="208791"/>
                  </a:lnTo>
                  <a:lnTo>
                    <a:pt x="7896" y="238782"/>
                  </a:lnTo>
                  <a:lnTo>
                    <a:pt x="17082" y="274273"/>
                  </a:lnTo>
                  <a:lnTo>
                    <a:pt x="23935" y="286142"/>
                  </a:lnTo>
                  <a:lnTo>
                    <a:pt x="27069" y="288393"/>
                  </a:lnTo>
                  <a:lnTo>
                    <a:pt x="34785" y="290893"/>
                  </a:lnTo>
                  <a:lnTo>
                    <a:pt x="39065" y="289179"/>
                  </a:lnTo>
                  <a:lnTo>
                    <a:pt x="65832" y="262889"/>
                  </a:lnTo>
                  <a:lnTo>
                    <a:pt x="82389" y="234880"/>
                  </a:lnTo>
                  <a:lnTo>
                    <a:pt x="97348" y="205237"/>
                  </a:lnTo>
                  <a:lnTo>
                    <a:pt x="111716" y="173273"/>
                  </a:lnTo>
                  <a:lnTo>
                    <a:pt x="127836" y="144868"/>
                  </a:lnTo>
                  <a:lnTo>
                    <a:pt x="128087" y="144998"/>
                  </a:lnTo>
                  <a:lnTo>
                    <a:pt x="128588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3" name="SMARTInkShape-1999"/>
            <p:cNvSpPr/>
            <p:nvPr/>
          </p:nvSpPr>
          <p:spPr bwMode="auto">
            <a:xfrm>
              <a:off x="4900613" y="5686425"/>
              <a:ext cx="150019" cy="251928"/>
            </a:xfrm>
            <a:custGeom>
              <a:avLst/>
              <a:gdLst/>
              <a:ahLst/>
              <a:cxnLst/>
              <a:rect l="0" t="0" r="0" b="0"/>
              <a:pathLst>
                <a:path w="150019" h="251928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7056" y="37585"/>
                  </a:lnTo>
                  <a:lnTo>
                    <a:pt x="7126" y="66250"/>
                  </a:lnTo>
                  <a:lnTo>
                    <a:pt x="7138" y="97241"/>
                  </a:lnTo>
                  <a:lnTo>
                    <a:pt x="6348" y="131559"/>
                  </a:lnTo>
                  <a:lnTo>
                    <a:pt x="2233" y="166068"/>
                  </a:lnTo>
                  <a:lnTo>
                    <a:pt x="661" y="196755"/>
                  </a:lnTo>
                  <a:lnTo>
                    <a:pt x="130" y="231335"/>
                  </a:lnTo>
                  <a:lnTo>
                    <a:pt x="851" y="242515"/>
                  </a:lnTo>
                  <a:lnTo>
                    <a:pt x="3818" y="250130"/>
                  </a:lnTo>
                  <a:lnTo>
                    <a:pt x="6514" y="251685"/>
                  </a:lnTo>
                  <a:lnTo>
                    <a:pt x="9898" y="251927"/>
                  </a:lnTo>
                  <a:lnTo>
                    <a:pt x="22247" y="248476"/>
                  </a:lnTo>
                  <a:lnTo>
                    <a:pt x="51847" y="231423"/>
                  </a:lnTo>
                  <a:lnTo>
                    <a:pt x="82325" y="210549"/>
                  </a:lnTo>
                  <a:lnTo>
                    <a:pt x="114792" y="190798"/>
                  </a:lnTo>
                  <a:lnTo>
                    <a:pt x="150018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4" name="SMARTInkShape-2000"/>
            <p:cNvSpPr/>
            <p:nvPr/>
          </p:nvSpPr>
          <p:spPr bwMode="auto">
            <a:xfrm>
              <a:off x="5044114" y="5664994"/>
              <a:ext cx="227975" cy="258825"/>
            </a:xfrm>
            <a:custGeom>
              <a:avLst/>
              <a:gdLst/>
              <a:ahLst/>
              <a:cxnLst/>
              <a:rect l="0" t="0" r="0" b="0"/>
              <a:pathLst>
                <a:path w="227975" h="258825">
                  <a:moveTo>
                    <a:pt x="42236" y="0"/>
                  </a:moveTo>
                  <a:lnTo>
                    <a:pt x="38444" y="0"/>
                  </a:lnTo>
                  <a:lnTo>
                    <a:pt x="37326" y="794"/>
                  </a:lnTo>
                  <a:lnTo>
                    <a:pt x="36582" y="2117"/>
                  </a:lnTo>
                  <a:lnTo>
                    <a:pt x="25236" y="36679"/>
                  </a:lnTo>
                  <a:lnTo>
                    <a:pt x="15976" y="70186"/>
                  </a:lnTo>
                  <a:lnTo>
                    <a:pt x="8879" y="99553"/>
                  </a:lnTo>
                  <a:lnTo>
                    <a:pt x="4127" y="124415"/>
                  </a:lnTo>
                  <a:lnTo>
                    <a:pt x="1487" y="149222"/>
                  </a:lnTo>
                  <a:lnTo>
                    <a:pt x="0" y="183385"/>
                  </a:lnTo>
                  <a:lnTo>
                    <a:pt x="1676" y="213615"/>
                  </a:lnTo>
                  <a:lnTo>
                    <a:pt x="9353" y="244689"/>
                  </a:lnTo>
                  <a:lnTo>
                    <a:pt x="15980" y="253742"/>
                  </a:lnTo>
                  <a:lnTo>
                    <a:pt x="19969" y="257268"/>
                  </a:lnTo>
                  <a:lnTo>
                    <a:pt x="25010" y="258824"/>
                  </a:lnTo>
                  <a:lnTo>
                    <a:pt x="36961" y="258437"/>
                  </a:lnTo>
                  <a:lnTo>
                    <a:pt x="57077" y="253756"/>
                  </a:lnTo>
                  <a:lnTo>
                    <a:pt x="86002" y="233657"/>
                  </a:lnTo>
                  <a:lnTo>
                    <a:pt x="119349" y="208873"/>
                  </a:lnTo>
                  <a:lnTo>
                    <a:pt x="143931" y="195503"/>
                  </a:lnTo>
                  <a:lnTo>
                    <a:pt x="173096" y="187666"/>
                  </a:lnTo>
                  <a:lnTo>
                    <a:pt x="199054" y="186912"/>
                  </a:lnTo>
                  <a:lnTo>
                    <a:pt x="214466" y="191553"/>
                  </a:lnTo>
                  <a:lnTo>
                    <a:pt x="22797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5" name="SMARTInkShape-2001"/>
            <p:cNvSpPr/>
            <p:nvPr/>
          </p:nvSpPr>
          <p:spPr bwMode="auto">
            <a:xfrm>
              <a:off x="5343525" y="5450681"/>
              <a:ext cx="130081" cy="655723"/>
            </a:xfrm>
            <a:custGeom>
              <a:avLst/>
              <a:gdLst/>
              <a:ahLst/>
              <a:cxnLst/>
              <a:rect l="0" t="0" r="0" b="0"/>
              <a:pathLst>
                <a:path w="130081" h="655723">
                  <a:moveTo>
                    <a:pt x="0" y="0"/>
                  </a:moveTo>
                  <a:lnTo>
                    <a:pt x="0" y="6151"/>
                  </a:lnTo>
                  <a:lnTo>
                    <a:pt x="16590" y="35700"/>
                  </a:lnTo>
                  <a:lnTo>
                    <a:pt x="31374" y="68522"/>
                  </a:lnTo>
                  <a:lnTo>
                    <a:pt x="44900" y="97129"/>
                  </a:lnTo>
                  <a:lnTo>
                    <a:pt x="52952" y="114759"/>
                  </a:lnTo>
                  <a:lnTo>
                    <a:pt x="61495" y="133656"/>
                  </a:lnTo>
                  <a:lnTo>
                    <a:pt x="70365" y="155779"/>
                  </a:lnTo>
                  <a:lnTo>
                    <a:pt x="79454" y="180053"/>
                  </a:lnTo>
                  <a:lnTo>
                    <a:pt x="88688" y="205761"/>
                  </a:lnTo>
                  <a:lnTo>
                    <a:pt x="97225" y="232424"/>
                  </a:lnTo>
                  <a:lnTo>
                    <a:pt x="105298" y="259725"/>
                  </a:lnTo>
                  <a:lnTo>
                    <a:pt x="113061" y="287449"/>
                  </a:lnTo>
                  <a:lnTo>
                    <a:pt x="119031" y="316252"/>
                  </a:lnTo>
                  <a:lnTo>
                    <a:pt x="123803" y="345772"/>
                  </a:lnTo>
                  <a:lnTo>
                    <a:pt x="127779" y="375771"/>
                  </a:lnTo>
                  <a:lnTo>
                    <a:pt x="129636" y="404502"/>
                  </a:lnTo>
                  <a:lnTo>
                    <a:pt x="130080" y="432387"/>
                  </a:lnTo>
                  <a:lnTo>
                    <a:pt x="129583" y="459708"/>
                  </a:lnTo>
                  <a:lnTo>
                    <a:pt x="126870" y="485066"/>
                  </a:lnTo>
                  <a:lnTo>
                    <a:pt x="122680" y="509115"/>
                  </a:lnTo>
                  <a:lnTo>
                    <a:pt x="117505" y="532291"/>
                  </a:lnTo>
                  <a:lnTo>
                    <a:pt x="110880" y="553298"/>
                  </a:lnTo>
                  <a:lnTo>
                    <a:pt x="103289" y="572859"/>
                  </a:lnTo>
                  <a:lnTo>
                    <a:pt x="87182" y="607029"/>
                  </a:lnTo>
                  <a:lnTo>
                    <a:pt x="65519" y="641735"/>
                  </a:lnTo>
                  <a:lnTo>
                    <a:pt x="53991" y="653780"/>
                  </a:lnTo>
                  <a:lnTo>
                    <a:pt x="50281" y="655722"/>
                  </a:lnTo>
                  <a:lnTo>
                    <a:pt x="47808" y="655429"/>
                  </a:lnTo>
                  <a:lnTo>
                    <a:pt x="46160" y="653647"/>
                  </a:lnTo>
                  <a:lnTo>
                    <a:pt x="57150" y="614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6" name="SMARTInkShape-2002"/>
            <p:cNvSpPr/>
            <p:nvPr/>
          </p:nvSpPr>
          <p:spPr bwMode="auto">
            <a:xfrm>
              <a:off x="5646165" y="5569236"/>
              <a:ext cx="211711" cy="331282"/>
            </a:xfrm>
            <a:custGeom>
              <a:avLst/>
              <a:gdLst/>
              <a:ahLst/>
              <a:cxnLst/>
              <a:rect l="0" t="0" r="0" b="0"/>
              <a:pathLst>
                <a:path w="211711" h="331282">
                  <a:moveTo>
                    <a:pt x="161704" y="274352"/>
                  </a:moveTo>
                  <a:lnTo>
                    <a:pt x="157912" y="274352"/>
                  </a:lnTo>
                  <a:lnTo>
                    <a:pt x="153933" y="276468"/>
                  </a:lnTo>
                  <a:lnTo>
                    <a:pt x="149519" y="279261"/>
                  </a:lnTo>
                  <a:lnTo>
                    <a:pt x="142571" y="281627"/>
                  </a:lnTo>
                  <a:lnTo>
                    <a:pt x="137855" y="284993"/>
                  </a:lnTo>
                  <a:lnTo>
                    <a:pt x="134692" y="285415"/>
                  </a:lnTo>
                  <a:lnTo>
                    <a:pt x="126944" y="283766"/>
                  </a:lnTo>
                  <a:lnTo>
                    <a:pt x="117450" y="278376"/>
                  </a:lnTo>
                  <a:lnTo>
                    <a:pt x="98467" y="260969"/>
                  </a:lnTo>
                  <a:lnTo>
                    <a:pt x="81273" y="232491"/>
                  </a:lnTo>
                  <a:lnTo>
                    <a:pt x="67294" y="200995"/>
                  </a:lnTo>
                  <a:lnTo>
                    <a:pt x="53273" y="168227"/>
                  </a:lnTo>
                  <a:lnTo>
                    <a:pt x="43654" y="138824"/>
                  </a:lnTo>
                  <a:lnTo>
                    <a:pt x="42059" y="118043"/>
                  </a:lnTo>
                  <a:lnTo>
                    <a:pt x="44499" y="106721"/>
                  </a:lnTo>
                  <a:lnTo>
                    <a:pt x="60446" y="73889"/>
                  </a:lnTo>
                  <a:lnTo>
                    <a:pt x="67488" y="60638"/>
                  </a:lnTo>
                  <a:lnTo>
                    <a:pt x="85634" y="44253"/>
                  </a:lnTo>
                  <a:lnTo>
                    <a:pt x="117691" y="24495"/>
                  </a:lnTo>
                  <a:lnTo>
                    <a:pt x="148705" y="6234"/>
                  </a:lnTo>
                  <a:lnTo>
                    <a:pt x="158837" y="936"/>
                  </a:lnTo>
                  <a:lnTo>
                    <a:pt x="162968" y="0"/>
                  </a:lnTo>
                  <a:lnTo>
                    <a:pt x="166515" y="169"/>
                  </a:lnTo>
                  <a:lnTo>
                    <a:pt x="169674" y="1076"/>
                  </a:lnTo>
                  <a:lnTo>
                    <a:pt x="171780" y="3267"/>
                  </a:lnTo>
                  <a:lnTo>
                    <a:pt x="174119" y="9936"/>
                  </a:lnTo>
                  <a:lnTo>
                    <a:pt x="171644" y="26408"/>
                  </a:lnTo>
                  <a:lnTo>
                    <a:pt x="158299" y="53955"/>
                  </a:lnTo>
                  <a:lnTo>
                    <a:pt x="143786" y="80089"/>
                  </a:lnTo>
                  <a:lnTo>
                    <a:pt x="126753" y="110225"/>
                  </a:lnTo>
                  <a:lnTo>
                    <a:pt x="108599" y="142140"/>
                  </a:lnTo>
                  <a:lnTo>
                    <a:pt x="87831" y="174845"/>
                  </a:lnTo>
                  <a:lnTo>
                    <a:pt x="66959" y="207901"/>
                  </a:lnTo>
                  <a:lnTo>
                    <a:pt x="49745" y="241114"/>
                  </a:lnTo>
                  <a:lnTo>
                    <a:pt x="32040" y="270163"/>
                  </a:lnTo>
                  <a:lnTo>
                    <a:pt x="10572" y="304595"/>
                  </a:lnTo>
                  <a:lnTo>
                    <a:pt x="0" y="329979"/>
                  </a:lnTo>
                  <a:lnTo>
                    <a:pt x="720" y="331281"/>
                  </a:lnTo>
                  <a:lnTo>
                    <a:pt x="2787" y="330560"/>
                  </a:lnTo>
                  <a:lnTo>
                    <a:pt x="30679" y="307244"/>
                  </a:lnTo>
                  <a:lnTo>
                    <a:pt x="65002" y="280937"/>
                  </a:lnTo>
                  <a:lnTo>
                    <a:pt x="96715" y="263691"/>
                  </a:lnTo>
                  <a:lnTo>
                    <a:pt x="131247" y="248527"/>
                  </a:lnTo>
                  <a:lnTo>
                    <a:pt x="162822" y="237772"/>
                  </a:lnTo>
                  <a:lnTo>
                    <a:pt x="192286" y="229558"/>
                  </a:lnTo>
                  <a:lnTo>
                    <a:pt x="211710" y="2243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7" name="SMARTInkShape-2003"/>
            <p:cNvSpPr/>
            <p:nvPr/>
          </p:nvSpPr>
          <p:spPr bwMode="auto">
            <a:xfrm>
              <a:off x="5865376" y="5572627"/>
              <a:ext cx="271106" cy="313190"/>
            </a:xfrm>
            <a:custGeom>
              <a:avLst/>
              <a:gdLst/>
              <a:ahLst/>
              <a:cxnLst/>
              <a:rect l="0" t="0" r="0" b="0"/>
              <a:pathLst>
                <a:path w="271106" h="313190">
                  <a:moveTo>
                    <a:pt x="228243" y="235242"/>
                  </a:moveTo>
                  <a:lnTo>
                    <a:pt x="224451" y="235242"/>
                  </a:lnTo>
                  <a:lnTo>
                    <a:pt x="220472" y="237359"/>
                  </a:lnTo>
                  <a:lnTo>
                    <a:pt x="207658" y="245185"/>
                  </a:lnTo>
                  <a:lnTo>
                    <a:pt x="184930" y="248671"/>
                  </a:lnTo>
                  <a:lnTo>
                    <a:pt x="149684" y="249454"/>
                  </a:lnTo>
                  <a:lnTo>
                    <a:pt x="133705" y="248713"/>
                  </a:lnTo>
                  <a:lnTo>
                    <a:pt x="109274" y="239583"/>
                  </a:lnTo>
                  <a:lnTo>
                    <a:pt x="101814" y="232938"/>
                  </a:lnTo>
                  <a:lnTo>
                    <a:pt x="93151" y="218155"/>
                  </a:lnTo>
                  <a:lnTo>
                    <a:pt x="76574" y="184074"/>
                  </a:lnTo>
                  <a:lnTo>
                    <a:pt x="72165" y="148817"/>
                  </a:lnTo>
                  <a:lnTo>
                    <a:pt x="71402" y="120734"/>
                  </a:lnTo>
                  <a:lnTo>
                    <a:pt x="72811" y="101800"/>
                  </a:lnTo>
                  <a:lnTo>
                    <a:pt x="81735" y="73290"/>
                  </a:lnTo>
                  <a:lnTo>
                    <a:pt x="91347" y="45527"/>
                  </a:lnTo>
                  <a:lnTo>
                    <a:pt x="102312" y="29481"/>
                  </a:lnTo>
                  <a:lnTo>
                    <a:pt x="115123" y="18645"/>
                  </a:lnTo>
                  <a:lnTo>
                    <a:pt x="142751" y="5220"/>
                  </a:lnTo>
                  <a:lnTo>
                    <a:pt x="170496" y="251"/>
                  </a:lnTo>
                  <a:lnTo>
                    <a:pt x="175458" y="0"/>
                  </a:lnTo>
                  <a:lnTo>
                    <a:pt x="179559" y="1420"/>
                  </a:lnTo>
                  <a:lnTo>
                    <a:pt x="186233" y="7232"/>
                  </a:lnTo>
                  <a:lnTo>
                    <a:pt x="187536" y="11797"/>
                  </a:lnTo>
                  <a:lnTo>
                    <a:pt x="186867" y="23221"/>
                  </a:lnTo>
                  <a:lnTo>
                    <a:pt x="167770" y="57247"/>
                  </a:lnTo>
                  <a:lnTo>
                    <a:pt x="151889" y="81521"/>
                  </a:lnTo>
                  <a:lnTo>
                    <a:pt x="134247" y="106067"/>
                  </a:lnTo>
                  <a:lnTo>
                    <a:pt x="114236" y="131793"/>
                  </a:lnTo>
                  <a:lnTo>
                    <a:pt x="89467" y="161748"/>
                  </a:lnTo>
                  <a:lnTo>
                    <a:pt x="66817" y="189348"/>
                  </a:lnTo>
                  <a:lnTo>
                    <a:pt x="46167" y="214845"/>
                  </a:lnTo>
                  <a:lnTo>
                    <a:pt x="26405" y="239405"/>
                  </a:lnTo>
                  <a:lnTo>
                    <a:pt x="5015" y="271753"/>
                  </a:lnTo>
                  <a:lnTo>
                    <a:pt x="178" y="287453"/>
                  </a:lnTo>
                  <a:lnTo>
                    <a:pt x="0" y="293861"/>
                  </a:lnTo>
                  <a:lnTo>
                    <a:pt x="2262" y="299722"/>
                  </a:lnTo>
                  <a:lnTo>
                    <a:pt x="11126" y="310466"/>
                  </a:lnTo>
                  <a:lnTo>
                    <a:pt x="17617" y="313173"/>
                  </a:lnTo>
                  <a:lnTo>
                    <a:pt x="44303" y="313189"/>
                  </a:lnTo>
                  <a:lnTo>
                    <a:pt x="71350" y="310102"/>
                  </a:lnTo>
                  <a:lnTo>
                    <a:pt x="99775" y="303967"/>
                  </a:lnTo>
                  <a:lnTo>
                    <a:pt x="129871" y="295949"/>
                  </a:lnTo>
                  <a:lnTo>
                    <a:pt x="164413" y="287094"/>
                  </a:lnTo>
                  <a:lnTo>
                    <a:pt x="196699" y="277866"/>
                  </a:lnTo>
                  <a:lnTo>
                    <a:pt x="225336" y="268473"/>
                  </a:lnTo>
                  <a:lnTo>
                    <a:pt x="256133" y="255848"/>
                  </a:lnTo>
                  <a:lnTo>
                    <a:pt x="271105" y="2495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8" name="SMARTInkShape-2004"/>
            <p:cNvSpPr/>
            <p:nvPr/>
          </p:nvSpPr>
          <p:spPr bwMode="auto">
            <a:xfrm>
              <a:off x="6383421" y="5314950"/>
              <a:ext cx="167399" cy="721520"/>
            </a:xfrm>
            <a:custGeom>
              <a:avLst/>
              <a:gdLst/>
              <a:ahLst/>
              <a:cxnLst/>
              <a:rect l="0" t="0" r="0" b="0"/>
              <a:pathLst>
                <a:path w="167399" h="721520">
                  <a:moveTo>
                    <a:pt x="167398" y="0"/>
                  </a:moveTo>
                  <a:lnTo>
                    <a:pt x="143806" y="25973"/>
                  </a:lnTo>
                  <a:lnTo>
                    <a:pt x="130719" y="48056"/>
                  </a:lnTo>
                  <a:lnTo>
                    <a:pt x="112731" y="80096"/>
                  </a:lnTo>
                  <a:lnTo>
                    <a:pt x="102378" y="98641"/>
                  </a:lnTo>
                  <a:lnTo>
                    <a:pt x="91508" y="119736"/>
                  </a:lnTo>
                  <a:lnTo>
                    <a:pt x="80292" y="142530"/>
                  </a:lnTo>
                  <a:lnTo>
                    <a:pt x="68846" y="166457"/>
                  </a:lnTo>
                  <a:lnTo>
                    <a:pt x="57246" y="193522"/>
                  </a:lnTo>
                  <a:lnTo>
                    <a:pt x="45545" y="222677"/>
                  </a:lnTo>
                  <a:lnTo>
                    <a:pt x="33775" y="253226"/>
                  </a:lnTo>
                  <a:lnTo>
                    <a:pt x="24341" y="283911"/>
                  </a:lnTo>
                  <a:lnTo>
                    <a:pt x="16464" y="314687"/>
                  </a:lnTo>
                  <a:lnTo>
                    <a:pt x="9625" y="345522"/>
                  </a:lnTo>
                  <a:lnTo>
                    <a:pt x="5066" y="377192"/>
                  </a:lnTo>
                  <a:lnTo>
                    <a:pt x="2026" y="409418"/>
                  </a:lnTo>
                  <a:lnTo>
                    <a:pt x="0" y="442014"/>
                  </a:lnTo>
                  <a:lnTo>
                    <a:pt x="237" y="471682"/>
                  </a:lnTo>
                  <a:lnTo>
                    <a:pt x="1982" y="499399"/>
                  </a:lnTo>
                  <a:lnTo>
                    <a:pt x="4733" y="525814"/>
                  </a:lnTo>
                  <a:lnTo>
                    <a:pt x="9742" y="550568"/>
                  </a:lnTo>
                  <a:lnTo>
                    <a:pt x="16257" y="574214"/>
                  </a:lnTo>
                  <a:lnTo>
                    <a:pt x="23775" y="597122"/>
                  </a:lnTo>
                  <a:lnTo>
                    <a:pt x="31961" y="616362"/>
                  </a:lnTo>
                  <a:lnTo>
                    <a:pt x="49525" y="648324"/>
                  </a:lnTo>
                  <a:lnTo>
                    <a:pt x="70030" y="673642"/>
                  </a:lnTo>
                  <a:lnTo>
                    <a:pt x="138823" y="7215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95" name="SMARTInkShape-Group357"/>
          <p:cNvGrpSpPr/>
          <p:nvPr/>
        </p:nvGrpSpPr>
        <p:grpSpPr>
          <a:xfrm>
            <a:off x="6517582" y="5422106"/>
            <a:ext cx="769044" cy="586318"/>
            <a:chOff x="6517582" y="5422106"/>
            <a:chExt cx="769044" cy="586318"/>
          </a:xfrm>
        </p:grpSpPr>
        <p:sp>
          <p:nvSpPr>
            <p:cNvPr id="2509990" name="SMARTInkShape-2005"/>
            <p:cNvSpPr/>
            <p:nvPr/>
          </p:nvSpPr>
          <p:spPr bwMode="auto">
            <a:xfrm>
              <a:off x="6733532" y="5564981"/>
              <a:ext cx="185746" cy="443443"/>
            </a:xfrm>
            <a:custGeom>
              <a:avLst/>
              <a:gdLst/>
              <a:ahLst/>
              <a:cxnLst/>
              <a:rect l="0" t="0" r="0" b="0"/>
              <a:pathLst>
                <a:path w="185746" h="443443">
                  <a:moveTo>
                    <a:pt x="95893" y="0"/>
                  </a:moveTo>
                  <a:lnTo>
                    <a:pt x="88836" y="0"/>
                  </a:lnTo>
                  <a:lnTo>
                    <a:pt x="88752" y="35297"/>
                  </a:lnTo>
                  <a:lnTo>
                    <a:pt x="88751" y="57756"/>
                  </a:lnTo>
                  <a:lnTo>
                    <a:pt x="88750" y="88905"/>
                  </a:lnTo>
                  <a:lnTo>
                    <a:pt x="88749" y="123915"/>
                  </a:lnTo>
                  <a:lnTo>
                    <a:pt x="88749" y="142142"/>
                  </a:lnTo>
                  <a:lnTo>
                    <a:pt x="88749" y="162230"/>
                  </a:lnTo>
                  <a:lnTo>
                    <a:pt x="88749" y="183560"/>
                  </a:lnTo>
                  <a:lnTo>
                    <a:pt x="88749" y="205717"/>
                  </a:lnTo>
                  <a:lnTo>
                    <a:pt x="87162" y="227632"/>
                  </a:lnTo>
                  <a:lnTo>
                    <a:pt x="84516" y="249386"/>
                  </a:lnTo>
                  <a:lnTo>
                    <a:pt x="81165" y="271033"/>
                  </a:lnTo>
                  <a:lnTo>
                    <a:pt x="78930" y="291813"/>
                  </a:lnTo>
                  <a:lnTo>
                    <a:pt x="77441" y="312017"/>
                  </a:lnTo>
                  <a:lnTo>
                    <a:pt x="76448" y="331837"/>
                  </a:lnTo>
                  <a:lnTo>
                    <a:pt x="71111" y="366558"/>
                  </a:lnTo>
                  <a:lnTo>
                    <a:pt x="64241" y="396277"/>
                  </a:lnTo>
                  <a:lnTo>
                    <a:pt x="55117" y="428478"/>
                  </a:lnTo>
                  <a:lnTo>
                    <a:pt x="47079" y="439937"/>
                  </a:lnTo>
                  <a:lnTo>
                    <a:pt x="43507" y="442516"/>
                  </a:lnTo>
                  <a:lnTo>
                    <a:pt x="40331" y="443442"/>
                  </a:lnTo>
                  <a:lnTo>
                    <a:pt x="37421" y="443265"/>
                  </a:lnTo>
                  <a:lnTo>
                    <a:pt x="29953" y="434603"/>
                  </a:lnTo>
                  <a:lnTo>
                    <a:pt x="22136" y="418582"/>
                  </a:lnTo>
                  <a:lnTo>
                    <a:pt x="16016" y="395587"/>
                  </a:lnTo>
                  <a:lnTo>
                    <a:pt x="10651" y="367375"/>
                  </a:lnTo>
                  <a:lnTo>
                    <a:pt x="6414" y="336315"/>
                  </a:lnTo>
                  <a:lnTo>
                    <a:pt x="4530" y="303990"/>
                  </a:lnTo>
                  <a:lnTo>
                    <a:pt x="1577" y="271103"/>
                  </a:lnTo>
                  <a:lnTo>
                    <a:pt x="0" y="237171"/>
                  </a:lnTo>
                  <a:lnTo>
                    <a:pt x="1802" y="219233"/>
                  </a:lnTo>
                  <a:lnTo>
                    <a:pt x="7243" y="183956"/>
                  </a:lnTo>
                  <a:lnTo>
                    <a:pt x="12308" y="152402"/>
                  </a:lnTo>
                  <a:lnTo>
                    <a:pt x="19321" y="122503"/>
                  </a:lnTo>
                  <a:lnTo>
                    <a:pt x="28523" y="94133"/>
                  </a:lnTo>
                  <a:lnTo>
                    <a:pt x="40551" y="68295"/>
                  </a:lnTo>
                  <a:lnTo>
                    <a:pt x="60711" y="39021"/>
                  </a:lnTo>
                  <a:lnTo>
                    <a:pt x="85556" y="19058"/>
                  </a:lnTo>
                  <a:lnTo>
                    <a:pt x="109234" y="6882"/>
                  </a:lnTo>
                  <a:lnTo>
                    <a:pt x="126164" y="5176"/>
                  </a:lnTo>
                  <a:lnTo>
                    <a:pt x="159111" y="10547"/>
                  </a:lnTo>
                  <a:lnTo>
                    <a:pt x="171879" y="18975"/>
                  </a:lnTo>
                  <a:lnTo>
                    <a:pt x="177507" y="24557"/>
                  </a:lnTo>
                  <a:lnTo>
                    <a:pt x="183760" y="39225"/>
                  </a:lnTo>
                  <a:lnTo>
                    <a:pt x="185745" y="56327"/>
                  </a:lnTo>
                  <a:lnTo>
                    <a:pt x="183981" y="74511"/>
                  </a:lnTo>
                  <a:lnTo>
                    <a:pt x="170941" y="106391"/>
                  </a:lnTo>
                  <a:lnTo>
                    <a:pt x="148204" y="137180"/>
                  </a:lnTo>
                  <a:lnTo>
                    <a:pt x="116986" y="169532"/>
                  </a:lnTo>
                  <a:lnTo>
                    <a:pt x="83100" y="193285"/>
                  </a:lnTo>
                  <a:lnTo>
                    <a:pt x="79427" y="194738"/>
                  </a:lnTo>
                  <a:lnTo>
                    <a:pt x="76184" y="194913"/>
                  </a:lnTo>
                  <a:lnTo>
                    <a:pt x="73228" y="194236"/>
                  </a:lnTo>
                  <a:lnTo>
                    <a:pt x="72052" y="192197"/>
                  </a:lnTo>
                  <a:lnTo>
                    <a:pt x="72862" y="185698"/>
                  </a:lnTo>
                  <a:lnTo>
                    <a:pt x="85553" y="157184"/>
                  </a:lnTo>
                  <a:lnTo>
                    <a:pt x="99532" y="128682"/>
                  </a:lnTo>
                  <a:lnTo>
                    <a:pt x="116020" y="95542"/>
                  </a:lnTo>
                  <a:lnTo>
                    <a:pt x="124468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1" name="SMARTInkShape-2006"/>
            <p:cNvSpPr/>
            <p:nvPr/>
          </p:nvSpPr>
          <p:spPr bwMode="auto">
            <a:xfrm>
              <a:off x="7008231" y="5422106"/>
              <a:ext cx="49795" cy="365636"/>
            </a:xfrm>
            <a:custGeom>
              <a:avLst/>
              <a:gdLst/>
              <a:ahLst/>
              <a:cxnLst/>
              <a:rect l="0" t="0" r="0" b="0"/>
              <a:pathLst>
                <a:path w="49795" h="365636">
                  <a:moveTo>
                    <a:pt x="35507" y="0"/>
                  </a:moveTo>
                  <a:lnTo>
                    <a:pt x="41657" y="0"/>
                  </a:lnTo>
                  <a:lnTo>
                    <a:pt x="41988" y="794"/>
                  </a:lnTo>
                  <a:lnTo>
                    <a:pt x="42633" y="31333"/>
                  </a:lnTo>
                  <a:lnTo>
                    <a:pt x="41057" y="57879"/>
                  </a:lnTo>
                  <a:lnTo>
                    <a:pt x="35063" y="82081"/>
                  </a:lnTo>
                  <a:lnTo>
                    <a:pt x="29224" y="110828"/>
                  </a:lnTo>
                  <a:lnTo>
                    <a:pt x="23983" y="142919"/>
                  </a:lnTo>
                  <a:lnTo>
                    <a:pt x="19008" y="178349"/>
                  </a:lnTo>
                  <a:lnTo>
                    <a:pt x="12034" y="213145"/>
                  </a:lnTo>
                  <a:lnTo>
                    <a:pt x="5231" y="247132"/>
                  </a:lnTo>
                  <a:lnTo>
                    <a:pt x="2207" y="280758"/>
                  </a:lnTo>
                  <a:lnTo>
                    <a:pt x="863" y="307873"/>
                  </a:lnTo>
                  <a:lnTo>
                    <a:pt x="106" y="338872"/>
                  </a:lnTo>
                  <a:lnTo>
                    <a:pt x="0" y="347358"/>
                  </a:lnTo>
                  <a:lnTo>
                    <a:pt x="1516" y="353810"/>
                  </a:lnTo>
                  <a:lnTo>
                    <a:pt x="7435" y="363095"/>
                  </a:lnTo>
                  <a:lnTo>
                    <a:pt x="10442" y="365095"/>
                  </a:lnTo>
                  <a:lnTo>
                    <a:pt x="13241" y="365635"/>
                  </a:lnTo>
                  <a:lnTo>
                    <a:pt x="15901" y="365200"/>
                  </a:lnTo>
                  <a:lnTo>
                    <a:pt x="20972" y="358368"/>
                  </a:lnTo>
                  <a:lnTo>
                    <a:pt x="30695" y="330786"/>
                  </a:lnTo>
                  <a:lnTo>
                    <a:pt x="37873" y="300241"/>
                  </a:lnTo>
                  <a:lnTo>
                    <a:pt x="42644" y="275522"/>
                  </a:lnTo>
                  <a:lnTo>
                    <a:pt x="49794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2" name="SMARTInkShape-2007"/>
            <p:cNvSpPr/>
            <p:nvPr/>
          </p:nvSpPr>
          <p:spPr bwMode="auto">
            <a:xfrm>
              <a:off x="6893719" y="5550694"/>
              <a:ext cx="171451" cy="21432"/>
            </a:xfrm>
            <a:custGeom>
              <a:avLst/>
              <a:gdLst/>
              <a:ahLst/>
              <a:cxnLst/>
              <a:rect l="0" t="0" r="0" b="0"/>
              <a:pathLst>
                <a:path w="171451" h="21432">
                  <a:moveTo>
                    <a:pt x="0" y="21431"/>
                  </a:moveTo>
                  <a:lnTo>
                    <a:pt x="7584" y="17639"/>
                  </a:lnTo>
                  <a:lnTo>
                    <a:pt x="38834" y="12612"/>
                  </a:lnTo>
                  <a:lnTo>
                    <a:pt x="74434" y="8224"/>
                  </a:lnTo>
                  <a:lnTo>
                    <a:pt x="102576" y="7464"/>
                  </a:lnTo>
                  <a:lnTo>
                    <a:pt x="135620" y="6413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3" name="SMARTInkShape-2008"/>
            <p:cNvSpPr/>
            <p:nvPr/>
          </p:nvSpPr>
          <p:spPr bwMode="auto">
            <a:xfrm>
              <a:off x="7100888" y="5536406"/>
              <a:ext cx="185738" cy="192243"/>
            </a:xfrm>
            <a:custGeom>
              <a:avLst/>
              <a:gdLst/>
              <a:ahLst/>
              <a:cxnLst/>
              <a:rect l="0" t="0" r="0" b="0"/>
              <a:pathLst>
                <a:path w="185738" h="192243">
                  <a:moveTo>
                    <a:pt x="0" y="28575"/>
                  </a:moveTo>
                  <a:lnTo>
                    <a:pt x="0" y="32367"/>
                  </a:lnTo>
                  <a:lnTo>
                    <a:pt x="2116" y="36346"/>
                  </a:lnTo>
                  <a:lnTo>
                    <a:pt x="3792" y="38518"/>
                  </a:lnTo>
                  <a:lnTo>
                    <a:pt x="5654" y="45166"/>
                  </a:lnTo>
                  <a:lnTo>
                    <a:pt x="6150" y="49160"/>
                  </a:lnTo>
                  <a:lnTo>
                    <a:pt x="10935" y="57832"/>
                  </a:lnTo>
                  <a:lnTo>
                    <a:pt x="33935" y="91440"/>
                  </a:lnTo>
                  <a:lnTo>
                    <a:pt x="48183" y="122196"/>
                  </a:lnTo>
                  <a:lnTo>
                    <a:pt x="60641" y="148051"/>
                  </a:lnTo>
                  <a:lnTo>
                    <a:pt x="67928" y="177688"/>
                  </a:lnTo>
                  <a:lnTo>
                    <a:pt x="64929" y="190724"/>
                  </a:lnTo>
                  <a:lnTo>
                    <a:pt x="63924" y="191443"/>
                  </a:lnTo>
                  <a:lnTo>
                    <a:pt x="60690" y="192242"/>
                  </a:lnTo>
                  <a:lnTo>
                    <a:pt x="59509" y="190868"/>
                  </a:lnTo>
                  <a:lnTo>
                    <a:pt x="58198" y="185108"/>
                  </a:lnTo>
                  <a:lnTo>
                    <a:pt x="65058" y="156139"/>
                  </a:lnTo>
                  <a:lnTo>
                    <a:pt x="77761" y="124593"/>
                  </a:lnTo>
                  <a:lnTo>
                    <a:pt x="96352" y="92698"/>
                  </a:lnTo>
                  <a:lnTo>
                    <a:pt x="122132" y="60879"/>
                  </a:lnTo>
                  <a:lnTo>
                    <a:pt x="156595" y="28902"/>
                  </a:lnTo>
                  <a:lnTo>
                    <a:pt x="181454" y="7800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4" name="SMARTInkShape-2009"/>
            <p:cNvSpPr/>
            <p:nvPr/>
          </p:nvSpPr>
          <p:spPr bwMode="auto">
            <a:xfrm>
              <a:off x="6517582" y="5565534"/>
              <a:ext cx="173743" cy="259776"/>
            </a:xfrm>
            <a:custGeom>
              <a:avLst/>
              <a:gdLst/>
              <a:ahLst/>
              <a:cxnLst/>
              <a:rect l="0" t="0" r="0" b="0"/>
              <a:pathLst>
                <a:path w="173743" h="259776">
                  <a:moveTo>
                    <a:pt x="33237" y="213760"/>
                  </a:moveTo>
                  <a:lnTo>
                    <a:pt x="33237" y="209968"/>
                  </a:lnTo>
                  <a:lnTo>
                    <a:pt x="32443" y="208850"/>
                  </a:lnTo>
                  <a:lnTo>
                    <a:pt x="31120" y="208105"/>
                  </a:lnTo>
                  <a:lnTo>
                    <a:pt x="27086" y="206910"/>
                  </a:lnTo>
                  <a:lnTo>
                    <a:pt x="28651" y="204630"/>
                  </a:lnTo>
                  <a:lnTo>
                    <a:pt x="30180" y="202911"/>
                  </a:lnTo>
                  <a:lnTo>
                    <a:pt x="31878" y="196767"/>
                  </a:lnTo>
                  <a:lnTo>
                    <a:pt x="33427" y="189539"/>
                  </a:lnTo>
                  <a:lnTo>
                    <a:pt x="44575" y="162839"/>
                  </a:lnTo>
                  <a:lnTo>
                    <a:pt x="52969" y="127222"/>
                  </a:lnTo>
                  <a:lnTo>
                    <a:pt x="64283" y="92209"/>
                  </a:lnTo>
                  <a:lnTo>
                    <a:pt x="70457" y="56583"/>
                  </a:lnTo>
                  <a:lnTo>
                    <a:pt x="75604" y="21505"/>
                  </a:lnTo>
                  <a:lnTo>
                    <a:pt x="76002" y="5745"/>
                  </a:lnTo>
                  <a:lnTo>
                    <a:pt x="76828" y="3645"/>
                  </a:lnTo>
                  <a:lnTo>
                    <a:pt x="78173" y="2246"/>
                  </a:lnTo>
                  <a:lnTo>
                    <a:pt x="82242" y="0"/>
                  </a:lnTo>
                  <a:lnTo>
                    <a:pt x="86738" y="3404"/>
                  </a:lnTo>
                  <a:lnTo>
                    <a:pt x="88765" y="11524"/>
                  </a:lnTo>
                  <a:lnTo>
                    <a:pt x="95876" y="43753"/>
                  </a:lnTo>
                  <a:lnTo>
                    <a:pt x="103302" y="70431"/>
                  </a:lnTo>
                  <a:lnTo>
                    <a:pt x="114410" y="103118"/>
                  </a:lnTo>
                  <a:lnTo>
                    <a:pt x="123081" y="137144"/>
                  </a:lnTo>
                  <a:lnTo>
                    <a:pt x="130677" y="167687"/>
                  </a:lnTo>
                  <a:lnTo>
                    <a:pt x="140355" y="202219"/>
                  </a:lnTo>
                  <a:lnTo>
                    <a:pt x="145409" y="219600"/>
                  </a:lnTo>
                  <a:lnTo>
                    <a:pt x="145797" y="229056"/>
                  </a:lnTo>
                  <a:lnTo>
                    <a:pt x="143325" y="235904"/>
                  </a:lnTo>
                  <a:lnTo>
                    <a:pt x="140760" y="238047"/>
                  </a:lnTo>
                  <a:lnTo>
                    <a:pt x="133676" y="240429"/>
                  </a:lnTo>
                  <a:lnTo>
                    <a:pt x="125237" y="239371"/>
                  </a:lnTo>
                  <a:lnTo>
                    <a:pt x="109444" y="232197"/>
                  </a:lnTo>
                  <a:lnTo>
                    <a:pt x="78981" y="215550"/>
                  </a:lnTo>
                  <a:lnTo>
                    <a:pt x="44297" y="186596"/>
                  </a:lnTo>
                  <a:lnTo>
                    <a:pt x="24343" y="171315"/>
                  </a:lnTo>
                  <a:lnTo>
                    <a:pt x="2596" y="137584"/>
                  </a:lnTo>
                  <a:lnTo>
                    <a:pt x="1698" y="133607"/>
                  </a:lnTo>
                  <a:lnTo>
                    <a:pt x="1891" y="130162"/>
                  </a:lnTo>
                  <a:lnTo>
                    <a:pt x="2815" y="127072"/>
                  </a:lnTo>
                  <a:lnTo>
                    <a:pt x="11699" y="115138"/>
                  </a:lnTo>
                  <a:lnTo>
                    <a:pt x="30511" y="101792"/>
                  </a:lnTo>
                  <a:lnTo>
                    <a:pt x="63155" y="84692"/>
                  </a:lnTo>
                  <a:lnTo>
                    <a:pt x="90784" y="72859"/>
                  </a:lnTo>
                  <a:lnTo>
                    <a:pt x="119080" y="62209"/>
                  </a:lnTo>
                  <a:lnTo>
                    <a:pt x="153292" y="48181"/>
                  </a:lnTo>
                  <a:lnTo>
                    <a:pt x="168115" y="44049"/>
                  </a:lnTo>
                  <a:lnTo>
                    <a:pt x="170781" y="44263"/>
                  </a:lnTo>
                  <a:lnTo>
                    <a:pt x="172558" y="45199"/>
                  </a:lnTo>
                  <a:lnTo>
                    <a:pt x="173742" y="46618"/>
                  </a:lnTo>
                  <a:lnTo>
                    <a:pt x="168708" y="54543"/>
                  </a:lnTo>
                  <a:lnTo>
                    <a:pt x="142282" y="82826"/>
                  </a:lnTo>
                  <a:lnTo>
                    <a:pt x="115729" y="113493"/>
                  </a:lnTo>
                  <a:lnTo>
                    <a:pt x="95035" y="138240"/>
                  </a:lnTo>
                  <a:lnTo>
                    <a:pt x="72609" y="164320"/>
                  </a:lnTo>
                  <a:lnTo>
                    <a:pt x="49413" y="189141"/>
                  </a:lnTo>
                  <a:lnTo>
                    <a:pt x="21626" y="221635"/>
                  </a:lnTo>
                  <a:lnTo>
                    <a:pt x="1242" y="256572"/>
                  </a:lnTo>
                  <a:lnTo>
                    <a:pt x="0" y="258970"/>
                  </a:lnTo>
                  <a:lnTo>
                    <a:pt x="760" y="259775"/>
                  </a:lnTo>
                  <a:lnTo>
                    <a:pt x="5838" y="258552"/>
                  </a:lnTo>
                  <a:lnTo>
                    <a:pt x="36449" y="225793"/>
                  </a:lnTo>
                  <a:lnTo>
                    <a:pt x="97531" y="149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0002" name="SMARTInkShape-Group358"/>
          <p:cNvGrpSpPr/>
          <p:nvPr/>
        </p:nvGrpSpPr>
        <p:grpSpPr>
          <a:xfrm>
            <a:off x="7480499" y="5139385"/>
            <a:ext cx="967932" cy="792495"/>
            <a:chOff x="7480499" y="5139385"/>
            <a:chExt cx="967932" cy="792495"/>
          </a:xfrm>
        </p:grpSpPr>
        <p:sp>
          <p:nvSpPr>
            <p:cNvPr id="2509996" name="SMARTInkShape-2010"/>
            <p:cNvSpPr/>
            <p:nvPr/>
          </p:nvSpPr>
          <p:spPr bwMode="auto">
            <a:xfrm>
              <a:off x="7480499" y="5607844"/>
              <a:ext cx="49015" cy="28576"/>
            </a:xfrm>
            <a:custGeom>
              <a:avLst/>
              <a:gdLst/>
              <a:ahLst/>
              <a:cxnLst/>
              <a:rect l="0" t="0" r="0" b="0"/>
              <a:pathLst>
                <a:path w="49015" h="28576">
                  <a:moveTo>
                    <a:pt x="6151" y="28575"/>
                  </a:moveTo>
                  <a:lnTo>
                    <a:pt x="0" y="28575"/>
                  </a:lnTo>
                  <a:lnTo>
                    <a:pt x="3094" y="28575"/>
                  </a:lnTo>
                  <a:lnTo>
                    <a:pt x="6909" y="26458"/>
                  </a:lnTo>
                  <a:lnTo>
                    <a:pt x="11251" y="23665"/>
                  </a:lnTo>
                  <a:lnTo>
                    <a:pt x="26657" y="17933"/>
                  </a:lnTo>
                  <a:lnTo>
                    <a:pt x="4901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7" name="SMARTInkShape-2011"/>
            <p:cNvSpPr/>
            <p:nvPr/>
          </p:nvSpPr>
          <p:spPr bwMode="auto">
            <a:xfrm>
              <a:off x="7665244" y="5600700"/>
              <a:ext cx="35720" cy="35720"/>
            </a:xfrm>
            <a:custGeom>
              <a:avLst/>
              <a:gdLst/>
              <a:ahLst/>
              <a:cxnLst/>
              <a:rect l="0" t="0" r="0" b="0"/>
              <a:pathLst>
                <a:path w="35720" h="35720">
                  <a:moveTo>
                    <a:pt x="0" y="35719"/>
                  </a:move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8" name="SMARTInkShape-2012"/>
            <p:cNvSpPr/>
            <p:nvPr/>
          </p:nvSpPr>
          <p:spPr bwMode="auto">
            <a:xfrm>
              <a:off x="7715250" y="5572125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0" y="14288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9" name="SMARTInkShape-2013"/>
            <p:cNvSpPr/>
            <p:nvPr/>
          </p:nvSpPr>
          <p:spPr bwMode="auto">
            <a:xfrm>
              <a:off x="7800975" y="5572125"/>
              <a:ext cx="92870" cy="7145"/>
            </a:xfrm>
            <a:custGeom>
              <a:avLst/>
              <a:gdLst/>
              <a:ahLst/>
              <a:cxnLst/>
              <a:rect l="0" t="0" r="0" b="0"/>
              <a:pathLst>
                <a:path w="92870" h="7145">
                  <a:moveTo>
                    <a:pt x="0" y="7144"/>
                  </a:moveTo>
                  <a:lnTo>
                    <a:pt x="11406" y="2234"/>
                  </a:lnTo>
                  <a:lnTo>
                    <a:pt x="45089" y="131"/>
                  </a:lnTo>
                  <a:lnTo>
                    <a:pt x="78149" y="12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0" name="SMARTInkShape-2014"/>
            <p:cNvSpPr/>
            <p:nvPr/>
          </p:nvSpPr>
          <p:spPr bwMode="auto">
            <a:xfrm>
              <a:off x="8101013" y="5586413"/>
              <a:ext cx="21137" cy="6850"/>
            </a:xfrm>
            <a:custGeom>
              <a:avLst/>
              <a:gdLst/>
              <a:ahLst/>
              <a:cxnLst/>
              <a:rect l="0" t="0" r="0" b="0"/>
              <a:pathLst>
                <a:path w="21137" h="6850">
                  <a:moveTo>
                    <a:pt x="14287" y="0"/>
                  </a:moveTo>
                  <a:lnTo>
                    <a:pt x="20438" y="0"/>
                  </a:lnTo>
                  <a:lnTo>
                    <a:pt x="20769" y="793"/>
                  </a:lnTo>
                  <a:lnTo>
                    <a:pt x="21136" y="3792"/>
                  </a:lnTo>
                  <a:lnTo>
                    <a:pt x="20441" y="4909"/>
                  </a:lnTo>
                  <a:lnTo>
                    <a:pt x="19184" y="5654"/>
                  </a:lnTo>
                  <a:lnTo>
                    <a:pt x="13621" y="6702"/>
                  </a:lnTo>
                  <a:lnTo>
                    <a:pt x="11462" y="6849"/>
                  </a:lnTo>
                  <a:lnTo>
                    <a:pt x="6946" y="489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1" name="SMARTInkShape-2015"/>
            <p:cNvSpPr/>
            <p:nvPr/>
          </p:nvSpPr>
          <p:spPr bwMode="auto">
            <a:xfrm>
              <a:off x="7915275" y="5139385"/>
              <a:ext cx="533156" cy="792495"/>
            </a:xfrm>
            <a:custGeom>
              <a:avLst/>
              <a:gdLst/>
              <a:ahLst/>
              <a:cxnLst/>
              <a:rect l="0" t="0" r="0" b="0"/>
              <a:pathLst>
                <a:path w="533156" h="792495">
                  <a:moveTo>
                    <a:pt x="0" y="4115"/>
                  </a:moveTo>
                  <a:lnTo>
                    <a:pt x="3793" y="323"/>
                  </a:lnTo>
                  <a:lnTo>
                    <a:pt x="6497" y="0"/>
                  </a:lnTo>
                  <a:lnTo>
                    <a:pt x="37815" y="9353"/>
                  </a:lnTo>
                  <a:lnTo>
                    <a:pt x="63240" y="17750"/>
                  </a:lnTo>
                  <a:lnTo>
                    <a:pt x="93262" y="34613"/>
                  </a:lnTo>
                  <a:lnTo>
                    <a:pt x="121089" y="47832"/>
                  </a:lnTo>
                  <a:lnTo>
                    <a:pt x="151978" y="65878"/>
                  </a:lnTo>
                  <a:lnTo>
                    <a:pt x="185814" y="88715"/>
                  </a:lnTo>
                  <a:lnTo>
                    <a:pt x="204839" y="102584"/>
                  </a:lnTo>
                  <a:lnTo>
                    <a:pt x="224665" y="117386"/>
                  </a:lnTo>
                  <a:lnTo>
                    <a:pt x="245821" y="134398"/>
                  </a:lnTo>
                  <a:lnTo>
                    <a:pt x="267862" y="152883"/>
                  </a:lnTo>
                  <a:lnTo>
                    <a:pt x="290493" y="172350"/>
                  </a:lnTo>
                  <a:lnTo>
                    <a:pt x="313519" y="194853"/>
                  </a:lnTo>
                  <a:lnTo>
                    <a:pt x="336806" y="219380"/>
                  </a:lnTo>
                  <a:lnTo>
                    <a:pt x="360269" y="245256"/>
                  </a:lnTo>
                  <a:lnTo>
                    <a:pt x="383848" y="273619"/>
                  </a:lnTo>
                  <a:lnTo>
                    <a:pt x="407505" y="303641"/>
                  </a:lnTo>
                  <a:lnTo>
                    <a:pt x="431213" y="334768"/>
                  </a:lnTo>
                  <a:lnTo>
                    <a:pt x="451782" y="367425"/>
                  </a:lnTo>
                  <a:lnTo>
                    <a:pt x="470257" y="401103"/>
                  </a:lnTo>
                  <a:lnTo>
                    <a:pt x="487335" y="435462"/>
                  </a:lnTo>
                  <a:lnTo>
                    <a:pt x="501103" y="468685"/>
                  </a:lnTo>
                  <a:lnTo>
                    <a:pt x="512663" y="501154"/>
                  </a:lnTo>
                  <a:lnTo>
                    <a:pt x="522750" y="533118"/>
                  </a:lnTo>
                  <a:lnTo>
                    <a:pt x="528681" y="563952"/>
                  </a:lnTo>
                  <a:lnTo>
                    <a:pt x="531842" y="594034"/>
                  </a:lnTo>
                  <a:lnTo>
                    <a:pt x="533155" y="623613"/>
                  </a:lnTo>
                  <a:lnTo>
                    <a:pt x="531649" y="650476"/>
                  </a:lnTo>
                  <a:lnTo>
                    <a:pt x="528264" y="675529"/>
                  </a:lnTo>
                  <a:lnTo>
                    <a:pt x="523626" y="699374"/>
                  </a:lnTo>
                  <a:lnTo>
                    <a:pt x="515772" y="720033"/>
                  </a:lnTo>
                  <a:lnTo>
                    <a:pt x="494344" y="755689"/>
                  </a:lnTo>
                  <a:lnTo>
                    <a:pt x="464713" y="778944"/>
                  </a:lnTo>
                  <a:lnTo>
                    <a:pt x="447921" y="787367"/>
                  </a:lnTo>
                  <a:lnTo>
                    <a:pt x="412330" y="792494"/>
                  </a:lnTo>
                  <a:lnTo>
                    <a:pt x="393950" y="791638"/>
                  </a:lnTo>
                  <a:lnTo>
                    <a:pt x="374552" y="787894"/>
                  </a:lnTo>
                  <a:lnTo>
                    <a:pt x="354476" y="782222"/>
                  </a:lnTo>
                  <a:lnTo>
                    <a:pt x="320263" y="770628"/>
                  </a:lnTo>
                  <a:lnTo>
                    <a:pt x="292894" y="761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03" name="SMARTInkShape-2016"/>
          <p:cNvSpPr/>
          <p:nvPr/>
        </p:nvSpPr>
        <p:spPr bwMode="auto">
          <a:xfrm>
            <a:off x="3007519" y="6072188"/>
            <a:ext cx="2507457" cy="320476"/>
          </a:xfrm>
          <a:custGeom>
            <a:avLst/>
            <a:gdLst/>
            <a:ahLst/>
            <a:cxnLst/>
            <a:rect l="0" t="0" r="0" b="0"/>
            <a:pathLst>
              <a:path w="2507457" h="320476">
                <a:moveTo>
                  <a:pt x="0" y="314325"/>
                </a:moveTo>
                <a:lnTo>
                  <a:pt x="14641" y="314325"/>
                </a:lnTo>
                <a:lnTo>
                  <a:pt x="20530" y="316441"/>
                </a:lnTo>
                <a:lnTo>
                  <a:pt x="23212" y="318117"/>
                </a:lnTo>
                <a:lnTo>
                  <a:pt x="38363" y="320475"/>
                </a:lnTo>
                <a:lnTo>
                  <a:pt x="66403" y="316363"/>
                </a:lnTo>
                <a:lnTo>
                  <a:pt x="96492" y="314928"/>
                </a:lnTo>
                <a:lnTo>
                  <a:pt x="126662" y="313709"/>
                </a:lnTo>
                <a:lnTo>
                  <a:pt x="161178" y="308674"/>
                </a:lnTo>
                <a:lnTo>
                  <a:pt x="187522" y="304405"/>
                </a:lnTo>
                <a:lnTo>
                  <a:pt x="215106" y="299862"/>
                </a:lnTo>
                <a:lnTo>
                  <a:pt x="244827" y="294403"/>
                </a:lnTo>
                <a:lnTo>
                  <a:pt x="279204" y="286685"/>
                </a:lnTo>
                <a:lnTo>
                  <a:pt x="297261" y="283198"/>
                </a:lnTo>
                <a:lnTo>
                  <a:pt x="315649" y="280080"/>
                </a:lnTo>
                <a:lnTo>
                  <a:pt x="334257" y="277207"/>
                </a:lnTo>
                <a:lnTo>
                  <a:pt x="353013" y="273705"/>
                </a:lnTo>
                <a:lnTo>
                  <a:pt x="371867" y="269782"/>
                </a:lnTo>
                <a:lnTo>
                  <a:pt x="390786" y="265580"/>
                </a:lnTo>
                <a:lnTo>
                  <a:pt x="411337" y="261984"/>
                </a:lnTo>
                <a:lnTo>
                  <a:pt x="432974" y="258794"/>
                </a:lnTo>
                <a:lnTo>
                  <a:pt x="455337" y="255873"/>
                </a:lnTo>
                <a:lnTo>
                  <a:pt x="478183" y="252338"/>
                </a:lnTo>
                <a:lnTo>
                  <a:pt x="501351" y="248394"/>
                </a:lnTo>
                <a:lnTo>
                  <a:pt x="524734" y="244177"/>
                </a:lnTo>
                <a:lnTo>
                  <a:pt x="549848" y="240572"/>
                </a:lnTo>
                <a:lnTo>
                  <a:pt x="576115" y="237375"/>
                </a:lnTo>
                <a:lnTo>
                  <a:pt x="603152" y="234450"/>
                </a:lnTo>
                <a:lnTo>
                  <a:pt x="629907" y="231706"/>
                </a:lnTo>
                <a:lnTo>
                  <a:pt x="656476" y="229083"/>
                </a:lnTo>
                <a:lnTo>
                  <a:pt x="682919" y="226541"/>
                </a:lnTo>
                <a:lnTo>
                  <a:pt x="710867" y="223258"/>
                </a:lnTo>
                <a:lnTo>
                  <a:pt x="739817" y="219482"/>
                </a:lnTo>
                <a:lnTo>
                  <a:pt x="769437" y="215378"/>
                </a:lnTo>
                <a:lnTo>
                  <a:pt x="799501" y="211848"/>
                </a:lnTo>
                <a:lnTo>
                  <a:pt x="829863" y="208700"/>
                </a:lnTo>
                <a:lnTo>
                  <a:pt x="860423" y="205808"/>
                </a:lnTo>
                <a:lnTo>
                  <a:pt x="891909" y="202293"/>
                </a:lnTo>
                <a:lnTo>
                  <a:pt x="924012" y="198362"/>
                </a:lnTo>
                <a:lnTo>
                  <a:pt x="956527" y="194154"/>
                </a:lnTo>
                <a:lnTo>
                  <a:pt x="989316" y="189761"/>
                </a:lnTo>
                <a:lnTo>
                  <a:pt x="1022287" y="185245"/>
                </a:lnTo>
                <a:lnTo>
                  <a:pt x="1055381" y="180646"/>
                </a:lnTo>
                <a:lnTo>
                  <a:pt x="1087762" y="175993"/>
                </a:lnTo>
                <a:lnTo>
                  <a:pt x="1119669" y="171304"/>
                </a:lnTo>
                <a:lnTo>
                  <a:pt x="1151258" y="166589"/>
                </a:lnTo>
                <a:lnTo>
                  <a:pt x="1183431" y="161859"/>
                </a:lnTo>
                <a:lnTo>
                  <a:pt x="1215991" y="157119"/>
                </a:lnTo>
                <a:lnTo>
                  <a:pt x="1248811" y="152370"/>
                </a:lnTo>
                <a:lnTo>
                  <a:pt x="1282597" y="146824"/>
                </a:lnTo>
                <a:lnTo>
                  <a:pt x="1317027" y="140745"/>
                </a:lnTo>
                <a:lnTo>
                  <a:pt x="1351886" y="134311"/>
                </a:lnTo>
                <a:lnTo>
                  <a:pt x="1387033" y="128434"/>
                </a:lnTo>
                <a:lnTo>
                  <a:pt x="1422370" y="122928"/>
                </a:lnTo>
                <a:lnTo>
                  <a:pt x="1457834" y="117671"/>
                </a:lnTo>
                <a:lnTo>
                  <a:pt x="1493383" y="112579"/>
                </a:lnTo>
                <a:lnTo>
                  <a:pt x="1528989" y="107596"/>
                </a:lnTo>
                <a:lnTo>
                  <a:pt x="1564632" y="102687"/>
                </a:lnTo>
                <a:lnTo>
                  <a:pt x="1601094" y="97827"/>
                </a:lnTo>
                <a:lnTo>
                  <a:pt x="1638102" y="92999"/>
                </a:lnTo>
                <a:lnTo>
                  <a:pt x="1675474" y="88193"/>
                </a:lnTo>
                <a:lnTo>
                  <a:pt x="1712295" y="83401"/>
                </a:lnTo>
                <a:lnTo>
                  <a:pt x="1748749" y="78620"/>
                </a:lnTo>
                <a:lnTo>
                  <a:pt x="1784957" y="73844"/>
                </a:lnTo>
                <a:lnTo>
                  <a:pt x="1821003" y="69867"/>
                </a:lnTo>
                <a:lnTo>
                  <a:pt x="1856939" y="66422"/>
                </a:lnTo>
                <a:lnTo>
                  <a:pt x="1892803" y="63331"/>
                </a:lnTo>
                <a:lnTo>
                  <a:pt x="1927825" y="59683"/>
                </a:lnTo>
                <a:lnTo>
                  <a:pt x="1962285" y="55664"/>
                </a:lnTo>
                <a:lnTo>
                  <a:pt x="1996372" y="51396"/>
                </a:lnTo>
                <a:lnTo>
                  <a:pt x="2029414" y="47758"/>
                </a:lnTo>
                <a:lnTo>
                  <a:pt x="2061761" y="44538"/>
                </a:lnTo>
                <a:lnTo>
                  <a:pt x="2093645" y="41598"/>
                </a:lnTo>
                <a:lnTo>
                  <a:pt x="2124426" y="39638"/>
                </a:lnTo>
                <a:lnTo>
                  <a:pt x="2154471" y="38331"/>
                </a:lnTo>
                <a:lnTo>
                  <a:pt x="2184027" y="37461"/>
                </a:lnTo>
                <a:lnTo>
                  <a:pt x="2212461" y="36086"/>
                </a:lnTo>
                <a:lnTo>
                  <a:pt x="2240149" y="34376"/>
                </a:lnTo>
                <a:lnTo>
                  <a:pt x="2267339" y="32442"/>
                </a:lnTo>
                <a:lnTo>
                  <a:pt x="2292609" y="31153"/>
                </a:lnTo>
                <a:lnTo>
                  <a:pt x="2316599" y="30294"/>
                </a:lnTo>
                <a:lnTo>
                  <a:pt x="2339737" y="29720"/>
                </a:lnTo>
                <a:lnTo>
                  <a:pt x="2360718" y="29338"/>
                </a:lnTo>
                <a:lnTo>
                  <a:pt x="2380262" y="29084"/>
                </a:lnTo>
                <a:lnTo>
                  <a:pt x="2415207" y="28801"/>
                </a:lnTo>
                <a:lnTo>
                  <a:pt x="2443967" y="28675"/>
                </a:lnTo>
                <a:lnTo>
                  <a:pt x="2474886" y="24812"/>
                </a:lnTo>
                <a:lnTo>
                  <a:pt x="2495336" y="18640"/>
                </a:lnTo>
                <a:lnTo>
                  <a:pt x="2499376" y="15602"/>
                </a:lnTo>
                <a:lnTo>
                  <a:pt x="25074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06" name="SMARTInkShape-Group360"/>
          <p:cNvGrpSpPr/>
          <p:nvPr/>
        </p:nvGrpSpPr>
        <p:grpSpPr>
          <a:xfrm>
            <a:off x="3064669" y="6036469"/>
            <a:ext cx="2185988" cy="285457"/>
            <a:chOff x="3064669" y="6036469"/>
            <a:chExt cx="2185988" cy="285457"/>
          </a:xfrm>
        </p:grpSpPr>
        <p:sp>
          <p:nvSpPr>
            <p:cNvPr id="2510004" name="SMARTInkShape-2017"/>
            <p:cNvSpPr/>
            <p:nvPr/>
          </p:nvSpPr>
          <p:spPr bwMode="auto">
            <a:xfrm>
              <a:off x="3679031" y="6300788"/>
              <a:ext cx="57151" cy="1"/>
            </a:xfrm>
            <a:custGeom>
              <a:avLst/>
              <a:gdLst/>
              <a:ahLst/>
              <a:cxnLst/>
              <a:rect l="0" t="0" r="0" b="0"/>
              <a:pathLst>
                <a:path w="57151" h="1">
                  <a:moveTo>
                    <a:pt x="57150" y="0"/>
                  </a:moveTo>
                  <a:lnTo>
                    <a:pt x="27077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5" name="SMARTInkShape-2018"/>
            <p:cNvSpPr/>
            <p:nvPr/>
          </p:nvSpPr>
          <p:spPr bwMode="auto">
            <a:xfrm>
              <a:off x="3064669" y="6036469"/>
              <a:ext cx="2185988" cy="285457"/>
            </a:xfrm>
            <a:custGeom>
              <a:avLst/>
              <a:gdLst/>
              <a:ahLst/>
              <a:cxnLst/>
              <a:rect l="0" t="0" r="0" b="0"/>
              <a:pathLst>
                <a:path w="2185988" h="285457">
                  <a:moveTo>
                    <a:pt x="0" y="278606"/>
                  </a:moveTo>
                  <a:lnTo>
                    <a:pt x="6151" y="278606"/>
                  </a:lnTo>
                  <a:lnTo>
                    <a:pt x="12651" y="283516"/>
                  </a:lnTo>
                  <a:lnTo>
                    <a:pt x="16999" y="284757"/>
                  </a:lnTo>
                  <a:lnTo>
                    <a:pt x="27703" y="285456"/>
                  </a:lnTo>
                  <a:lnTo>
                    <a:pt x="34272" y="283503"/>
                  </a:lnTo>
                  <a:lnTo>
                    <a:pt x="37136" y="281870"/>
                  </a:lnTo>
                  <a:lnTo>
                    <a:pt x="71075" y="276919"/>
                  </a:lnTo>
                  <a:lnTo>
                    <a:pt x="103733" y="264956"/>
                  </a:lnTo>
                  <a:lnTo>
                    <a:pt x="131365" y="255688"/>
                  </a:lnTo>
                  <a:lnTo>
                    <a:pt x="163453" y="247915"/>
                  </a:lnTo>
                  <a:lnTo>
                    <a:pt x="198096" y="240584"/>
                  </a:lnTo>
                  <a:lnTo>
                    <a:pt x="233496" y="233386"/>
                  </a:lnTo>
                  <a:lnTo>
                    <a:pt x="259351" y="228610"/>
                  </a:lnTo>
                  <a:lnTo>
                    <a:pt x="286717" y="223842"/>
                  </a:lnTo>
                  <a:lnTo>
                    <a:pt x="314755" y="219077"/>
                  </a:lnTo>
                  <a:lnTo>
                    <a:pt x="343091" y="216430"/>
                  </a:lnTo>
                  <a:lnTo>
                    <a:pt x="372353" y="214460"/>
                  </a:lnTo>
                  <a:lnTo>
                    <a:pt x="403880" y="210938"/>
                  </a:lnTo>
                  <a:lnTo>
                    <a:pt x="438529" y="206727"/>
                  </a:lnTo>
                  <a:lnTo>
                    <a:pt x="456659" y="204493"/>
                  </a:lnTo>
                  <a:lnTo>
                    <a:pt x="475096" y="201416"/>
                  </a:lnTo>
                  <a:lnTo>
                    <a:pt x="493737" y="197777"/>
                  </a:lnTo>
                  <a:lnTo>
                    <a:pt x="512514" y="193764"/>
                  </a:lnTo>
                  <a:lnTo>
                    <a:pt x="532176" y="190294"/>
                  </a:lnTo>
                  <a:lnTo>
                    <a:pt x="552428" y="187188"/>
                  </a:lnTo>
                  <a:lnTo>
                    <a:pt x="573073" y="184323"/>
                  </a:lnTo>
                  <a:lnTo>
                    <a:pt x="593979" y="180826"/>
                  </a:lnTo>
                  <a:lnTo>
                    <a:pt x="615061" y="176907"/>
                  </a:lnTo>
                  <a:lnTo>
                    <a:pt x="636260" y="172707"/>
                  </a:lnTo>
                  <a:lnTo>
                    <a:pt x="657536" y="169113"/>
                  </a:lnTo>
                  <a:lnTo>
                    <a:pt x="678863" y="165923"/>
                  </a:lnTo>
                  <a:lnTo>
                    <a:pt x="700226" y="163003"/>
                  </a:lnTo>
                  <a:lnTo>
                    <a:pt x="722404" y="159468"/>
                  </a:lnTo>
                  <a:lnTo>
                    <a:pt x="745128" y="155524"/>
                  </a:lnTo>
                  <a:lnTo>
                    <a:pt x="768214" y="151308"/>
                  </a:lnTo>
                  <a:lnTo>
                    <a:pt x="790749" y="146909"/>
                  </a:lnTo>
                  <a:lnTo>
                    <a:pt x="812916" y="142390"/>
                  </a:lnTo>
                  <a:lnTo>
                    <a:pt x="834838" y="137789"/>
                  </a:lnTo>
                  <a:lnTo>
                    <a:pt x="856596" y="133928"/>
                  </a:lnTo>
                  <a:lnTo>
                    <a:pt x="878245" y="130560"/>
                  </a:lnTo>
                  <a:lnTo>
                    <a:pt x="899822" y="127521"/>
                  </a:lnTo>
                  <a:lnTo>
                    <a:pt x="922143" y="124701"/>
                  </a:lnTo>
                  <a:lnTo>
                    <a:pt x="944962" y="122028"/>
                  </a:lnTo>
                  <a:lnTo>
                    <a:pt x="968112" y="119452"/>
                  </a:lnTo>
                  <a:lnTo>
                    <a:pt x="990689" y="116941"/>
                  </a:lnTo>
                  <a:lnTo>
                    <a:pt x="1012884" y="114473"/>
                  </a:lnTo>
                  <a:lnTo>
                    <a:pt x="1034825" y="112034"/>
                  </a:lnTo>
                  <a:lnTo>
                    <a:pt x="1056596" y="109614"/>
                  </a:lnTo>
                  <a:lnTo>
                    <a:pt x="1078253" y="107207"/>
                  </a:lnTo>
                  <a:lnTo>
                    <a:pt x="1099836" y="104809"/>
                  </a:lnTo>
                  <a:lnTo>
                    <a:pt x="1121367" y="102416"/>
                  </a:lnTo>
                  <a:lnTo>
                    <a:pt x="1142866" y="100027"/>
                  </a:lnTo>
                  <a:lnTo>
                    <a:pt x="1164341" y="97641"/>
                  </a:lnTo>
                  <a:lnTo>
                    <a:pt x="1185009" y="95257"/>
                  </a:lnTo>
                  <a:lnTo>
                    <a:pt x="1205137" y="92873"/>
                  </a:lnTo>
                  <a:lnTo>
                    <a:pt x="1224906" y="90490"/>
                  </a:lnTo>
                  <a:lnTo>
                    <a:pt x="1246023" y="88108"/>
                  </a:lnTo>
                  <a:lnTo>
                    <a:pt x="1268038" y="85726"/>
                  </a:lnTo>
                  <a:lnTo>
                    <a:pt x="1290652" y="83345"/>
                  </a:lnTo>
                  <a:lnTo>
                    <a:pt x="1312872" y="80963"/>
                  </a:lnTo>
                  <a:lnTo>
                    <a:pt x="1334830" y="78582"/>
                  </a:lnTo>
                  <a:lnTo>
                    <a:pt x="1356611" y="76200"/>
                  </a:lnTo>
                  <a:lnTo>
                    <a:pt x="1378276" y="73819"/>
                  </a:lnTo>
                  <a:lnTo>
                    <a:pt x="1399863" y="71437"/>
                  </a:lnTo>
                  <a:lnTo>
                    <a:pt x="1421398" y="69056"/>
                  </a:lnTo>
                  <a:lnTo>
                    <a:pt x="1442899" y="66675"/>
                  </a:lnTo>
                  <a:lnTo>
                    <a:pt x="1464376" y="64294"/>
                  </a:lnTo>
                  <a:lnTo>
                    <a:pt x="1485838" y="61912"/>
                  </a:lnTo>
                  <a:lnTo>
                    <a:pt x="1506496" y="58737"/>
                  </a:lnTo>
                  <a:lnTo>
                    <a:pt x="1526618" y="55033"/>
                  </a:lnTo>
                  <a:lnTo>
                    <a:pt x="1546383" y="50976"/>
                  </a:lnTo>
                  <a:lnTo>
                    <a:pt x="1566703" y="47477"/>
                  </a:lnTo>
                  <a:lnTo>
                    <a:pt x="1587394" y="44352"/>
                  </a:lnTo>
                  <a:lnTo>
                    <a:pt x="1608331" y="41474"/>
                  </a:lnTo>
                  <a:lnTo>
                    <a:pt x="1628639" y="38762"/>
                  </a:lnTo>
                  <a:lnTo>
                    <a:pt x="1648528" y="36160"/>
                  </a:lnTo>
                  <a:lnTo>
                    <a:pt x="1668137" y="33631"/>
                  </a:lnTo>
                  <a:lnTo>
                    <a:pt x="1686767" y="31152"/>
                  </a:lnTo>
                  <a:lnTo>
                    <a:pt x="1722282" y="26281"/>
                  </a:lnTo>
                  <a:lnTo>
                    <a:pt x="1756588" y="21470"/>
                  </a:lnTo>
                  <a:lnTo>
                    <a:pt x="1789562" y="17479"/>
                  </a:lnTo>
                  <a:lnTo>
                    <a:pt x="1820092" y="15706"/>
                  </a:lnTo>
                  <a:lnTo>
                    <a:pt x="1849536" y="14918"/>
                  </a:lnTo>
                  <a:lnTo>
                    <a:pt x="1878497" y="14567"/>
                  </a:lnTo>
                  <a:lnTo>
                    <a:pt x="1907244" y="14412"/>
                  </a:lnTo>
                  <a:lnTo>
                    <a:pt x="1933778" y="14342"/>
                  </a:lnTo>
                  <a:lnTo>
                    <a:pt x="1958800" y="13518"/>
                  </a:lnTo>
                  <a:lnTo>
                    <a:pt x="1983151" y="10506"/>
                  </a:lnTo>
                  <a:lnTo>
                    <a:pt x="2007202" y="8638"/>
                  </a:lnTo>
                  <a:lnTo>
                    <a:pt x="2031121" y="7808"/>
                  </a:lnTo>
                  <a:lnTo>
                    <a:pt x="2066105" y="6547"/>
                  </a:lnTo>
                  <a:lnTo>
                    <a:pt x="2096139" y="2292"/>
                  </a:lnTo>
                  <a:lnTo>
                    <a:pt x="2128023" y="452"/>
                  </a:lnTo>
                  <a:lnTo>
                    <a:pt x="2158746" y="59"/>
                  </a:lnTo>
                  <a:lnTo>
                    <a:pt x="21859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07" name="SMARTInkShape-2019"/>
          <p:cNvSpPr/>
          <p:nvPr/>
        </p:nvSpPr>
        <p:spPr bwMode="auto">
          <a:xfrm>
            <a:off x="6465094" y="5965177"/>
            <a:ext cx="2314576" cy="171305"/>
          </a:xfrm>
          <a:custGeom>
            <a:avLst/>
            <a:gdLst/>
            <a:ahLst/>
            <a:cxnLst/>
            <a:rect l="0" t="0" r="0" b="0"/>
            <a:pathLst>
              <a:path w="2314576" h="171305">
                <a:moveTo>
                  <a:pt x="0" y="171304"/>
                </a:moveTo>
                <a:lnTo>
                  <a:pt x="0" y="165153"/>
                </a:lnTo>
                <a:lnTo>
                  <a:pt x="3792" y="160662"/>
                </a:lnTo>
                <a:lnTo>
                  <a:pt x="7771" y="158637"/>
                </a:lnTo>
                <a:lnTo>
                  <a:pt x="19926" y="157230"/>
                </a:lnTo>
                <a:lnTo>
                  <a:pt x="38479" y="154942"/>
                </a:lnTo>
                <a:lnTo>
                  <a:pt x="73388" y="149747"/>
                </a:lnTo>
                <a:lnTo>
                  <a:pt x="104383" y="145161"/>
                </a:lnTo>
                <a:lnTo>
                  <a:pt x="127090" y="143810"/>
                </a:lnTo>
                <a:lnTo>
                  <a:pt x="154645" y="143209"/>
                </a:lnTo>
                <a:lnTo>
                  <a:pt x="185412" y="142149"/>
                </a:lnTo>
                <a:lnTo>
                  <a:pt x="217607" y="139032"/>
                </a:lnTo>
                <a:lnTo>
                  <a:pt x="252554" y="135001"/>
                </a:lnTo>
                <a:lnTo>
                  <a:pt x="270763" y="132814"/>
                </a:lnTo>
                <a:lnTo>
                  <a:pt x="290046" y="130563"/>
                </a:lnTo>
                <a:lnTo>
                  <a:pt x="310045" y="128269"/>
                </a:lnTo>
                <a:lnTo>
                  <a:pt x="330521" y="125945"/>
                </a:lnTo>
                <a:lnTo>
                  <a:pt x="351316" y="123603"/>
                </a:lnTo>
                <a:lnTo>
                  <a:pt x="372324" y="121247"/>
                </a:lnTo>
                <a:lnTo>
                  <a:pt x="393472" y="118883"/>
                </a:lnTo>
                <a:lnTo>
                  <a:pt x="414715" y="116513"/>
                </a:lnTo>
                <a:lnTo>
                  <a:pt x="436020" y="114139"/>
                </a:lnTo>
                <a:lnTo>
                  <a:pt x="457367" y="111763"/>
                </a:lnTo>
                <a:lnTo>
                  <a:pt x="479536" y="109385"/>
                </a:lnTo>
                <a:lnTo>
                  <a:pt x="502254" y="107006"/>
                </a:lnTo>
                <a:lnTo>
                  <a:pt x="525336" y="104626"/>
                </a:lnTo>
                <a:lnTo>
                  <a:pt x="547867" y="102246"/>
                </a:lnTo>
                <a:lnTo>
                  <a:pt x="570032" y="99865"/>
                </a:lnTo>
                <a:lnTo>
                  <a:pt x="591953" y="97484"/>
                </a:lnTo>
                <a:lnTo>
                  <a:pt x="614504" y="95103"/>
                </a:lnTo>
                <a:lnTo>
                  <a:pt x="637476" y="92722"/>
                </a:lnTo>
                <a:lnTo>
                  <a:pt x="660728" y="90342"/>
                </a:lnTo>
                <a:lnTo>
                  <a:pt x="684959" y="87961"/>
                </a:lnTo>
                <a:lnTo>
                  <a:pt x="709846" y="85579"/>
                </a:lnTo>
                <a:lnTo>
                  <a:pt x="735168" y="83198"/>
                </a:lnTo>
                <a:lnTo>
                  <a:pt x="760780" y="80817"/>
                </a:lnTo>
                <a:lnTo>
                  <a:pt x="786587" y="78436"/>
                </a:lnTo>
                <a:lnTo>
                  <a:pt x="812523" y="76054"/>
                </a:lnTo>
                <a:lnTo>
                  <a:pt x="839338" y="73673"/>
                </a:lnTo>
                <a:lnTo>
                  <a:pt x="866740" y="71292"/>
                </a:lnTo>
                <a:lnTo>
                  <a:pt x="894533" y="68911"/>
                </a:lnTo>
                <a:lnTo>
                  <a:pt x="922587" y="67323"/>
                </a:lnTo>
                <a:lnTo>
                  <a:pt x="950814" y="66265"/>
                </a:lnTo>
                <a:lnTo>
                  <a:pt x="979157" y="65559"/>
                </a:lnTo>
                <a:lnTo>
                  <a:pt x="1008372" y="64295"/>
                </a:lnTo>
                <a:lnTo>
                  <a:pt x="1038166" y="62659"/>
                </a:lnTo>
                <a:lnTo>
                  <a:pt x="1068348" y="60774"/>
                </a:lnTo>
                <a:lnTo>
                  <a:pt x="1097995" y="58724"/>
                </a:lnTo>
                <a:lnTo>
                  <a:pt x="1127284" y="56563"/>
                </a:lnTo>
                <a:lnTo>
                  <a:pt x="1156335" y="54329"/>
                </a:lnTo>
                <a:lnTo>
                  <a:pt x="1185227" y="52839"/>
                </a:lnTo>
                <a:lnTo>
                  <a:pt x="1214014" y="51846"/>
                </a:lnTo>
                <a:lnTo>
                  <a:pt x="1242730" y="51184"/>
                </a:lnTo>
                <a:lnTo>
                  <a:pt x="1271399" y="49950"/>
                </a:lnTo>
                <a:lnTo>
                  <a:pt x="1300037" y="48332"/>
                </a:lnTo>
                <a:lnTo>
                  <a:pt x="1328654" y="46461"/>
                </a:lnTo>
                <a:lnTo>
                  <a:pt x="1356463" y="44419"/>
                </a:lnTo>
                <a:lnTo>
                  <a:pt x="1383733" y="42264"/>
                </a:lnTo>
                <a:lnTo>
                  <a:pt x="1410645" y="40034"/>
                </a:lnTo>
                <a:lnTo>
                  <a:pt x="1437317" y="38546"/>
                </a:lnTo>
                <a:lnTo>
                  <a:pt x="1463831" y="37555"/>
                </a:lnTo>
                <a:lnTo>
                  <a:pt x="1490237" y="36895"/>
                </a:lnTo>
                <a:lnTo>
                  <a:pt x="1516572" y="35660"/>
                </a:lnTo>
                <a:lnTo>
                  <a:pt x="1542861" y="34044"/>
                </a:lnTo>
                <a:lnTo>
                  <a:pt x="1569117" y="32172"/>
                </a:lnTo>
                <a:lnTo>
                  <a:pt x="1594560" y="30924"/>
                </a:lnTo>
                <a:lnTo>
                  <a:pt x="1619458" y="30093"/>
                </a:lnTo>
                <a:lnTo>
                  <a:pt x="1643995" y="29538"/>
                </a:lnTo>
                <a:lnTo>
                  <a:pt x="1669878" y="28375"/>
                </a:lnTo>
                <a:lnTo>
                  <a:pt x="1696658" y="26805"/>
                </a:lnTo>
                <a:lnTo>
                  <a:pt x="1724036" y="24966"/>
                </a:lnTo>
                <a:lnTo>
                  <a:pt x="1750226" y="24533"/>
                </a:lnTo>
                <a:lnTo>
                  <a:pt x="1775624" y="25038"/>
                </a:lnTo>
                <a:lnTo>
                  <a:pt x="1800493" y="26168"/>
                </a:lnTo>
                <a:lnTo>
                  <a:pt x="1825010" y="26128"/>
                </a:lnTo>
                <a:lnTo>
                  <a:pt x="1849292" y="25308"/>
                </a:lnTo>
                <a:lnTo>
                  <a:pt x="1873417" y="23967"/>
                </a:lnTo>
                <a:lnTo>
                  <a:pt x="1896644" y="23073"/>
                </a:lnTo>
                <a:lnTo>
                  <a:pt x="1919273" y="22477"/>
                </a:lnTo>
                <a:lnTo>
                  <a:pt x="1941503" y="22080"/>
                </a:lnTo>
                <a:lnTo>
                  <a:pt x="1963467" y="22609"/>
                </a:lnTo>
                <a:lnTo>
                  <a:pt x="1985252" y="23755"/>
                </a:lnTo>
                <a:lnTo>
                  <a:pt x="2006921" y="25313"/>
                </a:lnTo>
                <a:lnTo>
                  <a:pt x="2026922" y="25558"/>
                </a:lnTo>
                <a:lnTo>
                  <a:pt x="2045812" y="24928"/>
                </a:lnTo>
                <a:lnTo>
                  <a:pt x="2080825" y="22904"/>
                </a:lnTo>
                <a:lnTo>
                  <a:pt x="2112261" y="22005"/>
                </a:lnTo>
                <a:lnTo>
                  <a:pt x="2139991" y="19489"/>
                </a:lnTo>
                <a:lnTo>
                  <a:pt x="2164751" y="15724"/>
                </a:lnTo>
                <a:lnTo>
                  <a:pt x="2196540" y="9936"/>
                </a:lnTo>
                <a:lnTo>
                  <a:pt x="2225274" y="7075"/>
                </a:lnTo>
                <a:lnTo>
                  <a:pt x="2256719" y="1516"/>
                </a:lnTo>
                <a:lnTo>
                  <a:pt x="2290337" y="0"/>
                </a:lnTo>
                <a:lnTo>
                  <a:pt x="2297453" y="713"/>
                </a:lnTo>
                <a:lnTo>
                  <a:pt x="2305907" y="3676"/>
                </a:lnTo>
                <a:lnTo>
                  <a:pt x="2308796" y="5576"/>
                </a:lnTo>
                <a:lnTo>
                  <a:pt x="2314575" y="141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32" name="SMARTInkShape-Group362"/>
          <p:cNvGrpSpPr/>
          <p:nvPr/>
        </p:nvGrpSpPr>
        <p:grpSpPr>
          <a:xfrm>
            <a:off x="3071936" y="5907881"/>
            <a:ext cx="5543428" cy="815596"/>
            <a:chOff x="3071936" y="5907881"/>
            <a:chExt cx="5543428" cy="815596"/>
          </a:xfrm>
        </p:grpSpPr>
        <p:sp>
          <p:nvSpPr>
            <p:cNvPr id="2510008" name="SMARTInkShape-2020"/>
            <p:cNvSpPr/>
            <p:nvPr/>
          </p:nvSpPr>
          <p:spPr bwMode="auto">
            <a:xfrm>
              <a:off x="3322138" y="6300788"/>
              <a:ext cx="35426" cy="14288"/>
            </a:xfrm>
            <a:custGeom>
              <a:avLst/>
              <a:gdLst/>
              <a:ahLst/>
              <a:cxnLst/>
              <a:rect l="0" t="0" r="0" b="0"/>
              <a:pathLst>
                <a:path w="35426" h="14288">
                  <a:moveTo>
                    <a:pt x="6850" y="14287"/>
                  </a:moveTo>
                  <a:lnTo>
                    <a:pt x="0" y="14287"/>
                  </a:lnTo>
                  <a:lnTo>
                    <a:pt x="3585" y="14287"/>
                  </a:lnTo>
                  <a:lnTo>
                    <a:pt x="7515" y="12170"/>
                  </a:lnTo>
                  <a:lnTo>
                    <a:pt x="9675" y="10494"/>
                  </a:lnTo>
                  <a:lnTo>
                    <a:pt x="16307" y="8632"/>
                  </a:lnTo>
                  <a:lnTo>
                    <a:pt x="23753" y="7011"/>
                  </a:lnTo>
                  <a:lnTo>
                    <a:pt x="354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9" name="SMARTInkShape-2021"/>
            <p:cNvSpPr/>
            <p:nvPr/>
          </p:nvSpPr>
          <p:spPr bwMode="auto">
            <a:xfrm>
              <a:off x="3071936" y="6072188"/>
              <a:ext cx="2521621" cy="306686"/>
            </a:xfrm>
            <a:custGeom>
              <a:avLst/>
              <a:gdLst/>
              <a:ahLst/>
              <a:cxnLst/>
              <a:rect l="0" t="0" r="0" b="0"/>
              <a:pathLst>
                <a:path w="2521621" h="306686">
                  <a:moveTo>
                    <a:pt x="35595" y="250031"/>
                  </a:moveTo>
                  <a:lnTo>
                    <a:pt x="25652" y="250031"/>
                  </a:lnTo>
                  <a:lnTo>
                    <a:pt x="21122" y="252148"/>
                  </a:lnTo>
                  <a:lnTo>
                    <a:pt x="16463" y="254941"/>
                  </a:lnTo>
                  <a:lnTo>
                    <a:pt x="7004" y="256733"/>
                  </a:lnTo>
                  <a:lnTo>
                    <a:pt x="294" y="257149"/>
                  </a:lnTo>
                  <a:lnTo>
                    <a:pt x="0" y="260959"/>
                  </a:lnTo>
                  <a:lnTo>
                    <a:pt x="2048" y="264942"/>
                  </a:lnTo>
                  <a:lnTo>
                    <a:pt x="3705" y="267116"/>
                  </a:lnTo>
                  <a:lnTo>
                    <a:pt x="9780" y="269530"/>
                  </a:lnTo>
                  <a:lnTo>
                    <a:pt x="22126" y="273006"/>
                  </a:lnTo>
                  <a:lnTo>
                    <a:pt x="54693" y="288221"/>
                  </a:lnTo>
                  <a:lnTo>
                    <a:pt x="79408" y="296880"/>
                  </a:lnTo>
                  <a:lnTo>
                    <a:pt x="109337" y="301530"/>
                  </a:lnTo>
                  <a:lnTo>
                    <a:pt x="136291" y="305506"/>
                  </a:lnTo>
                  <a:lnTo>
                    <a:pt x="166502" y="306685"/>
                  </a:lnTo>
                  <a:lnTo>
                    <a:pt x="189820" y="306166"/>
                  </a:lnTo>
                  <a:lnTo>
                    <a:pt x="216058" y="303290"/>
                  </a:lnTo>
                  <a:lnTo>
                    <a:pt x="245711" y="299366"/>
                  </a:lnTo>
                  <a:lnTo>
                    <a:pt x="278999" y="294976"/>
                  </a:lnTo>
                  <a:lnTo>
                    <a:pt x="297877" y="292695"/>
                  </a:lnTo>
                  <a:lnTo>
                    <a:pt x="317606" y="290379"/>
                  </a:lnTo>
                  <a:lnTo>
                    <a:pt x="338696" y="287249"/>
                  </a:lnTo>
                  <a:lnTo>
                    <a:pt x="360694" y="283574"/>
                  </a:lnTo>
                  <a:lnTo>
                    <a:pt x="383296" y="279537"/>
                  </a:lnTo>
                  <a:lnTo>
                    <a:pt x="406302" y="275258"/>
                  </a:lnTo>
                  <a:lnTo>
                    <a:pt x="429577" y="270817"/>
                  </a:lnTo>
                  <a:lnTo>
                    <a:pt x="453031" y="266269"/>
                  </a:lnTo>
                  <a:lnTo>
                    <a:pt x="477398" y="261650"/>
                  </a:lnTo>
                  <a:lnTo>
                    <a:pt x="502375" y="256983"/>
                  </a:lnTo>
                  <a:lnTo>
                    <a:pt x="527757" y="252284"/>
                  </a:lnTo>
                  <a:lnTo>
                    <a:pt x="554203" y="248358"/>
                  </a:lnTo>
                  <a:lnTo>
                    <a:pt x="581358" y="244947"/>
                  </a:lnTo>
                  <a:lnTo>
                    <a:pt x="608987" y="241879"/>
                  </a:lnTo>
                  <a:lnTo>
                    <a:pt x="637725" y="237452"/>
                  </a:lnTo>
                  <a:lnTo>
                    <a:pt x="667203" y="232120"/>
                  </a:lnTo>
                  <a:lnTo>
                    <a:pt x="697173" y="226184"/>
                  </a:lnTo>
                  <a:lnTo>
                    <a:pt x="728266" y="220640"/>
                  </a:lnTo>
                  <a:lnTo>
                    <a:pt x="760107" y="215355"/>
                  </a:lnTo>
                  <a:lnTo>
                    <a:pt x="792447" y="210245"/>
                  </a:lnTo>
                  <a:lnTo>
                    <a:pt x="825119" y="205251"/>
                  </a:lnTo>
                  <a:lnTo>
                    <a:pt x="858013" y="200334"/>
                  </a:lnTo>
                  <a:lnTo>
                    <a:pt x="891055" y="195468"/>
                  </a:lnTo>
                  <a:lnTo>
                    <a:pt x="924989" y="190637"/>
                  </a:lnTo>
                  <a:lnTo>
                    <a:pt x="959518" y="185828"/>
                  </a:lnTo>
                  <a:lnTo>
                    <a:pt x="994444" y="181036"/>
                  </a:lnTo>
                  <a:lnTo>
                    <a:pt x="1029634" y="175459"/>
                  </a:lnTo>
                  <a:lnTo>
                    <a:pt x="1065000" y="169360"/>
                  </a:lnTo>
                  <a:lnTo>
                    <a:pt x="1100484" y="162913"/>
                  </a:lnTo>
                  <a:lnTo>
                    <a:pt x="1136046" y="156233"/>
                  </a:lnTo>
                  <a:lnTo>
                    <a:pt x="1171660" y="149399"/>
                  </a:lnTo>
                  <a:lnTo>
                    <a:pt x="1207309" y="142462"/>
                  </a:lnTo>
                  <a:lnTo>
                    <a:pt x="1242982" y="135456"/>
                  </a:lnTo>
                  <a:lnTo>
                    <a:pt x="1278670" y="128404"/>
                  </a:lnTo>
                  <a:lnTo>
                    <a:pt x="1314368" y="121321"/>
                  </a:lnTo>
                  <a:lnTo>
                    <a:pt x="1350073" y="115012"/>
                  </a:lnTo>
                  <a:lnTo>
                    <a:pt x="1385782" y="109218"/>
                  </a:lnTo>
                  <a:lnTo>
                    <a:pt x="1421495" y="103768"/>
                  </a:lnTo>
                  <a:lnTo>
                    <a:pt x="1457210" y="97753"/>
                  </a:lnTo>
                  <a:lnTo>
                    <a:pt x="1492926" y="91363"/>
                  </a:lnTo>
                  <a:lnTo>
                    <a:pt x="1528642" y="84721"/>
                  </a:lnTo>
                  <a:lnTo>
                    <a:pt x="1562773" y="78705"/>
                  </a:lnTo>
                  <a:lnTo>
                    <a:pt x="1595845" y="73107"/>
                  </a:lnTo>
                  <a:lnTo>
                    <a:pt x="1628211" y="67788"/>
                  </a:lnTo>
                  <a:lnTo>
                    <a:pt x="1660108" y="62655"/>
                  </a:lnTo>
                  <a:lnTo>
                    <a:pt x="1691691" y="57644"/>
                  </a:lnTo>
                  <a:lnTo>
                    <a:pt x="1723066" y="52717"/>
                  </a:lnTo>
                  <a:lnTo>
                    <a:pt x="1754300" y="47844"/>
                  </a:lnTo>
                  <a:lnTo>
                    <a:pt x="1785442" y="43009"/>
                  </a:lnTo>
                  <a:lnTo>
                    <a:pt x="1816523" y="38197"/>
                  </a:lnTo>
                  <a:lnTo>
                    <a:pt x="1846768" y="33402"/>
                  </a:lnTo>
                  <a:lnTo>
                    <a:pt x="1876456" y="28618"/>
                  </a:lnTo>
                  <a:lnTo>
                    <a:pt x="1905773" y="23841"/>
                  </a:lnTo>
                  <a:lnTo>
                    <a:pt x="1934049" y="19863"/>
                  </a:lnTo>
                  <a:lnTo>
                    <a:pt x="1961631" y="16416"/>
                  </a:lnTo>
                  <a:lnTo>
                    <a:pt x="1988750" y="13325"/>
                  </a:lnTo>
                  <a:lnTo>
                    <a:pt x="2014767" y="11265"/>
                  </a:lnTo>
                  <a:lnTo>
                    <a:pt x="2040050" y="9891"/>
                  </a:lnTo>
                  <a:lnTo>
                    <a:pt x="2064842" y="8975"/>
                  </a:lnTo>
                  <a:lnTo>
                    <a:pt x="2088514" y="8364"/>
                  </a:lnTo>
                  <a:lnTo>
                    <a:pt x="2111439" y="7957"/>
                  </a:lnTo>
                  <a:lnTo>
                    <a:pt x="2133866" y="7686"/>
                  </a:lnTo>
                  <a:lnTo>
                    <a:pt x="2155167" y="7505"/>
                  </a:lnTo>
                  <a:lnTo>
                    <a:pt x="2175719" y="7384"/>
                  </a:lnTo>
                  <a:lnTo>
                    <a:pt x="2195769" y="7304"/>
                  </a:lnTo>
                  <a:lnTo>
                    <a:pt x="2214692" y="7250"/>
                  </a:lnTo>
                  <a:lnTo>
                    <a:pt x="2232864" y="7215"/>
                  </a:lnTo>
                  <a:lnTo>
                    <a:pt x="2267872" y="7175"/>
                  </a:lnTo>
                  <a:lnTo>
                    <a:pt x="2301951" y="7157"/>
                  </a:lnTo>
                  <a:lnTo>
                    <a:pt x="2333502" y="5033"/>
                  </a:lnTo>
                  <a:lnTo>
                    <a:pt x="2363400" y="3030"/>
                  </a:lnTo>
                  <a:lnTo>
                    <a:pt x="2392562" y="4786"/>
                  </a:lnTo>
                  <a:lnTo>
                    <a:pt x="2419282" y="6096"/>
                  </a:lnTo>
                  <a:lnTo>
                    <a:pt x="2454521" y="4716"/>
                  </a:lnTo>
                  <a:lnTo>
                    <a:pt x="2487287" y="931"/>
                  </a:lnTo>
                  <a:lnTo>
                    <a:pt x="2517509" y="6232"/>
                  </a:lnTo>
                  <a:lnTo>
                    <a:pt x="2518879" y="5742"/>
                  </a:lnTo>
                  <a:lnTo>
                    <a:pt x="2519793" y="4622"/>
                  </a:lnTo>
                  <a:lnTo>
                    <a:pt x="25216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0" name="SMARTInkShape-2022"/>
            <p:cNvSpPr/>
            <p:nvPr/>
          </p:nvSpPr>
          <p:spPr bwMode="auto">
            <a:xfrm>
              <a:off x="5181509" y="6247606"/>
              <a:ext cx="336096" cy="238386"/>
            </a:xfrm>
            <a:custGeom>
              <a:avLst/>
              <a:gdLst/>
              <a:ahLst/>
              <a:cxnLst/>
              <a:rect l="0" t="0" r="0" b="0"/>
              <a:pathLst>
                <a:path w="336096" h="238386">
                  <a:moveTo>
                    <a:pt x="204879" y="60325"/>
                  </a:moveTo>
                  <a:lnTo>
                    <a:pt x="198728" y="54174"/>
                  </a:lnTo>
                  <a:lnTo>
                    <a:pt x="198029" y="49683"/>
                  </a:lnTo>
                  <a:lnTo>
                    <a:pt x="197137" y="48469"/>
                  </a:lnTo>
                  <a:lnTo>
                    <a:pt x="194030" y="47118"/>
                  </a:lnTo>
                  <a:lnTo>
                    <a:pt x="192883" y="45964"/>
                  </a:lnTo>
                  <a:lnTo>
                    <a:pt x="188927" y="38410"/>
                  </a:lnTo>
                  <a:lnTo>
                    <a:pt x="185883" y="33916"/>
                  </a:lnTo>
                  <a:lnTo>
                    <a:pt x="184169" y="26924"/>
                  </a:lnTo>
                  <a:lnTo>
                    <a:pt x="183543" y="15073"/>
                  </a:lnTo>
                  <a:lnTo>
                    <a:pt x="181373" y="10315"/>
                  </a:lnTo>
                  <a:lnTo>
                    <a:pt x="173512" y="793"/>
                  </a:lnTo>
                  <a:lnTo>
                    <a:pt x="171268" y="0"/>
                  </a:lnTo>
                  <a:lnTo>
                    <a:pt x="168978" y="265"/>
                  </a:lnTo>
                  <a:lnTo>
                    <a:pt x="137198" y="12807"/>
                  </a:lnTo>
                  <a:lnTo>
                    <a:pt x="108890" y="25344"/>
                  </a:lnTo>
                  <a:lnTo>
                    <a:pt x="77483" y="41229"/>
                  </a:lnTo>
                  <a:lnTo>
                    <a:pt x="42219" y="64138"/>
                  </a:lnTo>
                  <a:lnTo>
                    <a:pt x="9304" y="86659"/>
                  </a:lnTo>
                  <a:lnTo>
                    <a:pt x="2862" y="92666"/>
                  </a:lnTo>
                  <a:lnTo>
                    <a:pt x="0" y="97982"/>
                  </a:lnTo>
                  <a:lnTo>
                    <a:pt x="1618" y="100511"/>
                  </a:lnTo>
                  <a:lnTo>
                    <a:pt x="9766" y="105438"/>
                  </a:lnTo>
                  <a:lnTo>
                    <a:pt x="41690" y="114274"/>
                  </a:lnTo>
                  <a:lnTo>
                    <a:pt x="65675" y="116053"/>
                  </a:lnTo>
                  <a:lnTo>
                    <a:pt x="94327" y="118960"/>
                  </a:lnTo>
                  <a:lnTo>
                    <a:pt x="127169" y="122897"/>
                  </a:lnTo>
                  <a:lnTo>
                    <a:pt x="145929" y="125059"/>
                  </a:lnTo>
                  <a:lnTo>
                    <a:pt x="165579" y="127293"/>
                  </a:lnTo>
                  <a:lnTo>
                    <a:pt x="184235" y="129577"/>
                  </a:lnTo>
                  <a:lnTo>
                    <a:pt x="219781" y="134231"/>
                  </a:lnTo>
                  <a:lnTo>
                    <a:pt x="251983" y="141061"/>
                  </a:lnTo>
                  <a:lnTo>
                    <a:pt x="280582" y="149389"/>
                  </a:lnTo>
                  <a:lnTo>
                    <a:pt x="313740" y="163003"/>
                  </a:lnTo>
                  <a:lnTo>
                    <a:pt x="331049" y="172370"/>
                  </a:lnTo>
                  <a:lnTo>
                    <a:pt x="335029" y="177091"/>
                  </a:lnTo>
                  <a:lnTo>
                    <a:pt x="336095" y="181825"/>
                  </a:lnTo>
                  <a:lnTo>
                    <a:pt x="335219" y="186569"/>
                  </a:lnTo>
                  <a:lnTo>
                    <a:pt x="332253" y="190525"/>
                  </a:lnTo>
                  <a:lnTo>
                    <a:pt x="315115" y="200679"/>
                  </a:lnTo>
                  <a:lnTo>
                    <a:pt x="284813" y="213390"/>
                  </a:lnTo>
                  <a:lnTo>
                    <a:pt x="259455" y="222546"/>
                  </a:lnTo>
                  <a:lnTo>
                    <a:pt x="232310" y="229790"/>
                  </a:lnTo>
                  <a:lnTo>
                    <a:pt x="204370" y="234862"/>
                  </a:lnTo>
                  <a:lnTo>
                    <a:pt x="176078" y="237116"/>
                  </a:lnTo>
                  <a:lnTo>
                    <a:pt x="144751" y="238385"/>
                  </a:lnTo>
                  <a:lnTo>
                    <a:pt x="128149" y="234448"/>
                  </a:lnTo>
                  <a:lnTo>
                    <a:pt x="120388" y="231176"/>
                  </a:lnTo>
                  <a:lnTo>
                    <a:pt x="115214" y="227407"/>
                  </a:lnTo>
                  <a:lnTo>
                    <a:pt x="109465" y="218986"/>
                  </a:lnTo>
                  <a:lnTo>
                    <a:pt x="108725" y="214517"/>
                  </a:lnTo>
                  <a:lnTo>
                    <a:pt x="110021" y="205320"/>
                  </a:lnTo>
                  <a:lnTo>
                    <a:pt x="119005" y="187424"/>
                  </a:lnTo>
                  <a:lnTo>
                    <a:pt x="147729" y="153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1" name="SMARTInkShape-2023"/>
            <p:cNvSpPr/>
            <p:nvPr/>
          </p:nvSpPr>
          <p:spPr bwMode="auto">
            <a:xfrm>
              <a:off x="5529263" y="6207919"/>
              <a:ext cx="728663" cy="242463"/>
            </a:xfrm>
            <a:custGeom>
              <a:avLst/>
              <a:gdLst/>
              <a:ahLst/>
              <a:cxnLst/>
              <a:rect l="0" t="0" r="0" b="0"/>
              <a:pathLst>
                <a:path w="728663" h="242463">
                  <a:moveTo>
                    <a:pt x="0" y="0"/>
                  </a:moveTo>
                  <a:lnTo>
                    <a:pt x="9942" y="0"/>
                  </a:lnTo>
                  <a:lnTo>
                    <a:pt x="20584" y="3792"/>
                  </a:lnTo>
                  <a:lnTo>
                    <a:pt x="55344" y="30528"/>
                  </a:lnTo>
                  <a:lnTo>
                    <a:pt x="80459" y="63239"/>
                  </a:lnTo>
                  <a:lnTo>
                    <a:pt x="99775" y="91674"/>
                  </a:lnTo>
                  <a:lnTo>
                    <a:pt x="115111" y="124882"/>
                  </a:lnTo>
                  <a:lnTo>
                    <a:pt x="125035" y="159063"/>
                  </a:lnTo>
                  <a:lnTo>
                    <a:pt x="133002" y="188858"/>
                  </a:lnTo>
                  <a:lnTo>
                    <a:pt x="141418" y="224278"/>
                  </a:lnTo>
                  <a:lnTo>
                    <a:pt x="142443" y="236138"/>
                  </a:lnTo>
                  <a:lnTo>
                    <a:pt x="143380" y="238388"/>
                  </a:lnTo>
                  <a:lnTo>
                    <a:pt x="144799" y="239887"/>
                  </a:lnTo>
                  <a:lnTo>
                    <a:pt x="146539" y="240887"/>
                  </a:lnTo>
                  <a:lnTo>
                    <a:pt x="147699" y="240760"/>
                  </a:lnTo>
                  <a:lnTo>
                    <a:pt x="148472" y="239882"/>
                  </a:lnTo>
                  <a:lnTo>
                    <a:pt x="148987" y="238503"/>
                  </a:lnTo>
                  <a:lnTo>
                    <a:pt x="164451" y="211490"/>
                  </a:lnTo>
                  <a:lnTo>
                    <a:pt x="181141" y="178222"/>
                  </a:lnTo>
                  <a:lnTo>
                    <a:pt x="194560" y="152062"/>
                  </a:lnTo>
                  <a:lnTo>
                    <a:pt x="207666" y="138453"/>
                  </a:lnTo>
                  <a:lnTo>
                    <a:pt x="212263" y="135165"/>
                  </a:lnTo>
                  <a:lnTo>
                    <a:pt x="216120" y="133766"/>
                  </a:lnTo>
                  <a:lnTo>
                    <a:pt x="219487" y="133627"/>
                  </a:lnTo>
                  <a:lnTo>
                    <a:pt x="234384" y="139108"/>
                  </a:lnTo>
                  <a:lnTo>
                    <a:pt x="241225" y="147550"/>
                  </a:lnTo>
                  <a:lnTo>
                    <a:pt x="254574" y="179209"/>
                  </a:lnTo>
                  <a:lnTo>
                    <a:pt x="266670" y="214394"/>
                  </a:lnTo>
                  <a:lnTo>
                    <a:pt x="273835" y="231975"/>
                  </a:lnTo>
                  <a:lnTo>
                    <a:pt x="277013" y="235613"/>
                  </a:lnTo>
                  <a:lnTo>
                    <a:pt x="284777" y="239654"/>
                  </a:lnTo>
                  <a:lnTo>
                    <a:pt x="315137" y="242462"/>
                  </a:lnTo>
                  <a:lnTo>
                    <a:pt x="335996" y="240645"/>
                  </a:lnTo>
                  <a:lnTo>
                    <a:pt x="357258" y="232962"/>
                  </a:lnTo>
                  <a:lnTo>
                    <a:pt x="392121" y="211565"/>
                  </a:lnTo>
                  <a:lnTo>
                    <a:pt x="422475" y="188070"/>
                  </a:lnTo>
                  <a:lnTo>
                    <a:pt x="457773" y="167757"/>
                  </a:lnTo>
                  <a:lnTo>
                    <a:pt x="461423" y="165840"/>
                  </a:lnTo>
                  <a:lnTo>
                    <a:pt x="461603" y="166122"/>
                  </a:lnTo>
                  <a:lnTo>
                    <a:pt x="430528" y="198110"/>
                  </a:lnTo>
                  <a:lnTo>
                    <a:pt x="416577" y="212069"/>
                  </a:lnTo>
                  <a:lnTo>
                    <a:pt x="414243" y="215992"/>
                  </a:lnTo>
                  <a:lnTo>
                    <a:pt x="413480" y="219401"/>
                  </a:lnTo>
                  <a:lnTo>
                    <a:pt x="414168" y="230575"/>
                  </a:lnTo>
                  <a:lnTo>
                    <a:pt x="415812" y="232298"/>
                  </a:lnTo>
                  <a:lnTo>
                    <a:pt x="421871" y="234212"/>
                  </a:lnTo>
                  <a:lnTo>
                    <a:pt x="434209" y="235290"/>
                  </a:lnTo>
                  <a:lnTo>
                    <a:pt x="441160" y="233425"/>
                  </a:lnTo>
                  <a:lnTo>
                    <a:pt x="465629" y="218939"/>
                  </a:lnTo>
                  <a:lnTo>
                    <a:pt x="468883" y="214252"/>
                  </a:lnTo>
                  <a:lnTo>
                    <a:pt x="470716" y="207151"/>
                  </a:lnTo>
                  <a:lnTo>
                    <a:pt x="470972" y="204776"/>
                  </a:lnTo>
                  <a:lnTo>
                    <a:pt x="467542" y="193848"/>
                  </a:lnTo>
                  <a:lnTo>
                    <a:pt x="459415" y="187226"/>
                  </a:lnTo>
                  <a:lnTo>
                    <a:pt x="426703" y="165926"/>
                  </a:lnTo>
                  <a:lnTo>
                    <a:pt x="394531" y="150464"/>
                  </a:lnTo>
                  <a:lnTo>
                    <a:pt x="424033" y="150036"/>
                  </a:lnTo>
                  <a:lnTo>
                    <a:pt x="454352" y="150022"/>
                  </a:lnTo>
                  <a:lnTo>
                    <a:pt x="486006" y="150019"/>
                  </a:lnTo>
                  <a:lnTo>
                    <a:pt x="519893" y="150019"/>
                  </a:lnTo>
                  <a:lnTo>
                    <a:pt x="553545" y="146226"/>
                  </a:lnTo>
                  <a:lnTo>
                    <a:pt x="585063" y="143536"/>
                  </a:lnTo>
                  <a:lnTo>
                    <a:pt x="605416" y="143865"/>
                  </a:lnTo>
                  <a:lnTo>
                    <a:pt x="626815" y="152844"/>
                  </a:lnTo>
                  <a:lnTo>
                    <a:pt x="631803" y="157360"/>
                  </a:lnTo>
                  <a:lnTo>
                    <a:pt x="633133" y="159675"/>
                  </a:lnTo>
                  <a:lnTo>
                    <a:pt x="635005" y="170518"/>
                  </a:lnTo>
                  <a:lnTo>
                    <a:pt x="628472" y="201697"/>
                  </a:lnTo>
                  <a:lnTo>
                    <a:pt x="622580" y="212495"/>
                  </a:lnTo>
                  <a:lnTo>
                    <a:pt x="623016" y="213100"/>
                  </a:lnTo>
                  <a:lnTo>
                    <a:pt x="625616" y="213774"/>
                  </a:lnTo>
                  <a:lnTo>
                    <a:pt x="629418" y="211957"/>
                  </a:lnTo>
                  <a:lnTo>
                    <a:pt x="649156" y="193714"/>
                  </a:lnTo>
                  <a:lnTo>
                    <a:pt x="673847" y="161834"/>
                  </a:lnTo>
                  <a:lnTo>
                    <a:pt x="701381" y="127614"/>
                  </a:lnTo>
                  <a:lnTo>
                    <a:pt x="706748" y="124186"/>
                  </a:lnTo>
                  <a:lnTo>
                    <a:pt x="711779" y="121868"/>
                  </a:lnTo>
                  <a:lnTo>
                    <a:pt x="716660" y="118193"/>
                  </a:lnTo>
                  <a:lnTo>
                    <a:pt x="72866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2" name="SMARTInkShape-2024"/>
            <p:cNvSpPr/>
            <p:nvPr/>
          </p:nvSpPr>
          <p:spPr bwMode="auto">
            <a:xfrm>
              <a:off x="6384304" y="6193631"/>
              <a:ext cx="112030" cy="221283"/>
            </a:xfrm>
            <a:custGeom>
              <a:avLst/>
              <a:gdLst/>
              <a:ahLst/>
              <a:cxnLst/>
              <a:rect l="0" t="0" r="0" b="0"/>
              <a:pathLst>
                <a:path w="112030" h="221283">
                  <a:moveTo>
                    <a:pt x="52215" y="0"/>
                  </a:moveTo>
                  <a:lnTo>
                    <a:pt x="52215" y="3792"/>
                  </a:lnTo>
                  <a:lnTo>
                    <a:pt x="54332" y="7771"/>
                  </a:lnTo>
                  <a:lnTo>
                    <a:pt x="56007" y="9943"/>
                  </a:lnTo>
                  <a:lnTo>
                    <a:pt x="57869" y="16591"/>
                  </a:lnTo>
                  <a:lnTo>
                    <a:pt x="58369" y="49810"/>
                  </a:lnTo>
                  <a:lnTo>
                    <a:pt x="52009" y="77641"/>
                  </a:lnTo>
                  <a:lnTo>
                    <a:pt x="36544" y="109876"/>
                  </a:lnTo>
                  <a:lnTo>
                    <a:pt x="21554" y="139889"/>
                  </a:lnTo>
                  <a:lnTo>
                    <a:pt x="7852" y="168096"/>
                  </a:lnTo>
                  <a:lnTo>
                    <a:pt x="0" y="191094"/>
                  </a:lnTo>
                  <a:lnTo>
                    <a:pt x="698" y="202935"/>
                  </a:lnTo>
                  <a:lnTo>
                    <a:pt x="3654" y="211373"/>
                  </a:lnTo>
                  <a:lnTo>
                    <a:pt x="5553" y="214734"/>
                  </a:lnTo>
                  <a:lnTo>
                    <a:pt x="9995" y="216975"/>
                  </a:lnTo>
                  <a:lnTo>
                    <a:pt x="39936" y="220571"/>
                  </a:lnTo>
                  <a:lnTo>
                    <a:pt x="72631" y="221282"/>
                  </a:lnTo>
                  <a:lnTo>
                    <a:pt x="98569" y="217613"/>
                  </a:lnTo>
                  <a:lnTo>
                    <a:pt x="104549" y="214131"/>
                  </a:lnTo>
                  <a:lnTo>
                    <a:pt x="108535" y="209429"/>
                  </a:lnTo>
                  <a:lnTo>
                    <a:pt x="111193" y="203913"/>
                  </a:lnTo>
                  <a:lnTo>
                    <a:pt x="112029" y="189318"/>
                  </a:lnTo>
                  <a:lnTo>
                    <a:pt x="109365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3" name="SMARTInkShape-2025"/>
            <p:cNvSpPr/>
            <p:nvPr/>
          </p:nvSpPr>
          <p:spPr bwMode="auto">
            <a:xfrm>
              <a:off x="6286500" y="6215063"/>
              <a:ext cx="257176" cy="42863"/>
            </a:xfrm>
            <a:custGeom>
              <a:avLst/>
              <a:gdLst/>
              <a:ahLst/>
              <a:cxnLst/>
              <a:rect l="0" t="0" r="0" b="0"/>
              <a:pathLst>
                <a:path w="257176" h="42863">
                  <a:moveTo>
                    <a:pt x="0" y="42862"/>
                  </a:moveTo>
                  <a:lnTo>
                    <a:pt x="12200" y="42068"/>
                  </a:lnTo>
                  <a:lnTo>
                    <a:pt x="40951" y="37208"/>
                  </a:lnTo>
                  <a:lnTo>
                    <a:pt x="75104" y="36159"/>
                  </a:lnTo>
                  <a:lnTo>
                    <a:pt x="103230" y="35914"/>
                  </a:lnTo>
                  <a:lnTo>
                    <a:pt x="136896" y="35805"/>
                  </a:lnTo>
                  <a:lnTo>
                    <a:pt x="168793" y="31524"/>
                  </a:lnTo>
                  <a:lnTo>
                    <a:pt x="198844" y="23535"/>
                  </a:lnTo>
                  <a:lnTo>
                    <a:pt x="228075" y="12048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4" name="SMARTInkShape-2026"/>
            <p:cNvSpPr/>
            <p:nvPr/>
          </p:nvSpPr>
          <p:spPr bwMode="auto">
            <a:xfrm>
              <a:off x="6716024" y="6179344"/>
              <a:ext cx="177696" cy="202185"/>
            </a:xfrm>
            <a:custGeom>
              <a:avLst/>
              <a:gdLst/>
              <a:ahLst/>
              <a:cxnLst/>
              <a:rect l="0" t="0" r="0" b="0"/>
              <a:pathLst>
                <a:path w="177696" h="202185">
                  <a:moveTo>
                    <a:pt x="156264" y="0"/>
                  </a:moveTo>
                  <a:lnTo>
                    <a:pt x="152471" y="3792"/>
                  </a:lnTo>
                  <a:lnTo>
                    <a:pt x="148493" y="5654"/>
                  </a:lnTo>
                  <a:lnTo>
                    <a:pt x="125724" y="13444"/>
                  </a:lnTo>
                  <a:lnTo>
                    <a:pt x="91712" y="33853"/>
                  </a:lnTo>
                  <a:lnTo>
                    <a:pt x="62550" y="53283"/>
                  </a:lnTo>
                  <a:lnTo>
                    <a:pt x="37832" y="73202"/>
                  </a:lnTo>
                  <a:lnTo>
                    <a:pt x="14454" y="105858"/>
                  </a:lnTo>
                  <a:lnTo>
                    <a:pt x="5925" y="120867"/>
                  </a:lnTo>
                  <a:lnTo>
                    <a:pt x="0" y="153294"/>
                  </a:lnTo>
                  <a:lnTo>
                    <a:pt x="5850" y="165762"/>
                  </a:lnTo>
                  <a:lnTo>
                    <a:pt x="16388" y="177653"/>
                  </a:lnTo>
                  <a:lnTo>
                    <a:pt x="29009" y="185584"/>
                  </a:lnTo>
                  <a:lnTo>
                    <a:pt x="57087" y="194511"/>
                  </a:lnTo>
                  <a:lnTo>
                    <a:pt x="90542" y="202184"/>
                  </a:lnTo>
                  <a:lnTo>
                    <a:pt x="125589" y="201899"/>
                  </a:lnTo>
                  <a:lnTo>
                    <a:pt x="157317" y="189203"/>
                  </a:lnTo>
                  <a:lnTo>
                    <a:pt x="177695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5" name="SMARTInkShape-2027"/>
            <p:cNvSpPr/>
            <p:nvPr/>
          </p:nvSpPr>
          <p:spPr bwMode="auto">
            <a:xfrm>
              <a:off x="6929438" y="6279356"/>
              <a:ext cx="7144" cy="48218"/>
            </a:xfrm>
            <a:custGeom>
              <a:avLst/>
              <a:gdLst/>
              <a:ahLst/>
              <a:cxnLst/>
              <a:rect l="0" t="0" r="0" b="0"/>
              <a:pathLst>
                <a:path w="7144" h="48218">
                  <a:moveTo>
                    <a:pt x="0" y="0"/>
                  </a:moveTo>
                  <a:lnTo>
                    <a:pt x="0" y="33792"/>
                  </a:lnTo>
                  <a:lnTo>
                    <a:pt x="2116" y="40948"/>
                  </a:lnTo>
                  <a:lnTo>
                    <a:pt x="6150" y="48217"/>
                  </a:lnTo>
                  <a:lnTo>
                    <a:pt x="6481" y="48020"/>
                  </a:lnTo>
                  <a:lnTo>
                    <a:pt x="714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6" name="SMARTInkShape-2028"/>
            <p:cNvSpPr/>
            <p:nvPr/>
          </p:nvSpPr>
          <p:spPr bwMode="auto">
            <a:xfrm>
              <a:off x="6900863" y="6107906"/>
              <a:ext cx="28576" cy="56158"/>
            </a:xfrm>
            <a:custGeom>
              <a:avLst/>
              <a:gdLst/>
              <a:ahLst/>
              <a:cxnLst/>
              <a:rect l="0" t="0" r="0" b="0"/>
              <a:pathLst>
                <a:path w="28576" h="56158">
                  <a:moveTo>
                    <a:pt x="0" y="50007"/>
                  </a:moveTo>
                  <a:lnTo>
                    <a:pt x="0" y="53799"/>
                  </a:lnTo>
                  <a:lnTo>
                    <a:pt x="793" y="54916"/>
                  </a:lnTo>
                  <a:lnTo>
                    <a:pt x="2116" y="55661"/>
                  </a:lnTo>
                  <a:lnTo>
                    <a:pt x="3792" y="56157"/>
                  </a:lnTo>
                  <a:lnTo>
                    <a:pt x="5703" y="54901"/>
                  </a:lnTo>
                  <a:lnTo>
                    <a:pt x="9942" y="49272"/>
                  </a:lnTo>
                  <a:lnTo>
                    <a:pt x="23248" y="14671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7" name="SMARTInkShape-2029"/>
            <p:cNvSpPr/>
            <p:nvPr/>
          </p:nvSpPr>
          <p:spPr bwMode="auto">
            <a:xfrm>
              <a:off x="7029450" y="6173193"/>
              <a:ext cx="306334" cy="162897"/>
            </a:xfrm>
            <a:custGeom>
              <a:avLst/>
              <a:gdLst/>
              <a:ahLst/>
              <a:cxnLst/>
              <a:rect l="0" t="0" r="0" b="0"/>
              <a:pathLst>
                <a:path w="306334" h="162897">
                  <a:moveTo>
                    <a:pt x="0" y="91876"/>
                  </a:moveTo>
                  <a:lnTo>
                    <a:pt x="0" y="88084"/>
                  </a:lnTo>
                  <a:lnTo>
                    <a:pt x="794" y="86966"/>
                  </a:lnTo>
                  <a:lnTo>
                    <a:pt x="2117" y="86221"/>
                  </a:lnTo>
                  <a:lnTo>
                    <a:pt x="3793" y="85725"/>
                  </a:lnTo>
                  <a:lnTo>
                    <a:pt x="5704" y="86188"/>
                  </a:lnTo>
                  <a:lnTo>
                    <a:pt x="37028" y="104898"/>
                  </a:lnTo>
                  <a:lnTo>
                    <a:pt x="71610" y="117109"/>
                  </a:lnTo>
                  <a:lnTo>
                    <a:pt x="107024" y="125067"/>
                  </a:lnTo>
                  <a:lnTo>
                    <a:pt x="113342" y="127262"/>
                  </a:lnTo>
                  <a:lnTo>
                    <a:pt x="111758" y="129563"/>
                  </a:lnTo>
                  <a:lnTo>
                    <a:pt x="88871" y="153811"/>
                  </a:lnTo>
                  <a:lnTo>
                    <a:pt x="87123" y="158561"/>
                  </a:lnTo>
                  <a:lnTo>
                    <a:pt x="87450" y="160145"/>
                  </a:lnTo>
                  <a:lnTo>
                    <a:pt x="88463" y="161201"/>
                  </a:lnTo>
                  <a:lnTo>
                    <a:pt x="89932" y="161905"/>
                  </a:lnTo>
                  <a:lnTo>
                    <a:pt x="99583" y="162896"/>
                  </a:lnTo>
                  <a:lnTo>
                    <a:pt x="108024" y="158895"/>
                  </a:lnTo>
                  <a:lnTo>
                    <a:pt x="131083" y="138125"/>
                  </a:lnTo>
                  <a:lnTo>
                    <a:pt x="158589" y="105669"/>
                  </a:lnTo>
                  <a:lnTo>
                    <a:pt x="190929" y="71787"/>
                  </a:lnTo>
                  <a:lnTo>
                    <a:pt x="221071" y="36637"/>
                  </a:lnTo>
                  <a:lnTo>
                    <a:pt x="249955" y="10321"/>
                  </a:lnTo>
                  <a:lnTo>
                    <a:pt x="262168" y="4035"/>
                  </a:lnTo>
                  <a:lnTo>
                    <a:pt x="282944" y="0"/>
                  </a:lnTo>
                  <a:lnTo>
                    <a:pt x="297530" y="3094"/>
                  </a:lnTo>
                  <a:lnTo>
                    <a:pt x="300748" y="5700"/>
                  </a:lnTo>
                  <a:lnTo>
                    <a:pt x="304322" y="12829"/>
                  </a:lnTo>
                  <a:lnTo>
                    <a:pt x="306333" y="21976"/>
                  </a:lnTo>
                  <a:lnTo>
                    <a:pt x="305822" y="24639"/>
                  </a:lnTo>
                  <a:lnTo>
                    <a:pt x="300038" y="34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8" name="SMARTInkShape-2030"/>
            <p:cNvSpPr/>
            <p:nvPr/>
          </p:nvSpPr>
          <p:spPr bwMode="auto">
            <a:xfrm>
              <a:off x="7366320" y="6039865"/>
              <a:ext cx="827562" cy="250974"/>
            </a:xfrm>
            <a:custGeom>
              <a:avLst/>
              <a:gdLst/>
              <a:ahLst/>
              <a:cxnLst/>
              <a:rect l="0" t="0" r="0" b="0"/>
              <a:pathLst>
                <a:path w="827562" h="250974">
                  <a:moveTo>
                    <a:pt x="27461" y="160910"/>
                  </a:moveTo>
                  <a:lnTo>
                    <a:pt x="10668" y="160910"/>
                  </a:lnTo>
                  <a:lnTo>
                    <a:pt x="9122" y="162498"/>
                  </a:lnTo>
                  <a:lnTo>
                    <a:pt x="557" y="189856"/>
                  </a:lnTo>
                  <a:lnTo>
                    <a:pt x="0" y="194495"/>
                  </a:lnTo>
                  <a:lnTo>
                    <a:pt x="3615" y="203883"/>
                  </a:lnTo>
                  <a:lnTo>
                    <a:pt x="18412" y="226806"/>
                  </a:lnTo>
                  <a:lnTo>
                    <a:pt x="26350" y="233324"/>
                  </a:lnTo>
                  <a:lnTo>
                    <a:pt x="49290" y="243183"/>
                  </a:lnTo>
                  <a:lnTo>
                    <a:pt x="78618" y="246180"/>
                  </a:lnTo>
                  <a:lnTo>
                    <a:pt x="113337" y="238804"/>
                  </a:lnTo>
                  <a:lnTo>
                    <a:pt x="137999" y="229831"/>
                  </a:lnTo>
                  <a:lnTo>
                    <a:pt x="164041" y="209516"/>
                  </a:lnTo>
                  <a:lnTo>
                    <a:pt x="167539" y="204209"/>
                  </a:lnTo>
                  <a:lnTo>
                    <a:pt x="169887" y="199204"/>
                  </a:lnTo>
                  <a:lnTo>
                    <a:pt x="173576" y="194334"/>
                  </a:lnTo>
                  <a:lnTo>
                    <a:pt x="174083" y="192717"/>
                  </a:lnTo>
                  <a:lnTo>
                    <a:pt x="173628" y="191640"/>
                  </a:lnTo>
                  <a:lnTo>
                    <a:pt x="172531" y="190921"/>
                  </a:lnTo>
                  <a:lnTo>
                    <a:pt x="171800" y="191237"/>
                  </a:lnTo>
                  <a:lnTo>
                    <a:pt x="171311" y="192240"/>
                  </a:lnTo>
                  <a:lnTo>
                    <a:pt x="170986" y="193703"/>
                  </a:lnTo>
                  <a:lnTo>
                    <a:pt x="158005" y="216642"/>
                  </a:lnTo>
                  <a:lnTo>
                    <a:pt x="157353" y="219496"/>
                  </a:lnTo>
                  <a:lnTo>
                    <a:pt x="157712" y="222192"/>
                  </a:lnTo>
                  <a:lnTo>
                    <a:pt x="160228" y="227305"/>
                  </a:lnTo>
                  <a:lnTo>
                    <a:pt x="166106" y="234646"/>
                  </a:lnTo>
                  <a:lnTo>
                    <a:pt x="172690" y="237338"/>
                  </a:lnTo>
                  <a:lnTo>
                    <a:pt x="189851" y="239066"/>
                  </a:lnTo>
                  <a:lnTo>
                    <a:pt x="223148" y="231665"/>
                  </a:lnTo>
                  <a:lnTo>
                    <a:pt x="255204" y="222688"/>
                  </a:lnTo>
                  <a:lnTo>
                    <a:pt x="284467" y="208361"/>
                  </a:lnTo>
                  <a:lnTo>
                    <a:pt x="316540" y="194538"/>
                  </a:lnTo>
                  <a:lnTo>
                    <a:pt x="322629" y="189614"/>
                  </a:lnTo>
                  <a:lnTo>
                    <a:pt x="324252" y="187190"/>
                  </a:lnTo>
                  <a:lnTo>
                    <a:pt x="325335" y="186367"/>
                  </a:lnTo>
                  <a:lnTo>
                    <a:pt x="326055" y="186612"/>
                  </a:lnTo>
                  <a:lnTo>
                    <a:pt x="326537" y="187570"/>
                  </a:lnTo>
                  <a:lnTo>
                    <a:pt x="326063" y="189002"/>
                  </a:lnTo>
                  <a:lnTo>
                    <a:pt x="310681" y="210020"/>
                  </a:lnTo>
                  <a:lnTo>
                    <a:pt x="309937" y="213494"/>
                  </a:lnTo>
                  <a:lnTo>
                    <a:pt x="310235" y="216603"/>
                  </a:lnTo>
                  <a:lnTo>
                    <a:pt x="313613" y="228981"/>
                  </a:lnTo>
                  <a:lnTo>
                    <a:pt x="315066" y="230103"/>
                  </a:lnTo>
                  <a:lnTo>
                    <a:pt x="316829" y="230851"/>
                  </a:lnTo>
                  <a:lnTo>
                    <a:pt x="349875" y="232216"/>
                  </a:lnTo>
                  <a:lnTo>
                    <a:pt x="378486" y="226618"/>
                  </a:lnTo>
                  <a:lnTo>
                    <a:pt x="411771" y="217869"/>
                  </a:lnTo>
                  <a:lnTo>
                    <a:pt x="441512" y="208497"/>
                  </a:lnTo>
                  <a:lnTo>
                    <a:pt x="474693" y="204187"/>
                  </a:lnTo>
                  <a:lnTo>
                    <a:pt x="485500" y="203896"/>
                  </a:lnTo>
                  <a:lnTo>
                    <a:pt x="491120" y="205944"/>
                  </a:lnTo>
                  <a:lnTo>
                    <a:pt x="493729" y="207601"/>
                  </a:lnTo>
                  <a:lnTo>
                    <a:pt x="495469" y="209500"/>
                  </a:lnTo>
                  <a:lnTo>
                    <a:pt x="502283" y="220568"/>
                  </a:lnTo>
                  <a:lnTo>
                    <a:pt x="506516" y="223143"/>
                  </a:lnTo>
                  <a:lnTo>
                    <a:pt x="515701" y="224797"/>
                  </a:lnTo>
                  <a:lnTo>
                    <a:pt x="526578" y="225083"/>
                  </a:lnTo>
                  <a:lnTo>
                    <a:pt x="559994" y="209099"/>
                  </a:lnTo>
                  <a:lnTo>
                    <a:pt x="584649" y="187715"/>
                  </a:lnTo>
                  <a:lnTo>
                    <a:pt x="605630" y="158443"/>
                  </a:lnTo>
                  <a:lnTo>
                    <a:pt x="618135" y="129487"/>
                  </a:lnTo>
                  <a:lnTo>
                    <a:pt x="626867" y="95773"/>
                  </a:lnTo>
                  <a:lnTo>
                    <a:pt x="632365" y="62764"/>
                  </a:lnTo>
                  <a:lnTo>
                    <a:pt x="633994" y="34992"/>
                  </a:lnTo>
                  <a:lnTo>
                    <a:pt x="633796" y="4246"/>
                  </a:lnTo>
                  <a:lnTo>
                    <a:pt x="632503" y="1698"/>
                  </a:lnTo>
                  <a:lnTo>
                    <a:pt x="630848" y="0"/>
                  </a:lnTo>
                  <a:lnTo>
                    <a:pt x="628950" y="455"/>
                  </a:lnTo>
                  <a:lnTo>
                    <a:pt x="624725" y="5195"/>
                  </a:lnTo>
                  <a:lnTo>
                    <a:pt x="614751" y="32579"/>
                  </a:lnTo>
                  <a:lnTo>
                    <a:pt x="603552" y="60092"/>
                  </a:lnTo>
                  <a:lnTo>
                    <a:pt x="596441" y="93820"/>
                  </a:lnTo>
                  <a:lnTo>
                    <a:pt x="597312" y="119980"/>
                  </a:lnTo>
                  <a:lnTo>
                    <a:pt x="602265" y="153898"/>
                  </a:lnTo>
                  <a:lnTo>
                    <a:pt x="612865" y="172081"/>
                  </a:lnTo>
                  <a:lnTo>
                    <a:pt x="645541" y="203157"/>
                  </a:lnTo>
                  <a:lnTo>
                    <a:pt x="676968" y="221229"/>
                  </a:lnTo>
                  <a:lnTo>
                    <a:pt x="701894" y="231639"/>
                  </a:lnTo>
                  <a:lnTo>
                    <a:pt x="728846" y="240764"/>
                  </a:lnTo>
                  <a:lnTo>
                    <a:pt x="756700" y="247465"/>
                  </a:lnTo>
                  <a:lnTo>
                    <a:pt x="782838" y="250973"/>
                  </a:lnTo>
                  <a:lnTo>
                    <a:pt x="804509" y="250944"/>
                  </a:lnTo>
                  <a:lnTo>
                    <a:pt x="816787" y="245640"/>
                  </a:lnTo>
                  <a:lnTo>
                    <a:pt x="820378" y="240415"/>
                  </a:lnTo>
                  <a:lnTo>
                    <a:pt x="827561" y="2109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9" name="SMARTInkShape-2031"/>
            <p:cNvSpPr/>
            <p:nvPr/>
          </p:nvSpPr>
          <p:spPr bwMode="auto">
            <a:xfrm>
              <a:off x="7722394" y="6036469"/>
              <a:ext cx="392907" cy="35720"/>
            </a:xfrm>
            <a:custGeom>
              <a:avLst/>
              <a:gdLst/>
              <a:ahLst/>
              <a:cxnLst/>
              <a:rect l="0" t="0" r="0" b="0"/>
              <a:pathLst>
                <a:path w="392907" h="35720">
                  <a:moveTo>
                    <a:pt x="0" y="35719"/>
                  </a:moveTo>
                  <a:lnTo>
                    <a:pt x="0" y="31926"/>
                  </a:lnTo>
                  <a:lnTo>
                    <a:pt x="2117" y="27948"/>
                  </a:lnTo>
                  <a:lnTo>
                    <a:pt x="9943" y="18926"/>
                  </a:lnTo>
                  <a:lnTo>
                    <a:pt x="28169" y="11870"/>
                  </a:lnTo>
                  <a:lnTo>
                    <a:pt x="61263" y="4751"/>
                  </a:lnTo>
                  <a:lnTo>
                    <a:pt x="93903" y="4228"/>
                  </a:lnTo>
                  <a:lnTo>
                    <a:pt x="112608" y="5200"/>
                  </a:lnTo>
                  <a:lnTo>
                    <a:pt x="133016" y="5847"/>
                  </a:lnTo>
                  <a:lnTo>
                    <a:pt x="154559" y="6280"/>
                  </a:lnTo>
                  <a:lnTo>
                    <a:pt x="176857" y="6568"/>
                  </a:lnTo>
                  <a:lnTo>
                    <a:pt x="198867" y="7554"/>
                  </a:lnTo>
                  <a:lnTo>
                    <a:pt x="220685" y="9005"/>
                  </a:lnTo>
                  <a:lnTo>
                    <a:pt x="242373" y="10765"/>
                  </a:lnTo>
                  <a:lnTo>
                    <a:pt x="263182" y="12733"/>
                  </a:lnTo>
                  <a:lnTo>
                    <a:pt x="283405" y="14839"/>
                  </a:lnTo>
                  <a:lnTo>
                    <a:pt x="303236" y="17036"/>
                  </a:lnTo>
                  <a:lnTo>
                    <a:pt x="335855" y="17361"/>
                  </a:lnTo>
                  <a:lnTo>
                    <a:pt x="361200" y="14066"/>
                  </a:lnTo>
                  <a:lnTo>
                    <a:pt x="3929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0" name="SMARTInkShape-2032"/>
            <p:cNvSpPr/>
            <p:nvPr/>
          </p:nvSpPr>
          <p:spPr bwMode="auto">
            <a:xfrm>
              <a:off x="7529513" y="5907881"/>
              <a:ext cx="50860" cy="43749"/>
            </a:xfrm>
            <a:custGeom>
              <a:avLst/>
              <a:gdLst/>
              <a:ahLst/>
              <a:cxnLst/>
              <a:rect l="0" t="0" r="0" b="0"/>
              <a:pathLst>
                <a:path w="50860" h="43749">
                  <a:moveTo>
                    <a:pt x="0" y="0"/>
                  </a:moveTo>
                  <a:lnTo>
                    <a:pt x="9942" y="0"/>
                  </a:lnTo>
                  <a:lnTo>
                    <a:pt x="20584" y="3792"/>
                  </a:lnTo>
                  <a:lnTo>
                    <a:pt x="33791" y="13735"/>
                  </a:lnTo>
                  <a:lnTo>
                    <a:pt x="47759" y="30529"/>
                  </a:lnTo>
                  <a:lnTo>
                    <a:pt x="50096" y="35434"/>
                  </a:lnTo>
                  <a:lnTo>
                    <a:pt x="50859" y="39497"/>
                  </a:lnTo>
                  <a:lnTo>
                    <a:pt x="50575" y="43001"/>
                  </a:lnTo>
                  <a:lnTo>
                    <a:pt x="48798" y="43748"/>
                  </a:lnTo>
                  <a:lnTo>
                    <a:pt x="35718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1" name="SMARTInkShape-2033"/>
            <p:cNvSpPr/>
            <p:nvPr/>
          </p:nvSpPr>
          <p:spPr bwMode="auto">
            <a:xfrm>
              <a:off x="5607931" y="6526359"/>
              <a:ext cx="407108" cy="197118"/>
            </a:xfrm>
            <a:custGeom>
              <a:avLst/>
              <a:gdLst/>
              <a:ahLst/>
              <a:cxnLst/>
              <a:rect l="0" t="0" r="0" b="0"/>
              <a:pathLst>
                <a:path w="407108" h="197118">
                  <a:moveTo>
                    <a:pt x="7057" y="160191"/>
                  </a:moveTo>
                  <a:lnTo>
                    <a:pt x="906" y="166342"/>
                  </a:lnTo>
                  <a:lnTo>
                    <a:pt x="0" y="173398"/>
                  </a:lnTo>
                  <a:lnTo>
                    <a:pt x="765" y="173758"/>
                  </a:lnTo>
                  <a:lnTo>
                    <a:pt x="3731" y="174159"/>
                  </a:lnTo>
                  <a:lnTo>
                    <a:pt x="32801" y="164508"/>
                  </a:lnTo>
                  <a:lnTo>
                    <a:pt x="64775" y="145217"/>
                  </a:lnTo>
                  <a:lnTo>
                    <a:pt x="92894" y="122926"/>
                  </a:lnTo>
                  <a:lnTo>
                    <a:pt x="126288" y="101295"/>
                  </a:lnTo>
                  <a:lnTo>
                    <a:pt x="160136" y="76931"/>
                  </a:lnTo>
                  <a:lnTo>
                    <a:pt x="171829" y="62585"/>
                  </a:lnTo>
                  <a:lnTo>
                    <a:pt x="175538" y="53046"/>
                  </a:lnTo>
                  <a:lnTo>
                    <a:pt x="176528" y="48279"/>
                  </a:lnTo>
                  <a:lnTo>
                    <a:pt x="175600" y="43514"/>
                  </a:lnTo>
                  <a:lnTo>
                    <a:pt x="170336" y="33987"/>
                  </a:lnTo>
                  <a:lnTo>
                    <a:pt x="158446" y="23490"/>
                  </a:lnTo>
                  <a:lnTo>
                    <a:pt x="149483" y="20060"/>
                  </a:lnTo>
                  <a:lnTo>
                    <a:pt x="144870" y="19145"/>
                  </a:lnTo>
                  <a:lnTo>
                    <a:pt x="133395" y="22362"/>
                  </a:lnTo>
                  <a:lnTo>
                    <a:pt x="115663" y="33099"/>
                  </a:lnTo>
                  <a:lnTo>
                    <a:pt x="91657" y="54741"/>
                  </a:lnTo>
                  <a:lnTo>
                    <a:pt x="82227" y="72314"/>
                  </a:lnTo>
                  <a:lnTo>
                    <a:pt x="70340" y="104520"/>
                  </a:lnTo>
                  <a:lnTo>
                    <a:pt x="63758" y="125923"/>
                  </a:lnTo>
                  <a:lnTo>
                    <a:pt x="63882" y="156950"/>
                  </a:lnTo>
                  <a:lnTo>
                    <a:pt x="64856" y="167482"/>
                  </a:lnTo>
                  <a:lnTo>
                    <a:pt x="67935" y="174809"/>
                  </a:lnTo>
                  <a:lnTo>
                    <a:pt x="81716" y="187188"/>
                  </a:lnTo>
                  <a:lnTo>
                    <a:pt x="104672" y="197117"/>
                  </a:lnTo>
                  <a:lnTo>
                    <a:pt x="126641" y="196182"/>
                  </a:lnTo>
                  <a:lnTo>
                    <a:pt x="152280" y="188887"/>
                  </a:lnTo>
                  <a:lnTo>
                    <a:pt x="179551" y="175061"/>
                  </a:lnTo>
                  <a:lnTo>
                    <a:pt x="205429" y="158334"/>
                  </a:lnTo>
                  <a:lnTo>
                    <a:pt x="238077" y="128949"/>
                  </a:lnTo>
                  <a:lnTo>
                    <a:pt x="262832" y="97224"/>
                  </a:lnTo>
                  <a:lnTo>
                    <a:pt x="288738" y="61851"/>
                  </a:lnTo>
                  <a:lnTo>
                    <a:pt x="306244" y="28913"/>
                  </a:lnTo>
                  <a:lnTo>
                    <a:pt x="309892" y="23264"/>
                  </a:lnTo>
                  <a:lnTo>
                    <a:pt x="309753" y="22869"/>
                  </a:lnTo>
                  <a:lnTo>
                    <a:pt x="308867" y="23399"/>
                  </a:lnTo>
                  <a:lnTo>
                    <a:pt x="301509" y="55482"/>
                  </a:lnTo>
                  <a:lnTo>
                    <a:pt x="300949" y="88282"/>
                  </a:lnTo>
                  <a:lnTo>
                    <a:pt x="308037" y="123575"/>
                  </a:lnTo>
                  <a:lnTo>
                    <a:pt x="323103" y="140395"/>
                  </a:lnTo>
                  <a:lnTo>
                    <a:pt x="326498" y="141438"/>
                  </a:lnTo>
                  <a:lnTo>
                    <a:pt x="334503" y="140479"/>
                  </a:lnTo>
                  <a:lnTo>
                    <a:pt x="347936" y="131684"/>
                  </a:lnTo>
                  <a:lnTo>
                    <a:pt x="376182" y="101426"/>
                  </a:lnTo>
                  <a:lnTo>
                    <a:pt x="394785" y="66187"/>
                  </a:lnTo>
                  <a:lnTo>
                    <a:pt x="403850" y="43432"/>
                  </a:lnTo>
                  <a:lnTo>
                    <a:pt x="406677" y="17434"/>
                  </a:lnTo>
                  <a:lnTo>
                    <a:pt x="404799" y="11283"/>
                  </a:lnTo>
                  <a:lnTo>
                    <a:pt x="402112" y="5904"/>
                  </a:lnTo>
                  <a:lnTo>
                    <a:pt x="400918" y="867"/>
                  </a:lnTo>
                  <a:lnTo>
                    <a:pt x="401394" y="0"/>
                  </a:lnTo>
                  <a:lnTo>
                    <a:pt x="402504" y="215"/>
                  </a:lnTo>
                  <a:lnTo>
                    <a:pt x="407107" y="3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2" name="SMARTInkShape-2034"/>
            <p:cNvSpPr/>
            <p:nvPr/>
          </p:nvSpPr>
          <p:spPr bwMode="auto">
            <a:xfrm>
              <a:off x="6051099" y="6460196"/>
              <a:ext cx="271121" cy="175867"/>
            </a:xfrm>
            <a:custGeom>
              <a:avLst/>
              <a:gdLst/>
              <a:ahLst/>
              <a:cxnLst/>
              <a:rect l="0" t="0" r="0" b="0"/>
              <a:pathLst>
                <a:path w="271121" h="175867">
                  <a:moveTo>
                    <a:pt x="85382" y="90623"/>
                  </a:moveTo>
                  <a:lnTo>
                    <a:pt x="78886" y="96326"/>
                  </a:lnTo>
                  <a:lnTo>
                    <a:pt x="43769" y="125535"/>
                  </a:lnTo>
                  <a:lnTo>
                    <a:pt x="16171" y="158383"/>
                  </a:lnTo>
                  <a:lnTo>
                    <a:pt x="10965" y="165189"/>
                  </a:lnTo>
                  <a:lnTo>
                    <a:pt x="7241" y="172688"/>
                  </a:lnTo>
                  <a:lnTo>
                    <a:pt x="813" y="175866"/>
                  </a:lnTo>
                  <a:lnTo>
                    <a:pt x="428" y="175233"/>
                  </a:lnTo>
                  <a:lnTo>
                    <a:pt x="0" y="172412"/>
                  </a:lnTo>
                  <a:lnTo>
                    <a:pt x="1926" y="168513"/>
                  </a:lnTo>
                  <a:lnTo>
                    <a:pt x="3551" y="166362"/>
                  </a:lnTo>
                  <a:lnTo>
                    <a:pt x="35890" y="145218"/>
                  </a:lnTo>
                  <a:lnTo>
                    <a:pt x="61324" y="131395"/>
                  </a:lnTo>
                  <a:lnTo>
                    <a:pt x="75219" y="130704"/>
                  </a:lnTo>
                  <a:lnTo>
                    <a:pt x="106217" y="136728"/>
                  </a:lnTo>
                  <a:lnTo>
                    <a:pt x="116602" y="143129"/>
                  </a:lnTo>
                  <a:lnTo>
                    <a:pt x="129028" y="153541"/>
                  </a:lnTo>
                  <a:lnTo>
                    <a:pt x="138118" y="158274"/>
                  </a:lnTo>
                  <a:lnTo>
                    <a:pt x="157836" y="161561"/>
                  </a:lnTo>
                  <a:lnTo>
                    <a:pt x="169733" y="158119"/>
                  </a:lnTo>
                  <a:lnTo>
                    <a:pt x="183312" y="152073"/>
                  </a:lnTo>
                  <a:lnTo>
                    <a:pt x="197389" y="137669"/>
                  </a:lnTo>
                  <a:lnTo>
                    <a:pt x="219733" y="103658"/>
                  </a:lnTo>
                  <a:lnTo>
                    <a:pt x="240560" y="69026"/>
                  </a:lnTo>
                  <a:lnTo>
                    <a:pt x="254190" y="33451"/>
                  </a:lnTo>
                  <a:lnTo>
                    <a:pt x="263548" y="0"/>
                  </a:lnTo>
                  <a:lnTo>
                    <a:pt x="262897" y="45"/>
                  </a:lnTo>
                  <a:lnTo>
                    <a:pt x="260057" y="2212"/>
                  </a:lnTo>
                  <a:lnTo>
                    <a:pt x="251766" y="22270"/>
                  </a:lnTo>
                  <a:lnTo>
                    <a:pt x="242485" y="55984"/>
                  </a:lnTo>
                  <a:lnTo>
                    <a:pt x="235383" y="83799"/>
                  </a:lnTo>
                  <a:lnTo>
                    <a:pt x="229665" y="117851"/>
                  </a:lnTo>
                  <a:lnTo>
                    <a:pt x="232467" y="140230"/>
                  </a:lnTo>
                  <a:lnTo>
                    <a:pt x="238330" y="150506"/>
                  </a:lnTo>
                  <a:lnTo>
                    <a:pt x="242116" y="154357"/>
                  </a:lnTo>
                  <a:lnTo>
                    <a:pt x="250557" y="158636"/>
                  </a:lnTo>
                  <a:lnTo>
                    <a:pt x="255029" y="159778"/>
                  </a:lnTo>
                  <a:lnTo>
                    <a:pt x="258805" y="159745"/>
                  </a:lnTo>
                  <a:lnTo>
                    <a:pt x="271120" y="154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3" name="SMARTInkShape-2035"/>
            <p:cNvSpPr/>
            <p:nvPr/>
          </p:nvSpPr>
          <p:spPr bwMode="auto">
            <a:xfrm>
              <a:off x="6336506" y="6540221"/>
              <a:ext cx="192883" cy="101838"/>
            </a:xfrm>
            <a:custGeom>
              <a:avLst/>
              <a:gdLst/>
              <a:ahLst/>
              <a:cxnLst/>
              <a:rect l="0" t="0" r="0" b="0"/>
              <a:pathLst>
                <a:path w="192883" h="101838">
                  <a:moveTo>
                    <a:pt x="0" y="10598"/>
                  </a:moveTo>
                  <a:lnTo>
                    <a:pt x="3792" y="10598"/>
                  </a:lnTo>
                  <a:lnTo>
                    <a:pt x="4910" y="9804"/>
                  </a:lnTo>
                  <a:lnTo>
                    <a:pt x="5655" y="8481"/>
                  </a:lnTo>
                  <a:lnTo>
                    <a:pt x="6151" y="6805"/>
                  </a:lnTo>
                  <a:lnTo>
                    <a:pt x="10642" y="655"/>
                  </a:lnTo>
                  <a:lnTo>
                    <a:pt x="12651" y="0"/>
                  </a:lnTo>
                  <a:lnTo>
                    <a:pt x="14784" y="358"/>
                  </a:lnTo>
                  <a:lnTo>
                    <a:pt x="17000" y="1391"/>
                  </a:lnTo>
                  <a:lnTo>
                    <a:pt x="18477" y="2872"/>
                  </a:lnTo>
                  <a:lnTo>
                    <a:pt x="20118" y="6634"/>
                  </a:lnTo>
                  <a:lnTo>
                    <a:pt x="21397" y="41022"/>
                  </a:lnTo>
                  <a:lnTo>
                    <a:pt x="21428" y="76047"/>
                  </a:lnTo>
                  <a:lnTo>
                    <a:pt x="21432" y="97969"/>
                  </a:lnTo>
                  <a:lnTo>
                    <a:pt x="22225" y="99802"/>
                  </a:lnTo>
                  <a:lnTo>
                    <a:pt x="23548" y="101023"/>
                  </a:lnTo>
                  <a:lnTo>
                    <a:pt x="25224" y="101837"/>
                  </a:lnTo>
                  <a:lnTo>
                    <a:pt x="27928" y="100793"/>
                  </a:lnTo>
                  <a:lnTo>
                    <a:pt x="48167" y="83437"/>
                  </a:lnTo>
                  <a:lnTo>
                    <a:pt x="73719" y="51022"/>
                  </a:lnTo>
                  <a:lnTo>
                    <a:pt x="81815" y="37568"/>
                  </a:lnTo>
                  <a:lnTo>
                    <a:pt x="87069" y="25509"/>
                  </a:lnTo>
                  <a:lnTo>
                    <a:pt x="91723" y="19276"/>
                  </a:lnTo>
                  <a:lnTo>
                    <a:pt x="92105" y="20352"/>
                  </a:lnTo>
                  <a:lnTo>
                    <a:pt x="93643" y="43848"/>
                  </a:lnTo>
                  <a:lnTo>
                    <a:pt x="100636" y="53443"/>
                  </a:lnTo>
                  <a:lnTo>
                    <a:pt x="105846" y="58215"/>
                  </a:lnTo>
                  <a:lnTo>
                    <a:pt x="113453" y="62982"/>
                  </a:lnTo>
                  <a:lnTo>
                    <a:pt x="140629" y="71122"/>
                  </a:lnTo>
                  <a:lnTo>
                    <a:pt x="152196" y="71099"/>
                  </a:lnTo>
                  <a:lnTo>
                    <a:pt x="165274" y="67650"/>
                  </a:lnTo>
                  <a:lnTo>
                    <a:pt x="192882" y="53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4" name="SMARTInkShape-2036"/>
            <p:cNvSpPr/>
            <p:nvPr/>
          </p:nvSpPr>
          <p:spPr bwMode="auto">
            <a:xfrm>
              <a:off x="6537054" y="6431327"/>
              <a:ext cx="301750" cy="222388"/>
            </a:xfrm>
            <a:custGeom>
              <a:avLst/>
              <a:gdLst/>
              <a:ahLst/>
              <a:cxnLst/>
              <a:rect l="0" t="0" r="0" b="0"/>
              <a:pathLst>
                <a:path w="301750" h="222388">
                  <a:moveTo>
                    <a:pt x="49484" y="76629"/>
                  </a:moveTo>
                  <a:lnTo>
                    <a:pt x="49484" y="70478"/>
                  </a:lnTo>
                  <a:lnTo>
                    <a:pt x="49484" y="73572"/>
                  </a:lnTo>
                  <a:lnTo>
                    <a:pt x="48690" y="74591"/>
                  </a:lnTo>
                  <a:lnTo>
                    <a:pt x="39541" y="80153"/>
                  </a:lnTo>
                  <a:lnTo>
                    <a:pt x="37127" y="86398"/>
                  </a:lnTo>
                  <a:lnTo>
                    <a:pt x="36483" y="90286"/>
                  </a:lnTo>
                  <a:lnTo>
                    <a:pt x="15423" y="121057"/>
                  </a:lnTo>
                  <a:lnTo>
                    <a:pt x="2126" y="145529"/>
                  </a:lnTo>
                  <a:lnTo>
                    <a:pt x="0" y="157091"/>
                  </a:lnTo>
                  <a:lnTo>
                    <a:pt x="1827" y="162132"/>
                  </a:lnTo>
                  <a:lnTo>
                    <a:pt x="3424" y="164587"/>
                  </a:lnTo>
                  <a:lnTo>
                    <a:pt x="5284" y="165430"/>
                  </a:lnTo>
                  <a:lnTo>
                    <a:pt x="7317" y="165199"/>
                  </a:lnTo>
                  <a:lnTo>
                    <a:pt x="26624" y="154833"/>
                  </a:lnTo>
                  <a:lnTo>
                    <a:pt x="29482" y="152577"/>
                  </a:lnTo>
                  <a:lnTo>
                    <a:pt x="36890" y="150071"/>
                  </a:lnTo>
                  <a:lnTo>
                    <a:pt x="58690" y="148185"/>
                  </a:lnTo>
                  <a:lnTo>
                    <a:pt x="63629" y="150236"/>
                  </a:lnTo>
                  <a:lnTo>
                    <a:pt x="80568" y="159465"/>
                  </a:lnTo>
                  <a:lnTo>
                    <a:pt x="90884" y="161498"/>
                  </a:lnTo>
                  <a:lnTo>
                    <a:pt x="121669" y="162241"/>
                  </a:lnTo>
                  <a:lnTo>
                    <a:pt x="151084" y="154569"/>
                  </a:lnTo>
                  <a:lnTo>
                    <a:pt x="178385" y="141766"/>
                  </a:lnTo>
                  <a:lnTo>
                    <a:pt x="211018" y="114594"/>
                  </a:lnTo>
                  <a:lnTo>
                    <a:pt x="221788" y="96609"/>
                  </a:lnTo>
                  <a:lnTo>
                    <a:pt x="235019" y="62150"/>
                  </a:lnTo>
                  <a:lnTo>
                    <a:pt x="240188" y="40854"/>
                  </a:lnTo>
                  <a:lnTo>
                    <a:pt x="242173" y="7930"/>
                  </a:lnTo>
                  <a:lnTo>
                    <a:pt x="242237" y="4636"/>
                  </a:lnTo>
                  <a:lnTo>
                    <a:pt x="241486" y="2440"/>
                  </a:lnTo>
                  <a:lnTo>
                    <a:pt x="240191" y="976"/>
                  </a:lnTo>
                  <a:lnTo>
                    <a:pt x="238535" y="0"/>
                  </a:lnTo>
                  <a:lnTo>
                    <a:pt x="235843" y="937"/>
                  </a:lnTo>
                  <a:lnTo>
                    <a:pt x="228618" y="6211"/>
                  </a:lnTo>
                  <a:lnTo>
                    <a:pt x="219419" y="21898"/>
                  </a:lnTo>
                  <a:lnTo>
                    <a:pt x="209199" y="49325"/>
                  </a:lnTo>
                  <a:lnTo>
                    <a:pt x="201934" y="76124"/>
                  </a:lnTo>
                  <a:lnTo>
                    <a:pt x="196343" y="107259"/>
                  </a:lnTo>
                  <a:lnTo>
                    <a:pt x="199801" y="133065"/>
                  </a:lnTo>
                  <a:lnTo>
                    <a:pt x="210527" y="158879"/>
                  </a:lnTo>
                  <a:lnTo>
                    <a:pt x="224553" y="177288"/>
                  </a:lnTo>
                  <a:lnTo>
                    <a:pt x="257129" y="202607"/>
                  </a:lnTo>
                  <a:lnTo>
                    <a:pt x="289614" y="221447"/>
                  </a:lnTo>
                  <a:lnTo>
                    <a:pt x="293707" y="222387"/>
                  </a:lnTo>
                  <a:lnTo>
                    <a:pt x="297231" y="222220"/>
                  </a:lnTo>
                  <a:lnTo>
                    <a:pt x="300374" y="221315"/>
                  </a:lnTo>
                  <a:lnTo>
                    <a:pt x="301675" y="219124"/>
                  </a:lnTo>
                  <a:lnTo>
                    <a:pt x="301749" y="216076"/>
                  </a:lnTo>
                  <a:lnTo>
                    <a:pt x="299515" y="2052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5" name="SMARTInkShape-2037"/>
            <p:cNvSpPr/>
            <p:nvPr/>
          </p:nvSpPr>
          <p:spPr bwMode="auto">
            <a:xfrm>
              <a:off x="6587912" y="6479381"/>
              <a:ext cx="212939" cy="64295"/>
            </a:xfrm>
            <a:custGeom>
              <a:avLst/>
              <a:gdLst/>
              <a:ahLst/>
              <a:cxnLst/>
              <a:rect l="0" t="0" r="0" b="0"/>
              <a:pathLst>
                <a:path w="212939" h="64295">
                  <a:moveTo>
                    <a:pt x="20057" y="64294"/>
                  </a:moveTo>
                  <a:lnTo>
                    <a:pt x="5583" y="47704"/>
                  </a:lnTo>
                  <a:lnTo>
                    <a:pt x="687" y="37154"/>
                  </a:lnTo>
                  <a:lnTo>
                    <a:pt x="0" y="34294"/>
                  </a:lnTo>
                  <a:lnTo>
                    <a:pt x="1129" y="31594"/>
                  </a:lnTo>
                  <a:lnTo>
                    <a:pt x="6617" y="26477"/>
                  </a:lnTo>
                  <a:lnTo>
                    <a:pt x="35276" y="16725"/>
                  </a:lnTo>
                  <a:lnTo>
                    <a:pt x="66987" y="10336"/>
                  </a:lnTo>
                  <a:lnTo>
                    <a:pt x="102313" y="8090"/>
                  </a:lnTo>
                  <a:lnTo>
                    <a:pt x="128847" y="7564"/>
                  </a:lnTo>
                  <a:lnTo>
                    <a:pt x="162975" y="7268"/>
                  </a:lnTo>
                  <a:lnTo>
                    <a:pt x="193195" y="3388"/>
                  </a:lnTo>
                  <a:lnTo>
                    <a:pt x="2129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6" name="SMARTInkShape-2038"/>
            <p:cNvSpPr/>
            <p:nvPr/>
          </p:nvSpPr>
          <p:spPr bwMode="auto">
            <a:xfrm>
              <a:off x="6879439" y="6515100"/>
              <a:ext cx="28568" cy="92389"/>
            </a:xfrm>
            <a:custGeom>
              <a:avLst/>
              <a:gdLst/>
              <a:ahLst/>
              <a:cxnLst/>
              <a:rect l="0" t="0" r="0" b="0"/>
              <a:pathLst>
                <a:path w="28568" h="92389">
                  <a:moveTo>
                    <a:pt x="14280" y="0"/>
                  </a:moveTo>
                  <a:lnTo>
                    <a:pt x="14280" y="3793"/>
                  </a:lnTo>
                  <a:lnTo>
                    <a:pt x="12163" y="7771"/>
                  </a:lnTo>
                  <a:lnTo>
                    <a:pt x="10487" y="9943"/>
                  </a:lnTo>
                  <a:lnTo>
                    <a:pt x="8625" y="16590"/>
                  </a:lnTo>
                  <a:lnTo>
                    <a:pt x="5461" y="29257"/>
                  </a:lnTo>
                  <a:lnTo>
                    <a:pt x="1612" y="43065"/>
                  </a:lnTo>
                  <a:lnTo>
                    <a:pt x="87" y="78570"/>
                  </a:lnTo>
                  <a:lnTo>
                    <a:pt x="0" y="91248"/>
                  </a:lnTo>
                  <a:lnTo>
                    <a:pt x="791" y="91788"/>
                  </a:lnTo>
                  <a:lnTo>
                    <a:pt x="3787" y="92388"/>
                  </a:lnTo>
                  <a:lnTo>
                    <a:pt x="5697" y="90961"/>
                  </a:lnTo>
                  <a:lnTo>
                    <a:pt x="9936" y="85141"/>
                  </a:lnTo>
                  <a:lnTo>
                    <a:pt x="21479" y="54015"/>
                  </a:lnTo>
                  <a:lnTo>
                    <a:pt x="2856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7" name="SMARTInkShape-2039"/>
            <p:cNvSpPr/>
            <p:nvPr/>
          </p:nvSpPr>
          <p:spPr bwMode="auto">
            <a:xfrm>
              <a:off x="6916143" y="6465388"/>
              <a:ext cx="56158" cy="28282"/>
            </a:xfrm>
            <a:custGeom>
              <a:avLst/>
              <a:gdLst/>
              <a:ahLst/>
              <a:cxnLst/>
              <a:rect l="0" t="0" r="0" b="0"/>
              <a:pathLst>
                <a:path w="56158" h="28282">
                  <a:moveTo>
                    <a:pt x="6151" y="6850"/>
                  </a:moveTo>
                  <a:lnTo>
                    <a:pt x="6151" y="3057"/>
                  </a:lnTo>
                  <a:lnTo>
                    <a:pt x="5357" y="1940"/>
                  </a:lnTo>
                  <a:lnTo>
                    <a:pt x="4034" y="1195"/>
                  </a:lnTo>
                  <a:lnTo>
                    <a:pt x="0" y="0"/>
                  </a:lnTo>
                  <a:lnTo>
                    <a:pt x="4112" y="5467"/>
                  </a:lnTo>
                  <a:lnTo>
                    <a:pt x="5245" y="9675"/>
                  </a:lnTo>
                  <a:lnTo>
                    <a:pt x="13467" y="20298"/>
                  </a:lnTo>
                  <a:lnTo>
                    <a:pt x="21573" y="24733"/>
                  </a:lnTo>
                  <a:lnTo>
                    <a:pt x="56157" y="282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8" name="SMARTInkShape-2040"/>
            <p:cNvSpPr/>
            <p:nvPr/>
          </p:nvSpPr>
          <p:spPr bwMode="auto">
            <a:xfrm>
              <a:off x="6997751" y="6508697"/>
              <a:ext cx="253156" cy="62056"/>
            </a:xfrm>
            <a:custGeom>
              <a:avLst/>
              <a:gdLst/>
              <a:ahLst/>
              <a:cxnLst/>
              <a:rect l="0" t="0" r="0" b="0"/>
              <a:pathLst>
                <a:path w="253156" h="62056">
                  <a:moveTo>
                    <a:pt x="38843" y="6403"/>
                  </a:moveTo>
                  <a:lnTo>
                    <a:pt x="32345" y="12107"/>
                  </a:lnTo>
                  <a:lnTo>
                    <a:pt x="8144" y="30252"/>
                  </a:lnTo>
                  <a:lnTo>
                    <a:pt x="819" y="41162"/>
                  </a:lnTo>
                  <a:lnTo>
                    <a:pt x="0" y="44657"/>
                  </a:lnTo>
                  <a:lnTo>
                    <a:pt x="247" y="47781"/>
                  </a:lnTo>
                  <a:lnTo>
                    <a:pt x="3539" y="60183"/>
                  </a:lnTo>
                  <a:lnTo>
                    <a:pt x="4988" y="61306"/>
                  </a:lnTo>
                  <a:lnTo>
                    <a:pt x="6749" y="62055"/>
                  </a:lnTo>
                  <a:lnTo>
                    <a:pt x="12937" y="60770"/>
                  </a:lnTo>
                  <a:lnTo>
                    <a:pt x="20979" y="56760"/>
                  </a:lnTo>
                  <a:lnTo>
                    <a:pt x="53199" y="33230"/>
                  </a:lnTo>
                  <a:lnTo>
                    <a:pt x="71249" y="15845"/>
                  </a:lnTo>
                  <a:lnTo>
                    <a:pt x="80172" y="1757"/>
                  </a:lnTo>
                  <a:lnTo>
                    <a:pt x="79889" y="924"/>
                  </a:lnTo>
                  <a:lnTo>
                    <a:pt x="78907" y="369"/>
                  </a:lnTo>
                  <a:lnTo>
                    <a:pt x="77458" y="0"/>
                  </a:lnTo>
                  <a:lnTo>
                    <a:pt x="76493" y="546"/>
                  </a:lnTo>
                  <a:lnTo>
                    <a:pt x="75849" y="1705"/>
                  </a:lnTo>
                  <a:lnTo>
                    <a:pt x="75420" y="3271"/>
                  </a:lnTo>
                  <a:lnTo>
                    <a:pt x="69020" y="13761"/>
                  </a:lnTo>
                  <a:lnTo>
                    <a:pt x="67734" y="23114"/>
                  </a:lnTo>
                  <a:lnTo>
                    <a:pt x="69675" y="27853"/>
                  </a:lnTo>
                  <a:lnTo>
                    <a:pt x="71304" y="30228"/>
                  </a:lnTo>
                  <a:lnTo>
                    <a:pt x="73977" y="31812"/>
                  </a:lnTo>
                  <a:lnTo>
                    <a:pt x="86118" y="34040"/>
                  </a:lnTo>
                  <a:lnTo>
                    <a:pt x="118005" y="34855"/>
                  </a:lnTo>
                  <a:lnTo>
                    <a:pt x="153219" y="27191"/>
                  </a:lnTo>
                  <a:lnTo>
                    <a:pt x="188241" y="19145"/>
                  </a:lnTo>
                  <a:lnTo>
                    <a:pt x="193211" y="17279"/>
                  </a:lnTo>
                  <a:lnTo>
                    <a:pt x="197318" y="16829"/>
                  </a:lnTo>
                  <a:lnTo>
                    <a:pt x="203997" y="18446"/>
                  </a:lnTo>
                  <a:lnTo>
                    <a:pt x="214752" y="25950"/>
                  </a:lnTo>
                  <a:lnTo>
                    <a:pt x="219684" y="30436"/>
                  </a:lnTo>
                  <a:lnTo>
                    <a:pt x="222404" y="37193"/>
                  </a:lnTo>
                  <a:lnTo>
                    <a:pt x="224407" y="44694"/>
                  </a:lnTo>
                  <a:lnTo>
                    <a:pt x="227943" y="50673"/>
                  </a:lnTo>
                  <a:lnTo>
                    <a:pt x="230791" y="52585"/>
                  </a:lnTo>
                  <a:lnTo>
                    <a:pt x="238188" y="54709"/>
                  </a:lnTo>
                  <a:lnTo>
                    <a:pt x="241590" y="54482"/>
                  </a:lnTo>
                  <a:lnTo>
                    <a:pt x="253155" y="49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9" name="SMARTInkShape-2041"/>
            <p:cNvSpPr/>
            <p:nvPr/>
          </p:nvSpPr>
          <p:spPr bwMode="auto">
            <a:xfrm>
              <a:off x="7423349" y="6401342"/>
              <a:ext cx="334321" cy="230053"/>
            </a:xfrm>
            <a:custGeom>
              <a:avLst/>
              <a:gdLst/>
              <a:ahLst/>
              <a:cxnLst/>
              <a:rect l="0" t="0" r="0" b="0"/>
              <a:pathLst>
                <a:path w="334321" h="230053">
                  <a:moveTo>
                    <a:pt x="6151" y="99471"/>
                  </a:moveTo>
                  <a:lnTo>
                    <a:pt x="6151" y="103263"/>
                  </a:lnTo>
                  <a:lnTo>
                    <a:pt x="4034" y="107241"/>
                  </a:lnTo>
                  <a:lnTo>
                    <a:pt x="2358" y="109413"/>
                  </a:lnTo>
                  <a:lnTo>
                    <a:pt x="496" y="116060"/>
                  </a:lnTo>
                  <a:lnTo>
                    <a:pt x="0" y="120055"/>
                  </a:lnTo>
                  <a:lnTo>
                    <a:pt x="3094" y="133262"/>
                  </a:lnTo>
                  <a:lnTo>
                    <a:pt x="9038" y="147230"/>
                  </a:lnTo>
                  <a:lnTo>
                    <a:pt x="12044" y="150360"/>
                  </a:lnTo>
                  <a:lnTo>
                    <a:pt x="19618" y="153838"/>
                  </a:lnTo>
                  <a:lnTo>
                    <a:pt x="32808" y="155796"/>
                  </a:lnTo>
                  <a:lnTo>
                    <a:pt x="46769" y="152584"/>
                  </a:lnTo>
                  <a:lnTo>
                    <a:pt x="57168" y="146605"/>
                  </a:lnTo>
                  <a:lnTo>
                    <a:pt x="60576" y="142115"/>
                  </a:lnTo>
                  <a:lnTo>
                    <a:pt x="62493" y="135125"/>
                  </a:lnTo>
                  <a:lnTo>
                    <a:pt x="63141" y="121859"/>
                  </a:lnTo>
                  <a:lnTo>
                    <a:pt x="61114" y="115242"/>
                  </a:lnTo>
                  <a:lnTo>
                    <a:pt x="59462" y="112366"/>
                  </a:lnTo>
                  <a:lnTo>
                    <a:pt x="56773" y="110449"/>
                  </a:lnTo>
                  <a:lnTo>
                    <a:pt x="43167" y="105255"/>
                  </a:lnTo>
                  <a:lnTo>
                    <a:pt x="34769" y="99500"/>
                  </a:lnTo>
                  <a:lnTo>
                    <a:pt x="65791" y="84999"/>
                  </a:lnTo>
                  <a:lnTo>
                    <a:pt x="77902" y="79545"/>
                  </a:lnTo>
                  <a:lnTo>
                    <a:pt x="109157" y="53941"/>
                  </a:lnTo>
                  <a:lnTo>
                    <a:pt x="143586" y="25627"/>
                  </a:lnTo>
                  <a:lnTo>
                    <a:pt x="164195" y="5628"/>
                  </a:lnTo>
                  <a:lnTo>
                    <a:pt x="171908" y="2200"/>
                  </a:lnTo>
                  <a:lnTo>
                    <a:pt x="182208" y="0"/>
                  </a:lnTo>
                  <a:lnTo>
                    <a:pt x="183054" y="613"/>
                  </a:lnTo>
                  <a:lnTo>
                    <a:pt x="183994" y="3410"/>
                  </a:lnTo>
                  <a:lnTo>
                    <a:pt x="184522" y="13241"/>
                  </a:lnTo>
                  <a:lnTo>
                    <a:pt x="171291" y="45312"/>
                  </a:lnTo>
                  <a:lnTo>
                    <a:pt x="161097" y="81011"/>
                  </a:lnTo>
                  <a:lnTo>
                    <a:pt x="153837" y="109171"/>
                  </a:lnTo>
                  <a:lnTo>
                    <a:pt x="154244" y="133830"/>
                  </a:lnTo>
                  <a:lnTo>
                    <a:pt x="159391" y="160009"/>
                  </a:lnTo>
                  <a:lnTo>
                    <a:pt x="170037" y="174267"/>
                  </a:lnTo>
                  <a:lnTo>
                    <a:pt x="202741" y="200147"/>
                  </a:lnTo>
                  <a:lnTo>
                    <a:pt x="237967" y="217318"/>
                  </a:lnTo>
                  <a:lnTo>
                    <a:pt x="262638" y="225402"/>
                  </a:lnTo>
                  <a:lnTo>
                    <a:pt x="286039" y="230052"/>
                  </a:lnTo>
                  <a:lnTo>
                    <a:pt x="307023" y="229473"/>
                  </a:lnTo>
                  <a:lnTo>
                    <a:pt x="322699" y="224454"/>
                  </a:lnTo>
                  <a:lnTo>
                    <a:pt x="329102" y="220893"/>
                  </a:lnTo>
                  <a:lnTo>
                    <a:pt x="332576" y="215344"/>
                  </a:lnTo>
                  <a:lnTo>
                    <a:pt x="334320" y="200712"/>
                  </a:lnTo>
                  <a:lnTo>
                    <a:pt x="328217" y="185741"/>
                  </a:lnTo>
                  <a:lnTo>
                    <a:pt x="307159" y="161809"/>
                  </a:lnTo>
                  <a:lnTo>
                    <a:pt x="275784" y="138843"/>
                  </a:lnTo>
                  <a:lnTo>
                    <a:pt x="243469" y="121985"/>
                  </a:lnTo>
                  <a:lnTo>
                    <a:pt x="223545" y="113446"/>
                  </a:lnTo>
                  <a:lnTo>
                    <a:pt x="195271" y="108638"/>
                  </a:lnTo>
                  <a:lnTo>
                    <a:pt x="164199" y="106881"/>
                  </a:lnTo>
                  <a:lnTo>
                    <a:pt x="161523" y="105998"/>
                  </a:lnTo>
                  <a:lnTo>
                    <a:pt x="159739" y="104616"/>
                  </a:lnTo>
                  <a:lnTo>
                    <a:pt x="158549" y="102901"/>
                  </a:lnTo>
                  <a:lnTo>
                    <a:pt x="159343" y="100170"/>
                  </a:lnTo>
                  <a:lnTo>
                    <a:pt x="188910" y="67069"/>
                  </a:lnTo>
                  <a:lnTo>
                    <a:pt x="199032" y="56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0" name="SMARTInkShape-2042"/>
            <p:cNvSpPr/>
            <p:nvPr/>
          </p:nvSpPr>
          <p:spPr bwMode="auto">
            <a:xfrm>
              <a:off x="7879776" y="6326522"/>
              <a:ext cx="342681" cy="251792"/>
            </a:xfrm>
            <a:custGeom>
              <a:avLst/>
              <a:gdLst/>
              <a:ahLst/>
              <a:cxnLst/>
              <a:rect l="0" t="0" r="0" b="0"/>
              <a:pathLst>
                <a:path w="342681" h="251792">
                  <a:moveTo>
                    <a:pt x="342680" y="238584"/>
                  </a:moveTo>
                  <a:lnTo>
                    <a:pt x="338887" y="242377"/>
                  </a:lnTo>
                  <a:lnTo>
                    <a:pt x="334909" y="244239"/>
                  </a:lnTo>
                  <a:lnTo>
                    <a:pt x="332737" y="244735"/>
                  </a:lnTo>
                  <a:lnTo>
                    <a:pt x="321960" y="250441"/>
                  </a:lnTo>
                  <a:lnTo>
                    <a:pt x="311247" y="251791"/>
                  </a:lnTo>
                  <a:lnTo>
                    <a:pt x="302780" y="250275"/>
                  </a:lnTo>
                  <a:lnTo>
                    <a:pt x="270248" y="238356"/>
                  </a:lnTo>
                  <a:lnTo>
                    <a:pt x="238679" y="225221"/>
                  </a:lnTo>
                  <a:lnTo>
                    <a:pt x="211235" y="211960"/>
                  </a:lnTo>
                  <a:lnTo>
                    <a:pt x="179203" y="194183"/>
                  </a:lnTo>
                  <a:lnTo>
                    <a:pt x="144577" y="177627"/>
                  </a:lnTo>
                  <a:lnTo>
                    <a:pt x="116766" y="158875"/>
                  </a:lnTo>
                  <a:lnTo>
                    <a:pt x="82713" y="131999"/>
                  </a:lnTo>
                  <a:lnTo>
                    <a:pt x="72887" y="120834"/>
                  </a:lnTo>
                  <a:lnTo>
                    <a:pt x="67991" y="108464"/>
                  </a:lnTo>
                  <a:lnTo>
                    <a:pt x="66609" y="95822"/>
                  </a:lnTo>
                  <a:lnTo>
                    <a:pt x="68640" y="84911"/>
                  </a:lnTo>
                  <a:lnTo>
                    <a:pt x="81831" y="66052"/>
                  </a:lnTo>
                  <a:lnTo>
                    <a:pt x="108405" y="45382"/>
                  </a:lnTo>
                  <a:lnTo>
                    <a:pt x="141415" y="27969"/>
                  </a:lnTo>
                  <a:lnTo>
                    <a:pt x="168827" y="19829"/>
                  </a:lnTo>
                  <a:lnTo>
                    <a:pt x="198737" y="13566"/>
                  </a:lnTo>
                  <a:lnTo>
                    <a:pt x="227905" y="8137"/>
                  </a:lnTo>
                  <a:lnTo>
                    <a:pt x="254627" y="3078"/>
                  </a:lnTo>
                  <a:lnTo>
                    <a:pt x="289868" y="0"/>
                  </a:lnTo>
                  <a:lnTo>
                    <a:pt x="307302" y="3165"/>
                  </a:lnTo>
                  <a:lnTo>
                    <a:pt x="311951" y="6233"/>
                  </a:lnTo>
                  <a:lnTo>
                    <a:pt x="315051" y="9864"/>
                  </a:lnTo>
                  <a:lnTo>
                    <a:pt x="316323" y="13079"/>
                  </a:lnTo>
                  <a:lnTo>
                    <a:pt x="316377" y="16016"/>
                  </a:lnTo>
                  <a:lnTo>
                    <a:pt x="315620" y="18768"/>
                  </a:lnTo>
                  <a:lnTo>
                    <a:pt x="295592" y="34018"/>
                  </a:lnTo>
                  <a:lnTo>
                    <a:pt x="271217" y="46860"/>
                  </a:lnTo>
                  <a:lnTo>
                    <a:pt x="241069" y="60504"/>
                  </a:lnTo>
                  <a:lnTo>
                    <a:pt x="206503" y="74507"/>
                  </a:lnTo>
                  <a:lnTo>
                    <a:pt x="188395" y="82367"/>
                  </a:lnTo>
                  <a:lnTo>
                    <a:pt x="169974" y="90784"/>
                  </a:lnTo>
                  <a:lnTo>
                    <a:pt x="151342" y="99569"/>
                  </a:lnTo>
                  <a:lnTo>
                    <a:pt x="115824" y="117798"/>
                  </a:lnTo>
                  <a:lnTo>
                    <a:pt x="83105" y="135689"/>
                  </a:lnTo>
                  <a:lnTo>
                    <a:pt x="55334" y="151578"/>
                  </a:lnTo>
                  <a:lnTo>
                    <a:pt x="24972" y="177703"/>
                  </a:lnTo>
                  <a:lnTo>
                    <a:pt x="4687" y="197967"/>
                  </a:lnTo>
                  <a:lnTo>
                    <a:pt x="1464" y="203569"/>
                  </a:lnTo>
                  <a:lnTo>
                    <a:pt x="109" y="208891"/>
                  </a:lnTo>
                  <a:lnTo>
                    <a:pt x="0" y="214026"/>
                  </a:lnTo>
                  <a:lnTo>
                    <a:pt x="4111" y="223965"/>
                  </a:lnTo>
                  <a:lnTo>
                    <a:pt x="7429" y="228838"/>
                  </a:lnTo>
                  <a:lnTo>
                    <a:pt x="21701" y="236370"/>
                  </a:lnTo>
                  <a:lnTo>
                    <a:pt x="54165" y="245071"/>
                  </a:lnTo>
                  <a:lnTo>
                    <a:pt x="81101" y="248611"/>
                  </a:lnTo>
                  <a:lnTo>
                    <a:pt x="111594" y="247539"/>
                  </a:lnTo>
                  <a:lnTo>
                    <a:pt x="141550" y="244416"/>
                  </a:lnTo>
                  <a:lnTo>
                    <a:pt x="169945" y="239589"/>
                  </a:lnTo>
                  <a:lnTo>
                    <a:pt x="195795" y="232151"/>
                  </a:lnTo>
                  <a:lnTo>
                    <a:pt x="214163" y="219321"/>
                  </a:lnTo>
                  <a:lnTo>
                    <a:pt x="235524" y="195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1" name="SMARTInkShape-2043"/>
            <p:cNvSpPr/>
            <p:nvPr/>
          </p:nvSpPr>
          <p:spPr bwMode="auto">
            <a:xfrm>
              <a:off x="8256543" y="6329498"/>
              <a:ext cx="358821" cy="220329"/>
            </a:xfrm>
            <a:custGeom>
              <a:avLst/>
              <a:gdLst/>
              <a:ahLst/>
              <a:cxnLst/>
              <a:rect l="0" t="0" r="0" b="0"/>
              <a:pathLst>
                <a:path w="358821" h="220329">
                  <a:moveTo>
                    <a:pt x="187370" y="214177"/>
                  </a:moveTo>
                  <a:lnTo>
                    <a:pt x="177427" y="214177"/>
                  </a:lnTo>
                  <a:lnTo>
                    <a:pt x="175978" y="214971"/>
                  </a:lnTo>
                  <a:lnTo>
                    <a:pt x="175013" y="216294"/>
                  </a:lnTo>
                  <a:lnTo>
                    <a:pt x="174369" y="217970"/>
                  </a:lnTo>
                  <a:lnTo>
                    <a:pt x="172353" y="219087"/>
                  </a:lnTo>
                  <a:lnTo>
                    <a:pt x="165879" y="220328"/>
                  </a:lnTo>
                  <a:lnTo>
                    <a:pt x="159826" y="218763"/>
                  </a:lnTo>
                  <a:lnTo>
                    <a:pt x="151934" y="213987"/>
                  </a:lnTo>
                  <a:lnTo>
                    <a:pt x="146267" y="207859"/>
                  </a:lnTo>
                  <a:lnTo>
                    <a:pt x="121663" y="173542"/>
                  </a:lnTo>
                  <a:lnTo>
                    <a:pt x="106799" y="142092"/>
                  </a:lnTo>
                  <a:lnTo>
                    <a:pt x="90417" y="106936"/>
                  </a:lnTo>
                  <a:lnTo>
                    <a:pt x="81714" y="75083"/>
                  </a:lnTo>
                  <a:lnTo>
                    <a:pt x="84450" y="56018"/>
                  </a:lnTo>
                  <a:lnTo>
                    <a:pt x="94081" y="39080"/>
                  </a:lnTo>
                  <a:lnTo>
                    <a:pt x="110780" y="24008"/>
                  </a:lnTo>
                  <a:lnTo>
                    <a:pt x="138394" y="13280"/>
                  </a:lnTo>
                  <a:lnTo>
                    <a:pt x="167920" y="5074"/>
                  </a:lnTo>
                  <a:lnTo>
                    <a:pt x="200568" y="1408"/>
                  </a:lnTo>
                  <a:lnTo>
                    <a:pt x="233548" y="68"/>
                  </a:lnTo>
                  <a:lnTo>
                    <a:pt x="237205" y="0"/>
                  </a:lnTo>
                  <a:lnTo>
                    <a:pt x="238056" y="1542"/>
                  </a:lnTo>
                  <a:lnTo>
                    <a:pt x="237035" y="4158"/>
                  </a:lnTo>
                  <a:lnTo>
                    <a:pt x="234768" y="7490"/>
                  </a:lnTo>
                  <a:lnTo>
                    <a:pt x="205933" y="25036"/>
                  </a:lnTo>
                  <a:lnTo>
                    <a:pt x="179480" y="37246"/>
                  </a:lnTo>
                  <a:lnTo>
                    <a:pt x="149203" y="52726"/>
                  </a:lnTo>
                  <a:lnTo>
                    <a:pt x="118019" y="70190"/>
                  </a:lnTo>
                  <a:lnTo>
                    <a:pt x="88285" y="88535"/>
                  </a:lnTo>
                  <a:lnTo>
                    <a:pt x="59194" y="105155"/>
                  </a:lnTo>
                  <a:lnTo>
                    <a:pt x="32771" y="120479"/>
                  </a:lnTo>
                  <a:lnTo>
                    <a:pt x="6890" y="141700"/>
                  </a:lnTo>
                  <a:lnTo>
                    <a:pt x="0" y="153126"/>
                  </a:lnTo>
                  <a:lnTo>
                    <a:pt x="1337" y="157601"/>
                  </a:lnTo>
                  <a:lnTo>
                    <a:pt x="5405" y="161379"/>
                  </a:lnTo>
                  <a:lnTo>
                    <a:pt x="11290" y="164690"/>
                  </a:lnTo>
                  <a:lnTo>
                    <a:pt x="42330" y="169352"/>
                  </a:lnTo>
                  <a:lnTo>
                    <a:pt x="76605" y="170442"/>
                  </a:lnTo>
                  <a:lnTo>
                    <a:pt x="96857" y="170733"/>
                  </a:lnTo>
                  <a:lnTo>
                    <a:pt x="118297" y="171721"/>
                  </a:lnTo>
                  <a:lnTo>
                    <a:pt x="140527" y="173173"/>
                  </a:lnTo>
                  <a:lnTo>
                    <a:pt x="163285" y="174934"/>
                  </a:lnTo>
                  <a:lnTo>
                    <a:pt x="185601" y="175316"/>
                  </a:lnTo>
                  <a:lnTo>
                    <a:pt x="207622" y="174776"/>
                  </a:lnTo>
                  <a:lnTo>
                    <a:pt x="229446" y="173622"/>
                  </a:lnTo>
                  <a:lnTo>
                    <a:pt x="249552" y="172853"/>
                  </a:lnTo>
                  <a:lnTo>
                    <a:pt x="268512" y="172340"/>
                  </a:lnTo>
                  <a:lnTo>
                    <a:pt x="302014" y="170977"/>
                  </a:lnTo>
                  <a:lnTo>
                    <a:pt x="327487" y="167725"/>
                  </a:lnTo>
                  <a:lnTo>
                    <a:pt x="336343" y="164158"/>
                  </a:lnTo>
                  <a:lnTo>
                    <a:pt x="358820" y="142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33" name="SMARTInkShape-2044"/>
          <p:cNvSpPr/>
          <p:nvPr/>
        </p:nvSpPr>
        <p:spPr bwMode="auto">
          <a:xfrm>
            <a:off x="64323" y="3975232"/>
            <a:ext cx="521466" cy="1699703"/>
          </a:xfrm>
          <a:custGeom>
            <a:avLst/>
            <a:gdLst/>
            <a:ahLst/>
            <a:cxnLst/>
            <a:rect l="0" t="0" r="0" b="0"/>
            <a:pathLst>
              <a:path w="521466" h="1699703">
                <a:moveTo>
                  <a:pt x="521465" y="68131"/>
                </a:moveTo>
                <a:lnTo>
                  <a:pt x="521465" y="64338"/>
                </a:lnTo>
                <a:lnTo>
                  <a:pt x="519348" y="60360"/>
                </a:lnTo>
                <a:lnTo>
                  <a:pt x="504875" y="40990"/>
                </a:lnTo>
                <a:lnTo>
                  <a:pt x="490091" y="32837"/>
                </a:lnTo>
                <a:lnTo>
                  <a:pt x="460918" y="20562"/>
                </a:lnTo>
                <a:lnTo>
                  <a:pt x="427454" y="10991"/>
                </a:lnTo>
                <a:lnTo>
                  <a:pt x="397566" y="5957"/>
                </a:lnTo>
                <a:lnTo>
                  <a:pt x="367808" y="2348"/>
                </a:lnTo>
                <a:lnTo>
                  <a:pt x="351573" y="0"/>
                </a:lnTo>
                <a:lnTo>
                  <a:pt x="321747" y="4960"/>
                </a:lnTo>
                <a:lnTo>
                  <a:pt x="292925" y="13584"/>
                </a:lnTo>
                <a:lnTo>
                  <a:pt x="257805" y="23725"/>
                </a:lnTo>
                <a:lnTo>
                  <a:pt x="224974" y="35747"/>
                </a:lnTo>
                <a:lnTo>
                  <a:pt x="190110" y="49363"/>
                </a:lnTo>
                <a:lnTo>
                  <a:pt x="155439" y="64245"/>
                </a:lnTo>
                <a:lnTo>
                  <a:pt x="123911" y="83383"/>
                </a:lnTo>
                <a:lnTo>
                  <a:pt x="92962" y="103342"/>
                </a:lnTo>
                <a:lnTo>
                  <a:pt x="61999" y="136140"/>
                </a:lnTo>
                <a:lnTo>
                  <a:pt x="49217" y="160424"/>
                </a:lnTo>
                <a:lnTo>
                  <a:pt x="43137" y="188522"/>
                </a:lnTo>
                <a:lnTo>
                  <a:pt x="32781" y="223217"/>
                </a:lnTo>
                <a:lnTo>
                  <a:pt x="26988" y="252416"/>
                </a:lnTo>
                <a:lnTo>
                  <a:pt x="23885" y="283915"/>
                </a:lnTo>
                <a:lnTo>
                  <a:pt x="21712" y="318022"/>
                </a:lnTo>
                <a:lnTo>
                  <a:pt x="20021" y="337119"/>
                </a:lnTo>
                <a:lnTo>
                  <a:pt x="18100" y="356993"/>
                </a:lnTo>
                <a:lnTo>
                  <a:pt x="16026" y="378181"/>
                </a:lnTo>
                <a:lnTo>
                  <a:pt x="13849" y="400243"/>
                </a:lnTo>
                <a:lnTo>
                  <a:pt x="11604" y="422889"/>
                </a:lnTo>
                <a:lnTo>
                  <a:pt x="10108" y="446717"/>
                </a:lnTo>
                <a:lnTo>
                  <a:pt x="9110" y="471334"/>
                </a:lnTo>
                <a:lnTo>
                  <a:pt x="8445" y="496477"/>
                </a:lnTo>
                <a:lnTo>
                  <a:pt x="7208" y="521969"/>
                </a:lnTo>
                <a:lnTo>
                  <a:pt x="5589" y="547696"/>
                </a:lnTo>
                <a:lnTo>
                  <a:pt x="3716" y="573578"/>
                </a:lnTo>
                <a:lnTo>
                  <a:pt x="2468" y="601152"/>
                </a:lnTo>
                <a:lnTo>
                  <a:pt x="1635" y="629853"/>
                </a:lnTo>
                <a:lnTo>
                  <a:pt x="1081" y="659306"/>
                </a:lnTo>
                <a:lnTo>
                  <a:pt x="711" y="689260"/>
                </a:lnTo>
                <a:lnTo>
                  <a:pt x="464" y="719548"/>
                </a:lnTo>
                <a:lnTo>
                  <a:pt x="300" y="750059"/>
                </a:lnTo>
                <a:lnTo>
                  <a:pt x="190" y="780718"/>
                </a:lnTo>
                <a:lnTo>
                  <a:pt x="117" y="811477"/>
                </a:lnTo>
                <a:lnTo>
                  <a:pt x="68" y="842301"/>
                </a:lnTo>
                <a:lnTo>
                  <a:pt x="36" y="873963"/>
                </a:lnTo>
                <a:lnTo>
                  <a:pt x="14" y="906183"/>
                </a:lnTo>
                <a:lnTo>
                  <a:pt x="0" y="938776"/>
                </a:lnTo>
                <a:lnTo>
                  <a:pt x="784" y="970823"/>
                </a:lnTo>
                <a:lnTo>
                  <a:pt x="2100" y="1002507"/>
                </a:lnTo>
                <a:lnTo>
                  <a:pt x="3772" y="1033948"/>
                </a:lnTo>
                <a:lnTo>
                  <a:pt x="4886" y="1066022"/>
                </a:lnTo>
                <a:lnTo>
                  <a:pt x="5629" y="1098516"/>
                </a:lnTo>
                <a:lnTo>
                  <a:pt x="6124" y="1131292"/>
                </a:lnTo>
                <a:lnTo>
                  <a:pt x="7248" y="1164255"/>
                </a:lnTo>
                <a:lnTo>
                  <a:pt x="8791" y="1197342"/>
                </a:lnTo>
                <a:lnTo>
                  <a:pt x="10613" y="1230514"/>
                </a:lnTo>
                <a:lnTo>
                  <a:pt x="12622" y="1262152"/>
                </a:lnTo>
                <a:lnTo>
                  <a:pt x="14755" y="1292770"/>
                </a:lnTo>
                <a:lnTo>
                  <a:pt x="16971" y="1322707"/>
                </a:lnTo>
                <a:lnTo>
                  <a:pt x="19242" y="1352190"/>
                </a:lnTo>
                <a:lnTo>
                  <a:pt x="21549" y="1381370"/>
                </a:lnTo>
                <a:lnTo>
                  <a:pt x="23881" y="1410349"/>
                </a:lnTo>
                <a:lnTo>
                  <a:pt x="27024" y="1437605"/>
                </a:lnTo>
                <a:lnTo>
                  <a:pt x="30706" y="1463714"/>
                </a:lnTo>
                <a:lnTo>
                  <a:pt x="34748" y="1489057"/>
                </a:lnTo>
                <a:lnTo>
                  <a:pt x="42206" y="1518652"/>
                </a:lnTo>
                <a:lnTo>
                  <a:pt x="51940" y="1551083"/>
                </a:lnTo>
                <a:lnTo>
                  <a:pt x="63192" y="1585402"/>
                </a:lnTo>
                <a:lnTo>
                  <a:pt x="78631" y="1613839"/>
                </a:lnTo>
                <a:lnTo>
                  <a:pt x="96861" y="1638352"/>
                </a:lnTo>
                <a:lnTo>
                  <a:pt x="116952" y="1660252"/>
                </a:lnTo>
                <a:lnTo>
                  <a:pt x="142252" y="1675645"/>
                </a:lnTo>
                <a:lnTo>
                  <a:pt x="171025" y="1686700"/>
                </a:lnTo>
                <a:lnTo>
                  <a:pt x="202113" y="1694865"/>
                </a:lnTo>
                <a:lnTo>
                  <a:pt x="237126" y="1698720"/>
                </a:lnTo>
                <a:lnTo>
                  <a:pt x="274756" y="1699702"/>
                </a:lnTo>
                <a:lnTo>
                  <a:pt x="314129" y="1698771"/>
                </a:lnTo>
                <a:lnTo>
                  <a:pt x="353079" y="1697355"/>
                </a:lnTo>
                <a:lnTo>
                  <a:pt x="391745" y="1695618"/>
                </a:lnTo>
                <a:lnTo>
                  <a:pt x="430222" y="1693665"/>
                </a:lnTo>
                <a:lnTo>
                  <a:pt x="455874" y="1692365"/>
                </a:lnTo>
                <a:lnTo>
                  <a:pt x="507177" y="16897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0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21775" cy="685800"/>
          </a:xfrm>
        </p:spPr>
        <p:txBody>
          <a:bodyPr/>
          <a:lstStyle/>
          <a:p>
            <a:r>
              <a:rPr lang="en-US" altLang="en-US" sz="3400"/>
              <a:t>Numeric Encod. Extended to Comparisons</a:t>
            </a:r>
          </a:p>
        </p:txBody>
      </p:sp>
      <p:sp>
        <p:nvSpPr>
          <p:cNvPr id="251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Comparison operations in Hardware</a:t>
            </a:r>
          </a:p>
          <a:p>
            <a:pPr lvl="1"/>
            <a:r>
              <a:rPr lang="en-US" altLang="en-US"/>
              <a:t>IA32   -  </a:t>
            </a:r>
          </a:p>
          <a:p>
            <a:pPr lvl="2"/>
            <a:r>
              <a:rPr lang="en-US" altLang="en-US"/>
              <a:t>CC register set as result of arithmetic operations</a:t>
            </a:r>
          </a:p>
          <a:p>
            <a:pPr lvl="3"/>
            <a:r>
              <a:rPr lang="en-US" altLang="en-US"/>
              <a:t>Add, Subtract, … CMP = subtract without saving result</a:t>
            </a:r>
          </a:p>
          <a:p>
            <a:pPr lvl="2"/>
            <a:r>
              <a:rPr lang="en-US" altLang="en-US"/>
              <a:t>Jumps then test certain bits in the CC register</a:t>
            </a:r>
          </a:p>
          <a:p>
            <a:pPr lvl="3"/>
            <a:r>
              <a:rPr lang="en-US" altLang="en-US"/>
              <a:t>JLT, JLE, JEQ, JGE, JGT, JNEQ</a:t>
            </a:r>
          </a:p>
          <a:p>
            <a:pPr lvl="2"/>
            <a:r>
              <a:rPr lang="en-US" altLang="en-US"/>
              <a:t>So encoding includes a lot of Jumps</a:t>
            </a:r>
          </a:p>
          <a:p>
            <a:pPr lvl="2"/>
            <a:r>
              <a:rPr lang="en-US" altLang="en-US"/>
              <a:t>(x &lt; y) AND (y &lt; z) OR (y=x)</a:t>
            </a:r>
          </a:p>
          <a:p>
            <a:pPr lvl="3"/>
            <a:r>
              <a:rPr lang="en-US" altLang="en-US"/>
              <a:t>L0	cmp	x	y	_</a:t>
            </a:r>
          </a:p>
          <a:p>
            <a:pPr lvl="3"/>
            <a:r>
              <a:rPr lang="en-US" altLang="en-US"/>
              <a:t>_		JLT	L2</a:t>
            </a:r>
          </a:p>
          <a:p>
            <a:pPr lvl="3"/>
            <a:r>
              <a:rPr lang="en-US" altLang="en-US"/>
              <a:t> L1	LoadI	0		T1</a:t>
            </a:r>
          </a:p>
          <a:p>
            <a:pPr lvl="3"/>
            <a:r>
              <a:rPr lang="en-US" altLang="en-US"/>
              <a:t>_		JMP	L3</a:t>
            </a:r>
          </a:p>
          <a:p>
            <a:pPr lvl="3"/>
            <a:r>
              <a:rPr lang="en-US" altLang="en-US"/>
              <a:t>L2	LoadI	1	_	T1</a:t>
            </a:r>
          </a:p>
          <a:p>
            <a:pPr lvl="3"/>
            <a:r>
              <a:rPr lang="en-US" altLang="en-US"/>
              <a:t>L3	NOP </a:t>
            </a:r>
          </a:p>
        </p:txBody>
      </p:sp>
      <p:grpSp>
        <p:nvGrpSpPr>
          <p:cNvPr id="5" name="SMARTInkShape-Group364"/>
          <p:cNvGrpSpPr/>
          <p:nvPr/>
        </p:nvGrpSpPr>
        <p:grpSpPr>
          <a:xfrm>
            <a:off x="3279007" y="1665214"/>
            <a:ext cx="611110" cy="265583"/>
            <a:chOff x="3279007" y="1665214"/>
            <a:chExt cx="611110" cy="265583"/>
          </a:xfrm>
        </p:grpSpPr>
        <p:sp>
          <p:nvSpPr>
            <p:cNvPr id="2" name="SMARTInkShape-2045"/>
            <p:cNvSpPr/>
            <p:nvPr/>
          </p:nvSpPr>
          <p:spPr bwMode="auto">
            <a:xfrm>
              <a:off x="3745610" y="1671638"/>
              <a:ext cx="144507" cy="259159"/>
            </a:xfrm>
            <a:custGeom>
              <a:avLst/>
              <a:gdLst/>
              <a:ahLst/>
              <a:cxnLst/>
              <a:rect l="0" t="0" r="0" b="0"/>
              <a:pathLst>
                <a:path w="144507" h="259159">
                  <a:moveTo>
                    <a:pt x="62009" y="0"/>
                  </a:moveTo>
                  <a:lnTo>
                    <a:pt x="55858" y="0"/>
                  </a:lnTo>
                  <a:lnTo>
                    <a:pt x="49358" y="12200"/>
                  </a:lnTo>
                  <a:lnTo>
                    <a:pt x="34306" y="47320"/>
                  </a:lnTo>
                  <a:lnTo>
                    <a:pt x="21080" y="82018"/>
                  </a:lnTo>
                  <a:lnTo>
                    <a:pt x="13920" y="108684"/>
                  </a:lnTo>
                  <a:lnTo>
                    <a:pt x="8092" y="135616"/>
                  </a:lnTo>
                  <a:lnTo>
                    <a:pt x="2856" y="160815"/>
                  </a:lnTo>
                  <a:lnTo>
                    <a:pt x="0" y="185244"/>
                  </a:lnTo>
                  <a:lnTo>
                    <a:pt x="509" y="217076"/>
                  </a:lnTo>
                  <a:lnTo>
                    <a:pt x="4513" y="233003"/>
                  </a:lnTo>
                  <a:lnTo>
                    <a:pt x="11584" y="245373"/>
                  </a:lnTo>
                  <a:lnTo>
                    <a:pt x="24252" y="254046"/>
                  </a:lnTo>
                  <a:lnTo>
                    <a:pt x="32075" y="257470"/>
                  </a:lnTo>
                  <a:lnTo>
                    <a:pt x="49234" y="259158"/>
                  </a:lnTo>
                  <a:lnTo>
                    <a:pt x="76744" y="255646"/>
                  </a:lnTo>
                  <a:lnTo>
                    <a:pt x="95545" y="250145"/>
                  </a:lnTo>
                  <a:lnTo>
                    <a:pt x="122393" y="233660"/>
                  </a:lnTo>
                  <a:lnTo>
                    <a:pt x="135413" y="220530"/>
                  </a:lnTo>
                  <a:lnTo>
                    <a:pt x="142258" y="206757"/>
                  </a:lnTo>
                  <a:lnTo>
                    <a:pt x="144506" y="192698"/>
                  </a:lnTo>
                  <a:lnTo>
                    <a:pt x="142860" y="178512"/>
                  </a:lnTo>
                  <a:lnTo>
                    <a:pt x="138928" y="172189"/>
                  </a:lnTo>
                  <a:lnTo>
                    <a:pt x="126093" y="160930"/>
                  </a:lnTo>
                  <a:lnTo>
                    <a:pt x="109805" y="154868"/>
                  </a:lnTo>
                  <a:lnTo>
                    <a:pt x="101017" y="153251"/>
                  </a:lnTo>
                  <a:lnTo>
                    <a:pt x="69686" y="158561"/>
                  </a:lnTo>
                  <a:lnTo>
                    <a:pt x="42853" y="170188"/>
                  </a:lnTo>
                  <a:lnTo>
                    <a:pt x="19820" y="187480"/>
                  </a:lnTo>
                  <a:lnTo>
                    <a:pt x="11508" y="200799"/>
                  </a:lnTo>
                  <a:lnTo>
                    <a:pt x="8608" y="213069"/>
                  </a:lnTo>
                  <a:lnTo>
                    <a:pt x="9965" y="221168"/>
                  </a:lnTo>
                  <a:lnTo>
                    <a:pt x="13025" y="224439"/>
                  </a:lnTo>
                  <a:lnTo>
                    <a:pt x="22775" y="230190"/>
                  </a:lnTo>
                  <a:lnTo>
                    <a:pt x="39280" y="229042"/>
                  </a:lnTo>
                  <a:lnTo>
                    <a:pt x="69153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046"/>
            <p:cNvSpPr/>
            <p:nvPr/>
          </p:nvSpPr>
          <p:spPr bwMode="auto">
            <a:xfrm>
              <a:off x="3602374" y="1665214"/>
              <a:ext cx="125759" cy="230084"/>
            </a:xfrm>
            <a:custGeom>
              <a:avLst/>
              <a:gdLst/>
              <a:ahLst/>
              <a:cxnLst/>
              <a:rect l="0" t="0" r="0" b="0"/>
              <a:pathLst>
                <a:path w="125759" h="230084">
                  <a:moveTo>
                    <a:pt x="112376" y="13567"/>
                  </a:moveTo>
                  <a:lnTo>
                    <a:pt x="112376" y="2925"/>
                  </a:lnTo>
                  <a:lnTo>
                    <a:pt x="111582" y="1710"/>
                  </a:lnTo>
                  <a:lnTo>
                    <a:pt x="110259" y="900"/>
                  </a:lnTo>
                  <a:lnTo>
                    <a:pt x="105879" y="0"/>
                  </a:lnTo>
                  <a:lnTo>
                    <a:pt x="80265" y="137"/>
                  </a:lnTo>
                  <a:lnTo>
                    <a:pt x="62116" y="5795"/>
                  </a:lnTo>
                  <a:lnTo>
                    <a:pt x="26691" y="31393"/>
                  </a:lnTo>
                  <a:lnTo>
                    <a:pt x="4568" y="60247"/>
                  </a:lnTo>
                  <a:lnTo>
                    <a:pt x="0" y="75200"/>
                  </a:lnTo>
                  <a:lnTo>
                    <a:pt x="1048" y="82764"/>
                  </a:lnTo>
                  <a:lnTo>
                    <a:pt x="4953" y="89565"/>
                  </a:lnTo>
                  <a:lnTo>
                    <a:pt x="11981" y="97879"/>
                  </a:lnTo>
                  <a:lnTo>
                    <a:pt x="43946" y="115197"/>
                  </a:lnTo>
                  <a:lnTo>
                    <a:pt x="77553" y="133489"/>
                  </a:lnTo>
                  <a:lnTo>
                    <a:pt x="95679" y="155436"/>
                  </a:lnTo>
                  <a:lnTo>
                    <a:pt x="98863" y="160534"/>
                  </a:lnTo>
                  <a:lnTo>
                    <a:pt x="100285" y="174665"/>
                  </a:lnTo>
                  <a:lnTo>
                    <a:pt x="97477" y="189941"/>
                  </a:lnTo>
                  <a:lnTo>
                    <a:pt x="90937" y="202022"/>
                  </a:lnTo>
                  <a:lnTo>
                    <a:pt x="74538" y="217749"/>
                  </a:lnTo>
                  <a:lnTo>
                    <a:pt x="50806" y="228670"/>
                  </a:lnTo>
                  <a:lnTo>
                    <a:pt x="35005" y="230083"/>
                  </a:lnTo>
                  <a:lnTo>
                    <a:pt x="27458" y="229349"/>
                  </a:lnTo>
                  <a:lnTo>
                    <a:pt x="14839" y="222183"/>
                  </a:lnTo>
                  <a:lnTo>
                    <a:pt x="9251" y="216938"/>
                  </a:lnTo>
                  <a:lnTo>
                    <a:pt x="3043" y="202644"/>
                  </a:lnTo>
                  <a:lnTo>
                    <a:pt x="1077" y="185708"/>
                  </a:lnTo>
                  <a:lnTo>
                    <a:pt x="5227" y="158323"/>
                  </a:lnTo>
                  <a:lnTo>
                    <a:pt x="16952" y="130894"/>
                  </a:lnTo>
                  <a:lnTo>
                    <a:pt x="43962" y="97773"/>
                  </a:lnTo>
                  <a:lnTo>
                    <a:pt x="70409" y="74501"/>
                  </a:lnTo>
                  <a:lnTo>
                    <a:pt x="105850" y="48990"/>
                  </a:lnTo>
                  <a:lnTo>
                    <a:pt x="119791" y="43378"/>
                  </a:lnTo>
                  <a:lnTo>
                    <a:pt x="122082" y="41378"/>
                  </a:lnTo>
                  <a:lnTo>
                    <a:pt x="123609" y="39252"/>
                  </a:lnTo>
                  <a:lnTo>
                    <a:pt x="124627" y="38628"/>
                  </a:lnTo>
                  <a:lnTo>
                    <a:pt x="125306" y="39005"/>
                  </a:lnTo>
                  <a:lnTo>
                    <a:pt x="125758" y="40051"/>
                  </a:lnTo>
                  <a:lnTo>
                    <a:pt x="125266" y="40748"/>
                  </a:lnTo>
                  <a:lnTo>
                    <a:pt x="120782" y="42523"/>
                  </a:lnTo>
                  <a:lnTo>
                    <a:pt x="112376" y="492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2047"/>
            <p:cNvSpPr/>
            <p:nvPr/>
          </p:nvSpPr>
          <p:spPr bwMode="auto">
            <a:xfrm>
              <a:off x="3279007" y="1696162"/>
              <a:ext cx="228575" cy="221032"/>
            </a:xfrm>
            <a:custGeom>
              <a:avLst/>
              <a:gdLst/>
              <a:ahLst/>
              <a:cxnLst/>
              <a:rect l="0" t="0" r="0" b="0"/>
              <a:pathLst>
                <a:path w="228575" h="221032">
                  <a:moveTo>
                    <a:pt x="14262" y="46913"/>
                  </a:moveTo>
                  <a:lnTo>
                    <a:pt x="14262" y="26856"/>
                  </a:lnTo>
                  <a:lnTo>
                    <a:pt x="13468" y="26398"/>
                  </a:lnTo>
                  <a:lnTo>
                    <a:pt x="10470" y="25889"/>
                  </a:lnTo>
                  <a:lnTo>
                    <a:pt x="9352" y="27341"/>
                  </a:lnTo>
                  <a:lnTo>
                    <a:pt x="7559" y="38961"/>
                  </a:lnTo>
                  <a:lnTo>
                    <a:pt x="7157" y="69528"/>
                  </a:lnTo>
                  <a:lnTo>
                    <a:pt x="7123" y="104219"/>
                  </a:lnTo>
                  <a:lnTo>
                    <a:pt x="5002" y="132669"/>
                  </a:lnTo>
                  <a:lnTo>
                    <a:pt x="416" y="167732"/>
                  </a:lnTo>
                  <a:lnTo>
                    <a:pt x="61" y="179699"/>
                  </a:lnTo>
                  <a:lnTo>
                    <a:pt x="0" y="174187"/>
                  </a:lnTo>
                  <a:lnTo>
                    <a:pt x="6127" y="141398"/>
                  </a:lnTo>
                  <a:lnTo>
                    <a:pt x="7716" y="105823"/>
                  </a:lnTo>
                  <a:lnTo>
                    <a:pt x="13557" y="76891"/>
                  </a:lnTo>
                  <a:lnTo>
                    <a:pt x="24195" y="45124"/>
                  </a:lnTo>
                  <a:lnTo>
                    <a:pt x="37420" y="14369"/>
                  </a:lnTo>
                  <a:lnTo>
                    <a:pt x="45192" y="4668"/>
                  </a:lnTo>
                  <a:lnTo>
                    <a:pt x="51292" y="356"/>
                  </a:lnTo>
                  <a:lnTo>
                    <a:pt x="54030" y="0"/>
                  </a:lnTo>
                  <a:lnTo>
                    <a:pt x="59188" y="1721"/>
                  </a:lnTo>
                  <a:lnTo>
                    <a:pt x="64127" y="9365"/>
                  </a:lnTo>
                  <a:lnTo>
                    <a:pt x="68174" y="21494"/>
                  </a:lnTo>
                  <a:lnTo>
                    <a:pt x="71246" y="46966"/>
                  </a:lnTo>
                  <a:lnTo>
                    <a:pt x="75243" y="79296"/>
                  </a:lnTo>
                  <a:lnTo>
                    <a:pt x="72900" y="113217"/>
                  </a:lnTo>
                  <a:lnTo>
                    <a:pt x="71853" y="143729"/>
                  </a:lnTo>
                  <a:lnTo>
                    <a:pt x="71543" y="172084"/>
                  </a:lnTo>
                  <a:lnTo>
                    <a:pt x="71420" y="207648"/>
                  </a:lnTo>
                  <a:lnTo>
                    <a:pt x="71417" y="208839"/>
                  </a:lnTo>
                  <a:lnTo>
                    <a:pt x="71415" y="208838"/>
                  </a:lnTo>
                  <a:lnTo>
                    <a:pt x="71413" y="206721"/>
                  </a:lnTo>
                  <a:lnTo>
                    <a:pt x="77066" y="178994"/>
                  </a:lnTo>
                  <a:lnTo>
                    <a:pt x="82348" y="150871"/>
                  </a:lnTo>
                  <a:lnTo>
                    <a:pt x="93967" y="117403"/>
                  </a:lnTo>
                  <a:lnTo>
                    <a:pt x="109580" y="84468"/>
                  </a:lnTo>
                  <a:lnTo>
                    <a:pt x="129288" y="54601"/>
                  </a:lnTo>
                  <a:lnTo>
                    <a:pt x="143172" y="37630"/>
                  </a:lnTo>
                  <a:lnTo>
                    <a:pt x="157280" y="27441"/>
                  </a:lnTo>
                  <a:lnTo>
                    <a:pt x="169371" y="24501"/>
                  </a:lnTo>
                  <a:lnTo>
                    <a:pt x="174818" y="24828"/>
                  </a:lnTo>
                  <a:lnTo>
                    <a:pt x="179243" y="27427"/>
                  </a:lnTo>
                  <a:lnTo>
                    <a:pt x="186276" y="36665"/>
                  </a:lnTo>
                  <a:lnTo>
                    <a:pt x="194698" y="59046"/>
                  </a:lnTo>
                  <a:lnTo>
                    <a:pt x="198428" y="89578"/>
                  </a:lnTo>
                  <a:lnTo>
                    <a:pt x="199534" y="123760"/>
                  </a:lnTo>
                  <a:lnTo>
                    <a:pt x="199861" y="159023"/>
                  </a:lnTo>
                  <a:lnTo>
                    <a:pt x="199959" y="187022"/>
                  </a:lnTo>
                  <a:lnTo>
                    <a:pt x="195875" y="215435"/>
                  </a:lnTo>
                  <a:lnTo>
                    <a:pt x="196456" y="218793"/>
                  </a:lnTo>
                  <a:lnTo>
                    <a:pt x="197637" y="221031"/>
                  </a:lnTo>
                  <a:lnTo>
                    <a:pt x="198425" y="220935"/>
                  </a:lnTo>
                  <a:lnTo>
                    <a:pt x="199300" y="216596"/>
                  </a:lnTo>
                  <a:lnTo>
                    <a:pt x="202024" y="184381"/>
                  </a:lnTo>
                  <a:lnTo>
                    <a:pt x="207743" y="150350"/>
                  </a:lnTo>
                  <a:lnTo>
                    <a:pt x="212966" y="124635"/>
                  </a:lnTo>
                  <a:lnTo>
                    <a:pt x="223244" y="91814"/>
                  </a:lnTo>
                  <a:lnTo>
                    <a:pt x="228574" y="75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" name="SMARTInkShape-Group365"/>
          <p:cNvGrpSpPr/>
          <p:nvPr/>
        </p:nvGrpSpPr>
        <p:grpSpPr>
          <a:xfrm>
            <a:off x="3901003" y="1614488"/>
            <a:ext cx="649567" cy="328613"/>
            <a:chOff x="3901003" y="1614488"/>
            <a:chExt cx="649567" cy="328613"/>
          </a:xfrm>
        </p:grpSpPr>
        <p:sp>
          <p:nvSpPr>
            <p:cNvPr id="6" name="SMARTInkShape-2048"/>
            <p:cNvSpPr/>
            <p:nvPr/>
          </p:nvSpPr>
          <p:spPr bwMode="auto">
            <a:xfrm>
              <a:off x="4379671" y="1614488"/>
              <a:ext cx="106605" cy="328613"/>
            </a:xfrm>
            <a:custGeom>
              <a:avLst/>
              <a:gdLst/>
              <a:ahLst/>
              <a:cxnLst/>
              <a:rect l="0" t="0" r="0" b="0"/>
              <a:pathLst>
                <a:path w="106605" h="328613">
                  <a:moveTo>
                    <a:pt x="106604" y="0"/>
                  </a:moveTo>
                  <a:lnTo>
                    <a:pt x="93625" y="31660"/>
                  </a:lnTo>
                  <a:lnTo>
                    <a:pt x="80975" y="62650"/>
                  </a:lnTo>
                  <a:lnTo>
                    <a:pt x="69019" y="88169"/>
                  </a:lnTo>
                  <a:lnTo>
                    <a:pt x="55768" y="115386"/>
                  </a:lnTo>
                  <a:lnTo>
                    <a:pt x="42735" y="144151"/>
                  </a:lnTo>
                  <a:lnTo>
                    <a:pt x="31651" y="175457"/>
                  </a:lnTo>
                  <a:lnTo>
                    <a:pt x="21433" y="205774"/>
                  </a:lnTo>
                  <a:lnTo>
                    <a:pt x="12394" y="235124"/>
                  </a:lnTo>
                  <a:lnTo>
                    <a:pt x="5731" y="264043"/>
                  </a:lnTo>
                  <a:lnTo>
                    <a:pt x="1309" y="299514"/>
                  </a:lnTo>
                  <a:lnTo>
                    <a:pt x="0" y="322548"/>
                  </a:lnTo>
                  <a:lnTo>
                    <a:pt x="609" y="326157"/>
                  </a:lnTo>
                  <a:lnTo>
                    <a:pt x="1810" y="327769"/>
                  </a:lnTo>
                  <a:lnTo>
                    <a:pt x="6592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049"/>
            <p:cNvSpPr/>
            <p:nvPr/>
          </p:nvSpPr>
          <p:spPr bwMode="auto">
            <a:xfrm>
              <a:off x="4323060" y="1664494"/>
              <a:ext cx="227510" cy="163728"/>
            </a:xfrm>
            <a:custGeom>
              <a:avLst/>
              <a:gdLst/>
              <a:ahLst/>
              <a:cxnLst/>
              <a:rect l="0" t="0" r="0" b="0"/>
              <a:pathLst>
                <a:path w="227510" h="163728">
                  <a:moveTo>
                    <a:pt x="34628" y="0"/>
                  </a:moveTo>
                  <a:lnTo>
                    <a:pt x="34628" y="14434"/>
                  </a:lnTo>
                  <a:lnTo>
                    <a:pt x="30394" y="22555"/>
                  </a:lnTo>
                  <a:lnTo>
                    <a:pt x="11335" y="54338"/>
                  </a:lnTo>
                  <a:lnTo>
                    <a:pt x="4432" y="70188"/>
                  </a:lnTo>
                  <a:lnTo>
                    <a:pt x="0" y="99765"/>
                  </a:lnTo>
                  <a:lnTo>
                    <a:pt x="1349" y="121370"/>
                  </a:lnTo>
                  <a:lnTo>
                    <a:pt x="2917" y="128539"/>
                  </a:lnTo>
                  <a:lnTo>
                    <a:pt x="11009" y="140737"/>
                  </a:lnTo>
                  <a:lnTo>
                    <a:pt x="23337" y="150656"/>
                  </a:lnTo>
                  <a:lnTo>
                    <a:pt x="39399" y="157710"/>
                  </a:lnTo>
                  <a:lnTo>
                    <a:pt x="70084" y="162352"/>
                  </a:lnTo>
                  <a:lnTo>
                    <a:pt x="104312" y="163727"/>
                  </a:lnTo>
                  <a:lnTo>
                    <a:pt x="129892" y="159815"/>
                  </a:lnTo>
                  <a:lnTo>
                    <a:pt x="155548" y="152785"/>
                  </a:lnTo>
                  <a:lnTo>
                    <a:pt x="187843" y="139108"/>
                  </a:lnTo>
                  <a:lnTo>
                    <a:pt x="22750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050"/>
            <p:cNvSpPr/>
            <p:nvPr/>
          </p:nvSpPr>
          <p:spPr bwMode="auto">
            <a:xfrm>
              <a:off x="4114086" y="1671638"/>
              <a:ext cx="154432" cy="194911"/>
            </a:xfrm>
            <a:custGeom>
              <a:avLst/>
              <a:gdLst/>
              <a:ahLst/>
              <a:cxnLst/>
              <a:rect l="0" t="0" r="0" b="0"/>
              <a:pathLst>
                <a:path w="154432" h="194911">
                  <a:moveTo>
                    <a:pt x="86439" y="0"/>
                  </a:moveTo>
                  <a:lnTo>
                    <a:pt x="60810" y="30539"/>
                  </a:lnTo>
                  <a:lnTo>
                    <a:pt x="35603" y="61771"/>
                  </a:lnTo>
                  <a:lnTo>
                    <a:pt x="18989" y="94238"/>
                  </a:lnTo>
                  <a:lnTo>
                    <a:pt x="6923" y="126876"/>
                  </a:lnTo>
                  <a:lnTo>
                    <a:pt x="299" y="146083"/>
                  </a:lnTo>
                  <a:lnTo>
                    <a:pt x="0" y="162557"/>
                  </a:lnTo>
                  <a:lnTo>
                    <a:pt x="4295" y="181426"/>
                  </a:lnTo>
                  <a:lnTo>
                    <a:pt x="7864" y="186038"/>
                  </a:lnTo>
                  <a:lnTo>
                    <a:pt x="18179" y="193279"/>
                  </a:lnTo>
                  <a:lnTo>
                    <a:pt x="32818" y="194910"/>
                  </a:lnTo>
                  <a:lnTo>
                    <a:pt x="68086" y="189489"/>
                  </a:lnTo>
                  <a:lnTo>
                    <a:pt x="99963" y="175472"/>
                  </a:lnTo>
                  <a:lnTo>
                    <a:pt x="134090" y="150195"/>
                  </a:lnTo>
                  <a:lnTo>
                    <a:pt x="150123" y="134107"/>
                  </a:lnTo>
                  <a:lnTo>
                    <a:pt x="154431" y="124161"/>
                  </a:lnTo>
                  <a:lnTo>
                    <a:pt x="153991" y="120080"/>
                  </a:lnTo>
                  <a:lnTo>
                    <a:pt x="152112" y="116566"/>
                  </a:lnTo>
                  <a:lnTo>
                    <a:pt x="149271" y="113429"/>
                  </a:lnTo>
                  <a:lnTo>
                    <a:pt x="144202" y="112132"/>
                  </a:lnTo>
                  <a:lnTo>
                    <a:pt x="111137" y="115753"/>
                  </a:lnTo>
                  <a:lnTo>
                    <a:pt x="78146" y="123991"/>
                  </a:lnTo>
                  <a:lnTo>
                    <a:pt x="56560" y="132894"/>
                  </a:lnTo>
                  <a:lnTo>
                    <a:pt x="25415" y="153779"/>
                  </a:lnTo>
                  <a:lnTo>
                    <a:pt x="14867" y="161215"/>
                  </a:lnTo>
                  <a:lnTo>
                    <a:pt x="7533" y="169811"/>
                  </a:lnTo>
                  <a:lnTo>
                    <a:pt x="6848" y="172739"/>
                  </a:lnTo>
                  <a:lnTo>
                    <a:pt x="7978" y="174690"/>
                  </a:lnTo>
                  <a:lnTo>
                    <a:pt x="10319" y="175991"/>
                  </a:lnTo>
                  <a:lnTo>
                    <a:pt x="4357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051"/>
            <p:cNvSpPr/>
            <p:nvPr/>
          </p:nvSpPr>
          <p:spPr bwMode="auto">
            <a:xfrm>
              <a:off x="3901003" y="1764506"/>
              <a:ext cx="135217" cy="14289"/>
            </a:xfrm>
            <a:custGeom>
              <a:avLst/>
              <a:gdLst/>
              <a:ahLst/>
              <a:cxnLst/>
              <a:rect l="0" t="0" r="0" b="0"/>
              <a:pathLst>
                <a:path w="135217" h="14289">
                  <a:moveTo>
                    <a:pt x="63778" y="0"/>
                  </a:moveTo>
                  <a:lnTo>
                    <a:pt x="33255" y="794"/>
                  </a:lnTo>
                  <a:lnTo>
                    <a:pt x="19355" y="5655"/>
                  </a:lnTo>
                  <a:lnTo>
                    <a:pt x="0" y="7118"/>
                  </a:lnTo>
                  <a:lnTo>
                    <a:pt x="30382" y="7142"/>
                  </a:lnTo>
                  <a:lnTo>
                    <a:pt x="62591" y="7144"/>
                  </a:lnTo>
                  <a:lnTo>
                    <a:pt x="92119" y="7144"/>
                  </a:lnTo>
                  <a:lnTo>
                    <a:pt x="127610" y="13295"/>
                  </a:lnTo>
                  <a:lnTo>
                    <a:pt x="135216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" name="SMARTInkShape-Group366"/>
          <p:cNvGrpSpPr/>
          <p:nvPr/>
        </p:nvGrpSpPr>
        <p:grpSpPr>
          <a:xfrm>
            <a:off x="2114550" y="1521619"/>
            <a:ext cx="792957" cy="521495"/>
            <a:chOff x="2114550" y="1521619"/>
            <a:chExt cx="792957" cy="521495"/>
          </a:xfrm>
        </p:grpSpPr>
        <p:sp>
          <p:nvSpPr>
            <p:cNvPr id="11" name="SMARTInkShape-2052"/>
            <p:cNvSpPr/>
            <p:nvPr/>
          </p:nvSpPr>
          <p:spPr bwMode="auto">
            <a:xfrm>
              <a:off x="2543175" y="1978819"/>
              <a:ext cx="242889" cy="21432"/>
            </a:xfrm>
            <a:custGeom>
              <a:avLst/>
              <a:gdLst/>
              <a:ahLst/>
              <a:cxnLst/>
              <a:rect l="0" t="0" r="0" b="0"/>
              <a:pathLst>
                <a:path w="242889" h="21432">
                  <a:moveTo>
                    <a:pt x="0" y="21431"/>
                  </a:moveTo>
                  <a:lnTo>
                    <a:pt x="27471" y="21431"/>
                  </a:lnTo>
                  <a:lnTo>
                    <a:pt x="57264" y="21431"/>
                  </a:lnTo>
                  <a:lnTo>
                    <a:pt x="81807" y="19314"/>
                  </a:lnTo>
                  <a:lnTo>
                    <a:pt x="107796" y="15728"/>
                  </a:lnTo>
                  <a:lnTo>
                    <a:pt x="132576" y="11488"/>
                  </a:lnTo>
                  <a:lnTo>
                    <a:pt x="156819" y="9074"/>
                  </a:lnTo>
                  <a:lnTo>
                    <a:pt x="190662" y="7716"/>
                  </a:lnTo>
                  <a:lnTo>
                    <a:pt x="222958" y="7257"/>
                  </a:lnTo>
                  <a:lnTo>
                    <a:pt x="232178" y="5077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053"/>
            <p:cNvSpPr/>
            <p:nvPr/>
          </p:nvSpPr>
          <p:spPr bwMode="auto">
            <a:xfrm>
              <a:off x="2200275" y="1914525"/>
              <a:ext cx="707232" cy="128589"/>
            </a:xfrm>
            <a:custGeom>
              <a:avLst/>
              <a:gdLst/>
              <a:ahLst/>
              <a:cxnLst/>
              <a:rect l="0" t="0" r="0" b="0"/>
              <a:pathLst>
                <a:path w="707232" h="128589">
                  <a:moveTo>
                    <a:pt x="0" y="128588"/>
                  </a:moveTo>
                  <a:lnTo>
                    <a:pt x="0" y="124795"/>
                  </a:lnTo>
                  <a:lnTo>
                    <a:pt x="794" y="123678"/>
                  </a:lnTo>
                  <a:lnTo>
                    <a:pt x="2117" y="122933"/>
                  </a:lnTo>
                  <a:lnTo>
                    <a:pt x="9943" y="121738"/>
                  </a:lnTo>
                  <a:lnTo>
                    <a:pt x="43735" y="117677"/>
                  </a:lnTo>
                  <a:lnTo>
                    <a:pt x="75929" y="111508"/>
                  </a:lnTo>
                  <a:lnTo>
                    <a:pt x="102009" y="106974"/>
                  </a:lnTo>
                  <a:lnTo>
                    <a:pt x="131062" y="101519"/>
                  </a:lnTo>
                  <a:lnTo>
                    <a:pt x="165142" y="93803"/>
                  </a:lnTo>
                  <a:lnTo>
                    <a:pt x="183119" y="89523"/>
                  </a:lnTo>
                  <a:lnTo>
                    <a:pt x="201455" y="85082"/>
                  </a:lnTo>
                  <a:lnTo>
                    <a:pt x="220028" y="80534"/>
                  </a:lnTo>
                  <a:lnTo>
                    <a:pt x="239554" y="75914"/>
                  </a:lnTo>
                  <a:lnTo>
                    <a:pt x="259715" y="71247"/>
                  </a:lnTo>
                  <a:lnTo>
                    <a:pt x="280300" y="66548"/>
                  </a:lnTo>
                  <a:lnTo>
                    <a:pt x="301167" y="61828"/>
                  </a:lnTo>
                  <a:lnTo>
                    <a:pt x="322221" y="57094"/>
                  </a:lnTo>
                  <a:lnTo>
                    <a:pt x="343402" y="52350"/>
                  </a:lnTo>
                  <a:lnTo>
                    <a:pt x="363872" y="47600"/>
                  </a:lnTo>
                  <a:lnTo>
                    <a:pt x="383869" y="42846"/>
                  </a:lnTo>
                  <a:lnTo>
                    <a:pt x="403550" y="38089"/>
                  </a:lnTo>
                  <a:lnTo>
                    <a:pt x="423021" y="33330"/>
                  </a:lnTo>
                  <a:lnTo>
                    <a:pt x="442351" y="28570"/>
                  </a:lnTo>
                  <a:lnTo>
                    <a:pt x="461588" y="23809"/>
                  </a:lnTo>
                  <a:lnTo>
                    <a:pt x="479970" y="19842"/>
                  </a:lnTo>
                  <a:lnTo>
                    <a:pt x="515209" y="13316"/>
                  </a:lnTo>
                  <a:lnTo>
                    <a:pt x="547276" y="7770"/>
                  </a:lnTo>
                  <a:lnTo>
                    <a:pt x="576609" y="3454"/>
                  </a:lnTo>
                  <a:lnTo>
                    <a:pt x="602875" y="1535"/>
                  </a:lnTo>
                  <a:lnTo>
                    <a:pt x="627778" y="682"/>
                  </a:lnTo>
                  <a:lnTo>
                    <a:pt x="659877" y="202"/>
                  </a:lnTo>
                  <a:lnTo>
                    <a:pt x="692999" y="27"/>
                  </a:lnTo>
                  <a:lnTo>
                    <a:pt x="7072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054"/>
            <p:cNvSpPr/>
            <p:nvPr/>
          </p:nvSpPr>
          <p:spPr bwMode="auto">
            <a:xfrm>
              <a:off x="2750406" y="1521619"/>
              <a:ext cx="42801" cy="329146"/>
            </a:xfrm>
            <a:custGeom>
              <a:avLst/>
              <a:gdLst/>
              <a:ahLst/>
              <a:cxnLst/>
              <a:rect l="0" t="0" r="0" b="0"/>
              <a:pathLst>
                <a:path w="42801" h="329146">
                  <a:moveTo>
                    <a:pt x="42800" y="0"/>
                  </a:moveTo>
                  <a:lnTo>
                    <a:pt x="42800" y="3792"/>
                  </a:lnTo>
                  <a:lnTo>
                    <a:pt x="42007" y="4909"/>
                  </a:lnTo>
                  <a:lnTo>
                    <a:pt x="40684" y="5654"/>
                  </a:lnTo>
                  <a:lnTo>
                    <a:pt x="39008" y="6151"/>
                  </a:lnTo>
                  <a:lnTo>
                    <a:pt x="35029" y="10936"/>
                  </a:lnTo>
                  <a:lnTo>
                    <a:pt x="26008" y="30735"/>
                  </a:lnTo>
                  <a:lnTo>
                    <a:pt x="15788" y="64073"/>
                  </a:lnTo>
                  <a:lnTo>
                    <a:pt x="5340" y="96596"/>
                  </a:lnTo>
                  <a:lnTo>
                    <a:pt x="1538" y="131367"/>
                  </a:lnTo>
                  <a:lnTo>
                    <a:pt x="649" y="154958"/>
                  </a:lnTo>
                  <a:lnTo>
                    <a:pt x="254" y="180789"/>
                  </a:lnTo>
                  <a:lnTo>
                    <a:pt x="78" y="207350"/>
                  </a:lnTo>
                  <a:lnTo>
                    <a:pt x="0" y="232385"/>
                  </a:lnTo>
                  <a:lnTo>
                    <a:pt x="3749" y="264999"/>
                  </a:lnTo>
                  <a:lnTo>
                    <a:pt x="11333" y="297967"/>
                  </a:lnTo>
                  <a:lnTo>
                    <a:pt x="17637" y="325645"/>
                  </a:lnTo>
                  <a:lnTo>
                    <a:pt x="18881" y="328221"/>
                  </a:lnTo>
                  <a:lnTo>
                    <a:pt x="19710" y="329145"/>
                  </a:lnTo>
                  <a:lnTo>
                    <a:pt x="21369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055"/>
            <p:cNvSpPr/>
            <p:nvPr/>
          </p:nvSpPr>
          <p:spPr bwMode="auto">
            <a:xfrm>
              <a:off x="2659204" y="1593350"/>
              <a:ext cx="155435" cy="175721"/>
            </a:xfrm>
            <a:custGeom>
              <a:avLst/>
              <a:gdLst/>
              <a:ahLst/>
              <a:cxnLst/>
              <a:rect l="0" t="0" r="0" b="0"/>
              <a:pathLst>
                <a:path w="155435" h="175721">
                  <a:moveTo>
                    <a:pt x="26846" y="6850"/>
                  </a:moveTo>
                  <a:lnTo>
                    <a:pt x="26846" y="3058"/>
                  </a:lnTo>
                  <a:lnTo>
                    <a:pt x="27640" y="1940"/>
                  </a:lnTo>
                  <a:lnTo>
                    <a:pt x="28963" y="1196"/>
                  </a:lnTo>
                  <a:lnTo>
                    <a:pt x="32997" y="0"/>
                  </a:lnTo>
                  <a:lnTo>
                    <a:pt x="28884" y="6261"/>
                  </a:lnTo>
                  <a:lnTo>
                    <a:pt x="19195" y="37786"/>
                  </a:lnTo>
                  <a:lnTo>
                    <a:pt x="10077" y="68259"/>
                  </a:lnTo>
                  <a:lnTo>
                    <a:pt x="1426" y="99943"/>
                  </a:lnTo>
                  <a:lnTo>
                    <a:pt x="0" y="125891"/>
                  </a:lnTo>
                  <a:lnTo>
                    <a:pt x="4251" y="147426"/>
                  </a:lnTo>
                  <a:lnTo>
                    <a:pt x="11332" y="160332"/>
                  </a:lnTo>
                  <a:lnTo>
                    <a:pt x="18892" y="169256"/>
                  </a:lnTo>
                  <a:lnTo>
                    <a:pt x="31778" y="174280"/>
                  </a:lnTo>
                  <a:lnTo>
                    <a:pt x="48088" y="175720"/>
                  </a:lnTo>
                  <a:lnTo>
                    <a:pt x="82312" y="170176"/>
                  </a:lnTo>
                  <a:lnTo>
                    <a:pt x="112238" y="161438"/>
                  </a:lnTo>
                  <a:lnTo>
                    <a:pt x="155434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056"/>
            <p:cNvSpPr/>
            <p:nvPr/>
          </p:nvSpPr>
          <p:spPr bwMode="auto">
            <a:xfrm>
              <a:off x="2517848" y="1621631"/>
              <a:ext cx="117560" cy="219434"/>
            </a:xfrm>
            <a:custGeom>
              <a:avLst/>
              <a:gdLst/>
              <a:ahLst/>
              <a:cxnLst/>
              <a:rect l="0" t="0" r="0" b="0"/>
              <a:pathLst>
                <a:path w="117560" h="219434">
                  <a:moveTo>
                    <a:pt x="32471" y="0"/>
                  </a:moveTo>
                  <a:lnTo>
                    <a:pt x="22528" y="0"/>
                  </a:lnTo>
                  <a:lnTo>
                    <a:pt x="17998" y="2117"/>
                  </a:lnTo>
                  <a:lnTo>
                    <a:pt x="15678" y="3793"/>
                  </a:lnTo>
                  <a:lnTo>
                    <a:pt x="14132" y="6497"/>
                  </a:lnTo>
                  <a:lnTo>
                    <a:pt x="7654" y="34321"/>
                  </a:lnTo>
                  <a:lnTo>
                    <a:pt x="3844" y="69721"/>
                  </a:lnTo>
                  <a:lnTo>
                    <a:pt x="0" y="98622"/>
                  </a:lnTo>
                  <a:lnTo>
                    <a:pt x="3182" y="131968"/>
                  </a:lnTo>
                  <a:lnTo>
                    <a:pt x="9946" y="165396"/>
                  </a:lnTo>
                  <a:lnTo>
                    <a:pt x="21652" y="190294"/>
                  </a:lnTo>
                  <a:lnTo>
                    <a:pt x="35174" y="207284"/>
                  </a:lnTo>
                  <a:lnTo>
                    <a:pt x="44520" y="214628"/>
                  </a:lnTo>
                  <a:lnTo>
                    <a:pt x="56082" y="218422"/>
                  </a:lnTo>
                  <a:lnTo>
                    <a:pt x="62499" y="219433"/>
                  </a:lnTo>
                  <a:lnTo>
                    <a:pt x="68365" y="218520"/>
                  </a:lnTo>
                  <a:lnTo>
                    <a:pt x="97885" y="201393"/>
                  </a:lnTo>
                  <a:lnTo>
                    <a:pt x="107317" y="190314"/>
                  </a:lnTo>
                  <a:lnTo>
                    <a:pt x="113361" y="177453"/>
                  </a:lnTo>
                  <a:lnTo>
                    <a:pt x="117559" y="146517"/>
                  </a:lnTo>
                  <a:lnTo>
                    <a:pt x="113679" y="136292"/>
                  </a:lnTo>
                  <a:lnTo>
                    <a:pt x="110422" y="131343"/>
                  </a:lnTo>
                  <a:lnTo>
                    <a:pt x="105870" y="128043"/>
                  </a:lnTo>
                  <a:lnTo>
                    <a:pt x="94461" y="124377"/>
                  </a:lnTo>
                  <a:lnTo>
                    <a:pt x="74651" y="126105"/>
                  </a:lnTo>
                  <a:lnTo>
                    <a:pt x="53700" y="131645"/>
                  </a:lnTo>
                  <a:lnTo>
                    <a:pt x="41642" y="140265"/>
                  </a:lnTo>
                  <a:lnTo>
                    <a:pt x="24757" y="161410"/>
                  </a:lnTo>
                  <a:lnTo>
                    <a:pt x="20131" y="176060"/>
                  </a:lnTo>
                  <a:lnTo>
                    <a:pt x="21166" y="183553"/>
                  </a:lnTo>
                  <a:lnTo>
                    <a:pt x="25327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057"/>
            <p:cNvSpPr/>
            <p:nvPr/>
          </p:nvSpPr>
          <p:spPr bwMode="auto">
            <a:xfrm>
              <a:off x="2300288" y="1768397"/>
              <a:ext cx="157163" cy="24685"/>
            </a:xfrm>
            <a:custGeom>
              <a:avLst/>
              <a:gdLst/>
              <a:ahLst/>
              <a:cxnLst/>
              <a:rect l="0" t="0" r="0" b="0"/>
              <a:pathLst>
                <a:path w="157163" h="24685">
                  <a:moveTo>
                    <a:pt x="0" y="24684"/>
                  </a:moveTo>
                  <a:lnTo>
                    <a:pt x="0" y="20892"/>
                  </a:lnTo>
                  <a:lnTo>
                    <a:pt x="1587" y="19775"/>
                  </a:lnTo>
                  <a:lnTo>
                    <a:pt x="15541" y="17982"/>
                  </a:lnTo>
                  <a:lnTo>
                    <a:pt x="31063" y="15555"/>
                  </a:lnTo>
                  <a:lnTo>
                    <a:pt x="61433" y="7623"/>
                  </a:lnTo>
                  <a:lnTo>
                    <a:pt x="92303" y="0"/>
                  </a:lnTo>
                  <a:lnTo>
                    <a:pt x="121332" y="2375"/>
                  </a:lnTo>
                  <a:lnTo>
                    <a:pt x="157162" y="3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058"/>
            <p:cNvSpPr/>
            <p:nvPr/>
          </p:nvSpPr>
          <p:spPr bwMode="auto">
            <a:xfrm>
              <a:off x="2357474" y="1620833"/>
              <a:ext cx="84376" cy="240842"/>
            </a:xfrm>
            <a:custGeom>
              <a:avLst/>
              <a:gdLst/>
              <a:ahLst/>
              <a:cxnLst/>
              <a:rect l="0" t="0" r="0" b="0"/>
              <a:pathLst>
                <a:path w="84376" h="240842">
                  <a:moveTo>
                    <a:pt x="28539" y="29373"/>
                  </a:moveTo>
                  <a:lnTo>
                    <a:pt x="35388" y="29373"/>
                  </a:lnTo>
                  <a:lnTo>
                    <a:pt x="30715" y="41573"/>
                  </a:lnTo>
                  <a:lnTo>
                    <a:pt x="25033" y="76694"/>
                  </a:lnTo>
                  <a:lnTo>
                    <a:pt x="22473" y="103807"/>
                  </a:lnTo>
                  <a:lnTo>
                    <a:pt x="17922" y="135742"/>
                  </a:lnTo>
                  <a:lnTo>
                    <a:pt x="11546" y="166547"/>
                  </a:lnTo>
                  <a:lnTo>
                    <a:pt x="4630" y="195782"/>
                  </a:lnTo>
                  <a:lnTo>
                    <a:pt x="578" y="228107"/>
                  </a:lnTo>
                  <a:lnTo>
                    <a:pt x="45" y="240841"/>
                  </a:lnTo>
                  <a:lnTo>
                    <a:pt x="0" y="238982"/>
                  </a:lnTo>
                  <a:lnTo>
                    <a:pt x="5622" y="211434"/>
                  </a:lnTo>
                  <a:lnTo>
                    <a:pt x="10606" y="176284"/>
                  </a:lnTo>
                  <a:lnTo>
                    <a:pt x="16963" y="140636"/>
                  </a:lnTo>
                  <a:lnTo>
                    <a:pt x="23659" y="115865"/>
                  </a:lnTo>
                  <a:lnTo>
                    <a:pt x="31132" y="91626"/>
                  </a:lnTo>
                  <a:lnTo>
                    <a:pt x="39802" y="56462"/>
                  </a:lnTo>
                  <a:lnTo>
                    <a:pt x="48192" y="27169"/>
                  </a:lnTo>
                  <a:lnTo>
                    <a:pt x="61828" y="792"/>
                  </a:lnTo>
                  <a:lnTo>
                    <a:pt x="63432" y="0"/>
                  </a:lnTo>
                  <a:lnTo>
                    <a:pt x="65294" y="1060"/>
                  </a:lnTo>
                  <a:lnTo>
                    <a:pt x="67330" y="3354"/>
                  </a:lnTo>
                  <a:lnTo>
                    <a:pt x="70195" y="21752"/>
                  </a:lnTo>
                  <a:lnTo>
                    <a:pt x="67251" y="51104"/>
                  </a:lnTo>
                  <a:lnTo>
                    <a:pt x="65144" y="84936"/>
                  </a:lnTo>
                  <a:lnTo>
                    <a:pt x="64520" y="116304"/>
                  </a:lnTo>
                  <a:lnTo>
                    <a:pt x="64335" y="149498"/>
                  </a:lnTo>
                  <a:lnTo>
                    <a:pt x="65066" y="184864"/>
                  </a:lnTo>
                  <a:lnTo>
                    <a:pt x="70410" y="218242"/>
                  </a:lnTo>
                  <a:lnTo>
                    <a:pt x="73077" y="226557"/>
                  </a:lnTo>
                  <a:lnTo>
                    <a:pt x="74900" y="229885"/>
                  </a:lnTo>
                  <a:lnTo>
                    <a:pt x="76908" y="232104"/>
                  </a:lnTo>
                  <a:lnTo>
                    <a:pt x="84375" y="235958"/>
                  </a:lnTo>
                  <a:lnTo>
                    <a:pt x="57114" y="2008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059"/>
            <p:cNvSpPr/>
            <p:nvPr/>
          </p:nvSpPr>
          <p:spPr bwMode="auto">
            <a:xfrm>
              <a:off x="2114550" y="1657350"/>
              <a:ext cx="200026" cy="21357"/>
            </a:xfrm>
            <a:custGeom>
              <a:avLst/>
              <a:gdLst/>
              <a:ahLst/>
              <a:cxnLst/>
              <a:rect l="0" t="0" r="0" b="0"/>
              <a:pathLst>
                <a:path w="200026" h="21357">
                  <a:moveTo>
                    <a:pt x="0" y="7144"/>
                  </a:moveTo>
                  <a:lnTo>
                    <a:pt x="0" y="10936"/>
                  </a:lnTo>
                  <a:lnTo>
                    <a:pt x="4233" y="14915"/>
                  </a:lnTo>
                  <a:lnTo>
                    <a:pt x="11406" y="18535"/>
                  </a:lnTo>
                  <a:lnTo>
                    <a:pt x="45556" y="21177"/>
                  </a:lnTo>
                  <a:lnTo>
                    <a:pt x="75234" y="21356"/>
                  </a:lnTo>
                  <a:lnTo>
                    <a:pt x="104489" y="20615"/>
                  </a:lnTo>
                  <a:lnTo>
                    <a:pt x="133265" y="15722"/>
                  </a:lnTo>
                  <a:lnTo>
                    <a:pt x="161900" y="924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060"/>
            <p:cNvSpPr/>
            <p:nvPr/>
          </p:nvSpPr>
          <p:spPr bwMode="auto">
            <a:xfrm>
              <a:off x="2164556" y="1814513"/>
              <a:ext cx="248732" cy="35719"/>
            </a:xfrm>
            <a:custGeom>
              <a:avLst/>
              <a:gdLst/>
              <a:ahLst/>
              <a:cxnLst/>
              <a:rect l="0" t="0" r="0" b="0"/>
              <a:pathLst>
                <a:path w="248732" h="35719">
                  <a:moveTo>
                    <a:pt x="0" y="35718"/>
                  </a:moveTo>
                  <a:lnTo>
                    <a:pt x="35019" y="31926"/>
                  </a:lnTo>
                  <a:lnTo>
                    <a:pt x="69859" y="23533"/>
                  </a:lnTo>
                  <a:lnTo>
                    <a:pt x="98663" y="16586"/>
                  </a:lnTo>
                  <a:lnTo>
                    <a:pt x="131980" y="9500"/>
                  </a:lnTo>
                  <a:lnTo>
                    <a:pt x="166194" y="3167"/>
                  </a:lnTo>
                  <a:lnTo>
                    <a:pt x="195998" y="1732"/>
                  </a:lnTo>
                  <a:lnTo>
                    <a:pt x="227805" y="5839"/>
                  </a:lnTo>
                  <a:lnTo>
                    <a:pt x="248731" y="7067"/>
                  </a:lnTo>
                  <a:lnTo>
                    <a:pt x="245854" y="7121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061"/>
            <p:cNvSpPr/>
            <p:nvPr/>
          </p:nvSpPr>
          <p:spPr bwMode="auto">
            <a:xfrm>
              <a:off x="2250281" y="1658343"/>
              <a:ext cx="21404" cy="162972"/>
            </a:xfrm>
            <a:custGeom>
              <a:avLst/>
              <a:gdLst/>
              <a:ahLst/>
              <a:cxnLst/>
              <a:rect l="0" t="0" r="0" b="0"/>
              <a:pathLst>
                <a:path w="21404" h="162972">
                  <a:moveTo>
                    <a:pt x="0" y="6151"/>
                  </a:moveTo>
                  <a:lnTo>
                    <a:pt x="0" y="0"/>
                  </a:lnTo>
                  <a:lnTo>
                    <a:pt x="0" y="15825"/>
                  </a:lnTo>
                  <a:lnTo>
                    <a:pt x="6482" y="50241"/>
                  </a:lnTo>
                  <a:lnTo>
                    <a:pt x="7057" y="84894"/>
                  </a:lnTo>
                  <a:lnTo>
                    <a:pt x="12787" y="118355"/>
                  </a:lnTo>
                  <a:lnTo>
                    <a:pt x="15960" y="134117"/>
                  </a:lnTo>
                  <a:lnTo>
                    <a:pt x="21111" y="154304"/>
                  </a:lnTo>
                  <a:lnTo>
                    <a:pt x="21403" y="162157"/>
                  </a:lnTo>
                  <a:lnTo>
                    <a:pt x="20619" y="162542"/>
                  </a:lnTo>
                  <a:lnTo>
                    <a:pt x="17631" y="162971"/>
                  </a:lnTo>
                  <a:lnTo>
                    <a:pt x="13657" y="161044"/>
                  </a:lnTo>
                  <a:lnTo>
                    <a:pt x="7144" y="156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" name="SMARTInkShape-2062"/>
          <p:cNvSpPr/>
          <p:nvPr/>
        </p:nvSpPr>
        <p:spPr bwMode="auto">
          <a:xfrm>
            <a:off x="1564597" y="3814763"/>
            <a:ext cx="3000260" cy="192882"/>
          </a:xfrm>
          <a:custGeom>
            <a:avLst/>
            <a:gdLst/>
            <a:ahLst/>
            <a:cxnLst/>
            <a:rect l="0" t="0" r="0" b="0"/>
            <a:pathLst>
              <a:path w="3000260" h="192882">
                <a:moveTo>
                  <a:pt x="35603" y="192881"/>
                </a:moveTo>
                <a:lnTo>
                  <a:pt x="35603" y="189089"/>
                </a:lnTo>
                <a:lnTo>
                  <a:pt x="34809" y="187971"/>
                </a:lnTo>
                <a:lnTo>
                  <a:pt x="33486" y="187226"/>
                </a:lnTo>
                <a:lnTo>
                  <a:pt x="31811" y="186730"/>
                </a:lnTo>
                <a:lnTo>
                  <a:pt x="21130" y="178097"/>
                </a:lnTo>
                <a:lnTo>
                  <a:pt x="15546" y="172763"/>
                </a:lnTo>
                <a:lnTo>
                  <a:pt x="12666" y="172033"/>
                </a:lnTo>
                <a:lnTo>
                  <a:pt x="276" y="171460"/>
                </a:lnTo>
                <a:lnTo>
                  <a:pt x="0" y="175245"/>
                </a:lnTo>
                <a:lnTo>
                  <a:pt x="755" y="176361"/>
                </a:lnTo>
                <a:lnTo>
                  <a:pt x="2053" y="177105"/>
                </a:lnTo>
                <a:lnTo>
                  <a:pt x="3711" y="177601"/>
                </a:lnTo>
                <a:lnTo>
                  <a:pt x="14362" y="184117"/>
                </a:lnTo>
                <a:lnTo>
                  <a:pt x="41298" y="185674"/>
                </a:lnTo>
                <a:lnTo>
                  <a:pt x="74056" y="185732"/>
                </a:lnTo>
                <a:lnTo>
                  <a:pt x="107401" y="185736"/>
                </a:lnTo>
                <a:lnTo>
                  <a:pt x="142184" y="185737"/>
                </a:lnTo>
                <a:lnTo>
                  <a:pt x="174956" y="184943"/>
                </a:lnTo>
                <a:lnTo>
                  <a:pt x="209802" y="180828"/>
                </a:lnTo>
                <a:lnTo>
                  <a:pt x="233410" y="179586"/>
                </a:lnTo>
                <a:lnTo>
                  <a:pt x="259248" y="176918"/>
                </a:lnTo>
                <a:lnTo>
                  <a:pt x="285814" y="173086"/>
                </a:lnTo>
                <a:lnTo>
                  <a:pt x="310849" y="168737"/>
                </a:lnTo>
                <a:lnTo>
                  <a:pt x="337322" y="164158"/>
                </a:lnTo>
                <a:lnTo>
                  <a:pt x="364963" y="159478"/>
                </a:lnTo>
                <a:lnTo>
                  <a:pt x="393123" y="154752"/>
                </a:lnTo>
                <a:lnTo>
                  <a:pt x="419396" y="150005"/>
                </a:lnTo>
                <a:lnTo>
                  <a:pt x="445097" y="146044"/>
                </a:lnTo>
                <a:lnTo>
                  <a:pt x="472394" y="144283"/>
                </a:lnTo>
                <a:lnTo>
                  <a:pt x="500401" y="141384"/>
                </a:lnTo>
                <a:lnTo>
                  <a:pt x="527930" y="138243"/>
                </a:lnTo>
                <a:lnTo>
                  <a:pt x="553394" y="136848"/>
                </a:lnTo>
                <a:lnTo>
                  <a:pt x="577941" y="136227"/>
                </a:lnTo>
                <a:lnTo>
                  <a:pt x="602079" y="135951"/>
                </a:lnTo>
                <a:lnTo>
                  <a:pt x="626037" y="135829"/>
                </a:lnTo>
                <a:lnTo>
                  <a:pt x="649914" y="133658"/>
                </a:lnTo>
                <a:lnTo>
                  <a:pt x="673755" y="130841"/>
                </a:lnTo>
                <a:lnTo>
                  <a:pt x="697580" y="129588"/>
                </a:lnTo>
                <a:lnTo>
                  <a:pt x="721399" y="126915"/>
                </a:lnTo>
                <a:lnTo>
                  <a:pt x="755004" y="123064"/>
                </a:lnTo>
                <a:lnTo>
                  <a:pt x="782953" y="119807"/>
                </a:lnTo>
                <a:lnTo>
                  <a:pt x="817522" y="115387"/>
                </a:lnTo>
                <a:lnTo>
                  <a:pt x="845486" y="114622"/>
                </a:lnTo>
                <a:lnTo>
                  <a:pt x="878469" y="114363"/>
                </a:lnTo>
                <a:lnTo>
                  <a:pt x="905436" y="115112"/>
                </a:lnTo>
                <a:lnTo>
                  <a:pt x="933535" y="119215"/>
                </a:lnTo>
                <a:lnTo>
                  <a:pt x="962762" y="121577"/>
                </a:lnTo>
                <a:lnTo>
                  <a:pt x="995411" y="126157"/>
                </a:lnTo>
                <a:lnTo>
                  <a:pt x="1026340" y="127867"/>
                </a:lnTo>
                <a:lnTo>
                  <a:pt x="1060287" y="128374"/>
                </a:lnTo>
                <a:lnTo>
                  <a:pt x="1083685" y="128492"/>
                </a:lnTo>
                <a:lnTo>
                  <a:pt x="1109430" y="126428"/>
                </a:lnTo>
                <a:lnTo>
                  <a:pt x="1135953" y="122865"/>
                </a:lnTo>
                <a:lnTo>
                  <a:pt x="1160970" y="118636"/>
                </a:lnTo>
                <a:lnTo>
                  <a:pt x="1187435" y="116227"/>
                </a:lnTo>
                <a:lnTo>
                  <a:pt x="1214278" y="114362"/>
                </a:lnTo>
                <a:lnTo>
                  <a:pt x="1239438" y="110888"/>
                </a:lnTo>
                <a:lnTo>
                  <a:pt x="1265966" y="108815"/>
                </a:lnTo>
                <a:lnTo>
                  <a:pt x="1293631" y="107893"/>
                </a:lnTo>
                <a:lnTo>
                  <a:pt x="1321802" y="107483"/>
                </a:lnTo>
                <a:lnTo>
                  <a:pt x="1350197" y="107301"/>
                </a:lnTo>
                <a:lnTo>
                  <a:pt x="1377898" y="107220"/>
                </a:lnTo>
                <a:lnTo>
                  <a:pt x="1403439" y="107184"/>
                </a:lnTo>
                <a:lnTo>
                  <a:pt x="1430136" y="109285"/>
                </a:lnTo>
                <a:lnTo>
                  <a:pt x="1458670" y="112071"/>
                </a:lnTo>
                <a:lnTo>
                  <a:pt x="1489873" y="113309"/>
                </a:lnTo>
                <a:lnTo>
                  <a:pt x="1520145" y="113859"/>
                </a:lnTo>
                <a:lnTo>
                  <a:pt x="1550268" y="114104"/>
                </a:lnTo>
                <a:lnTo>
                  <a:pt x="1582177" y="114212"/>
                </a:lnTo>
                <a:lnTo>
                  <a:pt x="1612763" y="112144"/>
                </a:lnTo>
                <a:lnTo>
                  <a:pt x="1643025" y="109373"/>
                </a:lnTo>
                <a:lnTo>
                  <a:pt x="1674996" y="108141"/>
                </a:lnTo>
                <a:lnTo>
                  <a:pt x="1707727" y="107594"/>
                </a:lnTo>
                <a:lnTo>
                  <a:pt x="1740794" y="106557"/>
                </a:lnTo>
                <a:lnTo>
                  <a:pt x="1774012" y="103450"/>
                </a:lnTo>
                <a:lnTo>
                  <a:pt x="1805179" y="101540"/>
                </a:lnTo>
                <a:lnTo>
                  <a:pt x="1835700" y="100691"/>
                </a:lnTo>
                <a:lnTo>
                  <a:pt x="1867786" y="100314"/>
                </a:lnTo>
                <a:lnTo>
                  <a:pt x="1900567" y="100146"/>
                </a:lnTo>
                <a:lnTo>
                  <a:pt x="1932863" y="100072"/>
                </a:lnTo>
                <a:lnTo>
                  <a:pt x="1963092" y="100039"/>
                </a:lnTo>
                <a:lnTo>
                  <a:pt x="1994519" y="100024"/>
                </a:lnTo>
                <a:lnTo>
                  <a:pt x="2026214" y="100017"/>
                </a:lnTo>
                <a:lnTo>
                  <a:pt x="2056175" y="100014"/>
                </a:lnTo>
                <a:lnTo>
                  <a:pt x="2085366" y="97896"/>
                </a:lnTo>
                <a:lnTo>
                  <a:pt x="2115009" y="94309"/>
                </a:lnTo>
                <a:lnTo>
                  <a:pt x="2146704" y="90069"/>
                </a:lnTo>
                <a:lnTo>
                  <a:pt x="2179312" y="87655"/>
                </a:lnTo>
                <a:lnTo>
                  <a:pt x="2212325" y="85789"/>
                </a:lnTo>
                <a:lnTo>
                  <a:pt x="2245518" y="82314"/>
                </a:lnTo>
                <a:lnTo>
                  <a:pt x="2280908" y="78123"/>
                </a:lnTo>
                <a:lnTo>
                  <a:pt x="2299236" y="75894"/>
                </a:lnTo>
                <a:lnTo>
                  <a:pt x="2334416" y="71301"/>
                </a:lnTo>
                <a:lnTo>
                  <a:pt x="2368573" y="66614"/>
                </a:lnTo>
                <a:lnTo>
                  <a:pt x="2402274" y="61885"/>
                </a:lnTo>
                <a:lnTo>
                  <a:pt x="2433657" y="57137"/>
                </a:lnTo>
                <a:lnTo>
                  <a:pt x="2464274" y="53175"/>
                </a:lnTo>
                <a:lnTo>
                  <a:pt x="2496402" y="51414"/>
                </a:lnTo>
                <a:lnTo>
                  <a:pt x="2529202" y="50632"/>
                </a:lnTo>
                <a:lnTo>
                  <a:pt x="2561507" y="50284"/>
                </a:lnTo>
                <a:lnTo>
                  <a:pt x="2591739" y="50130"/>
                </a:lnTo>
                <a:lnTo>
                  <a:pt x="2621051" y="47944"/>
                </a:lnTo>
                <a:lnTo>
                  <a:pt x="2649954" y="45121"/>
                </a:lnTo>
                <a:lnTo>
                  <a:pt x="2678674" y="43866"/>
                </a:lnTo>
                <a:lnTo>
                  <a:pt x="2707314" y="43308"/>
                </a:lnTo>
                <a:lnTo>
                  <a:pt x="2736711" y="42266"/>
                </a:lnTo>
                <a:lnTo>
                  <a:pt x="2768298" y="39158"/>
                </a:lnTo>
                <a:lnTo>
                  <a:pt x="2800857" y="35130"/>
                </a:lnTo>
                <a:lnTo>
                  <a:pt x="2833848" y="30695"/>
                </a:lnTo>
                <a:lnTo>
                  <a:pt x="2867032" y="26077"/>
                </a:lnTo>
                <a:lnTo>
                  <a:pt x="2900301" y="21379"/>
                </a:lnTo>
                <a:lnTo>
                  <a:pt x="2933609" y="15852"/>
                </a:lnTo>
                <a:lnTo>
                  <a:pt x="2966933" y="8103"/>
                </a:lnTo>
                <a:lnTo>
                  <a:pt x="300025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" name="SMARTInkShape-Group368"/>
          <p:cNvGrpSpPr/>
          <p:nvPr/>
        </p:nvGrpSpPr>
        <p:grpSpPr>
          <a:xfrm>
            <a:off x="571500" y="700088"/>
            <a:ext cx="7558089" cy="107149"/>
            <a:chOff x="571500" y="700088"/>
            <a:chExt cx="7558089" cy="107149"/>
          </a:xfrm>
        </p:grpSpPr>
        <p:sp>
          <p:nvSpPr>
            <p:cNvPr id="23" name="SMARTInkShape-2063"/>
            <p:cNvSpPr/>
            <p:nvPr/>
          </p:nvSpPr>
          <p:spPr bwMode="auto">
            <a:xfrm>
              <a:off x="4700588" y="700088"/>
              <a:ext cx="3429001" cy="57151"/>
            </a:xfrm>
            <a:custGeom>
              <a:avLst/>
              <a:gdLst/>
              <a:ahLst/>
              <a:cxnLst/>
              <a:rect l="0" t="0" r="0" b="0"/>
              <a:pathLst>
                <a:path w="3429001" h="57151">
                  <a:moveTo>
                    <a:pt x="0" y="57150"/>
                  </a:moveTo>
                  <a:lnTo>
                    <a:pt x="16668" y="56356"/>
                  </a:lnTo>
                  <a:lnTo>
                    <a:pt x="44450" y="55033"/>
                  </a:lnTo>
                  <a:lnTo>
                    <a:pt x="79639" y="53357"/>
                  </a:lnTo>
                  <a:lnTo>
                    <a:pt x="119767" y="52240"/>
                  </a:lnTo>
                  <a:lnTo>
                    <a:pt x="163189" y="51495"/>
                  </a:lnTo>
                  <a:lnTo>
                    <a:pt x="208805" y="50999"/>
                  </a:lnTo>
                  <a:lnTo>
                    <a:pt x="255885" y="50668"/>
                  </a:lnTo>
                  <a:lnTo>
                    <a:pt x="303940" y="50447"/>
                  </a:lnTo>
                  <a:lnTo>
                    <a:pt x="352645" y="50300"/>
                  </a:lnTo>
                  <a:lnTo>
                    <a:pt x="403371" y="50202"/>
                  </a:lnTo>
                  <a:lnTo>
                    <a:pt x="455445" y="50137"/>
                  </a:lnTo>
                  <a:lnTo>
                    <a:pt x="508417" y="50093"/>
                  </a:lnTo>
                  <a:lnTo>
                    <a:pt x="561195" y="50064"/>
                  </a:lnTo>
                  <a:lnTo>
                    <a:pt x="613842" y="50045"/>
                  </a:lnTo>
                  <a:lnTo>
                    <a:pt x="666403" y="50032"/>
                  </a:lnTo>
                  <a:lnTo>
                    <a:pt x="719700" y="50023"/>
                  </a:lnTo>
                  <a:lnTo>
                    <a:pt x="773487" y="50017"/>
                  </a:lnTo>
                  <a:lnTo>
                    <a:pt x="827602" y="50013"/>
                  </a:lnTo>
                  <a:lnTo>
                    <a:pt x="882728" y="49217"/>
                  </a:lnTo>
                  <a:lnTo>
                    <a:pt x="938529" y="47893"/>
                  </a:lnTo>
                  <a:lnTo>
                    <a:pt x="994779" y="46216"/>
                  </a:lnTo>
                  <a:lnTo>
                    <a:pt x="1052124" y="44304"/>
                  </a:lnTo>
                  <a:lnTo>
                    <a:pt x="1110197" y="42236"/>
                  </a:lnTo>
                  <a:lnTo>
                    <a:pt x="1168756" y="40063"/>
                  </a:lnTo>
                  <a:lnTo>
                    <a:pt x="1228433" y="38615"/>
                  </a:lnTo>
                  <a:lnTo>
                    <a:pt x="1288855" y="37649"/>
                  </a:lnTo>
                  <a:lnTo>
                    <a:pt x="1349774" y="37006"/>
                  </a:lnTo>
                  <a:lnTo>
                    <a:pt x="1411024" y="35783"/>
                  </a:lnTo>
                  <a:lnTo>
                    <a:pt x="1472495" y="34174"/>
                  </a:lnTo>
                  <a:lnTo>
                    <a:pt x="1534114" y="32307"/>
                  </a:lnTo>
                  <a:lnTo>
                    <a:pt x="1595829" y="30269"/>
                  </a:lnTo>
                  <a:lnTo>
                    <a:pt x="1657611" y="28117"/>
                  </a:lnTo>
                  <a:lnTo>
                    <a:pt x="1719436" y="25888"/>
                  </a:lnTo>
                  <a:lnTo>
                    <a:pt x="1781291" y="24402"/>
                  </a:lnTo>
                  <a:lnTo>
                    <a:pt x="1843165" y="23412"/>
                  </a:lnTo>
                  <a:lnTo>
                    <a:pt x="1905051" y="22751"/>
                  </a:lnTo>
                  <a:lnTo>
                    <a:pt x="1966152" y="21517"/>
                  </a:lnTo>
                  <a:lnTo>
                    <a:pt x="2026731" y="19901"/>
                  </a:lnTo>
                  <a:lnTo>
                    <a:pt x="2086960" y="18030"/>
                  </a:lnTo>
                  <a:lnTo>
                    <a:pt x="2146956" y="15988"/>
                  </a:lnTo>
                  <a:lnTo>
                    <a:pt x="2206798" y="13834"/>
                  </a:lnTo>
                  <a:lnTo>
                    <a:pt x="2266536" y="11604"/>
                  </a:lnTo>
                  <a:lnTo>
                    <a:pt x="2324617" y="10117"/>
                  </a:lnTo>
                  <a:lnTo>
                    <a:pt x="2381595" y="9126"/>
                  </a:lnTo>
                  <a:lnTo>
                    <a:pt x="2437836" y="8465"/>
                  </a:lnTo>
                  <a:lnTo>
                    <a:pt x="2493586" y="8024"/>
                  </a:lnTo>
                  <a:lnTo>
                    <a:pt x="2549010" y="7731"/>
                  </a:lnTo>
                  <a:lnTo>
                    <a:pt x="2604215" y="7535"/>
                  </a:lnTo>
                  <a:lnTo>
                    <a:pt x="2658481" y="6611"/>
                  </a:lnTo>
                  <a:lnTo>
                    <a:pt x="2712120" y="5201"/>
                  </a:lnTo>
                  <a:lnTo>
                    <a:pt x="2765342" y="3467"/>
                  </a:lnTo>
                  <a:lnTo>
                    <a:pt x="2817493" y="2311"/>
                  </a:lnTo>
                  <a:lnTo>
                    <a:pt x="2868928" y="1541"/>
                  </a:lnTo>
                  <a:lnTo>
                    <a:pt x="2919888" y="1027"/>
                  </a:lnTo>
                  <a:lnTo>
                    <a:pt x="2969735" y="684"/>
                  </a:lnTo>
                  <a:lnTo>
                    <a:pt x="3018842" y="456"/>
                  </a:lnTo>
                  <a:lnTo>
                    <a:pt x="3067456" y="304"/>
                  </a:lnTo>
                  <a:lnTo>
                    <a:pt x="3114945" y="202"/>
                  </a:lnTo>
                  <a:lnTo>
                    <a:pt x="3161686" y="135"/>
                  </a:lnTo>
                  <a:lnTo>
                    <a:pt x="3207928" y="90"/>
                  </a:lnTo>
                  <a:lnTo>
                    <a:pt x="3253044" y="60"/>
                  </a:lnTo>
                  <a:lnTo>
                    <a:pt x="3297408" y="40"/>
                  </a:lnTo>
                  <a:lnTo>
                    <a:pt x="3341272" y="26"/>
                  </a:lnTo>
                  <a:lnTo>
                    <a:pt x="3370515" y="17"/>
                  </a:lnTo>
                  <a:lnTo>
                    <a:pt x="34290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064"/>
            <p:cNvSpPr/>
            <p:nvPr/>
          </p:nvSpPr>
          <p:spPr bwMode="auto">
            <a:xfrm>
              <a:off x="571500" y="757240"/>
              <a:ext cx="3836195" cy="49997"/>
            </a:xfrm>
            <a:custGeom>
              <a:avLst/>
              <a:gdLst/>
              <a:ahLst/>
              <a:cxnLst/>
              <a:rect l="0" t="0" r="0" b="0"/>
              <a:pathLst>
                <a:path w="3836195" h="49997">
                  <a:moveTo>
                    <a:pt x="0" y="35716"/>
                  </a:moveTo>
                  <a:lnTo>
                    <a:pt x="9943" y="35716"/>
                  </a:lnTo>
                  <a:lnTo>
                    <a:pt x="14473" y="37833"/>
                  </a:lnTo>
                  <a:lnTo>
                    <a:pt x="19133" y="40626"/>
                  </a:lnTo>
                  <a:lnTo>
                    <a:pt x="27012" y="42198"/>
                  </a:lnTo>
                  <a:lnTo>
                    <a:pt x="58372" y="47711"/>
                  </a:lnTo>
                  <a:lnTo>
                    <a:pt x="93030" y="49702"/>
                  </a:lnTo>
                  <a:lnTo>
                    <a:pt x="121932" y="49914"/>
                  </a:lnTo>
                  <a:lnTo>
                    <a:pt x="146267" y="49964"/>
                  </a:lnTo>
                  <a:lnTo>
                    <a:pt x="173751" y="49986"/>
                  </a:lnTo>
                  <a:lnTo>
                    <a:pt x="204487" y="49996"/>
                  </a:lnTo>
                  <a:lnTo>
                    <a:pt x="236669" y="47884"/>
                  </a:lnTo>
                  <a:lnTo>
                    <a:pt x="270286" y="44299"/>
                  </a:lnTo>
                  <a:lnTo>
                    <a:pt x="288141" y="42232"/>
                  </a:lnTo>
                  <a:lnTo>
                    <a:pt x="306394" y="40060"/>
                  </a:lnTo>
                  <a:lnTo>
                    <a:pt x="324913" y="38612"/>
                  </a:lnTo>
                  <a:lnTo>
                    <a:pt x="343608" y="37647"/>
                  </a:lnTo>
                  <a:lnTo>
                    <a:pt x="362422" y="37003"/>
                  </a:lnTo>
                  <a:lnTo>
                    <a:pt x="382109" y="36574"/>
                  </a:lnTo>
                  <a:lnTo>
                    <a:pt x="402377" y="36288"/>
                  </a:lnTo>
                  <a:lnTo>
                    <a:pt x="423032" y="36098"/>
                  </a:lnTo>
                  <a:lnTo>
                    <a:pt x="444740" y="35177"/>
                  </a:lnTo>
                  <a:lnTo>
                    <a:pt x="467150" y="33769"/>
                  </a:lnTo>
                  <a:lnTo>
                    <a:pt x="490027" y="32037"/>
                  </a:lnTo>
                  <a:lnTo>
                    <a:pt x="513216" y="30088"/>
                  </a:lnTo>
                  <a:lnTo>
                    <a:pt x="536613" y="27996"/>
                  </a:lnTo>
                  <a:lnTo>
                    <a:pt x="560148" y="25807"/>
                  </a:lnTo>
                  <a:lnTo>
                    <a:pt x="583776" y="24347"/>
                  </a:lnTo>
                  <a:lnTo>
                    <a:pt x="607465" y="23374"/>
                  </a:lnTo>
                  <a:lnTo>
                    <a:pt x="631195" y="22726"/>
                  </a:lnTo>
                  <a:lnTo>
                    <a:pt x="656541" y="22294"/>
                  </a:lnTo>
                  <a:lnTo>
                    <a:pt x="682963" y="22005"/>
                  </a:lnTo>
                  <a:lnTo>
                    <a:pt x="710102" y="21813"/>
                  </a:lnTo>
                  <a:lnTo>
                    <a:pt x="737720" y="21685"/>
                  </a:lnTo>
                  <a:lnTo>
                    <a:pt x="765657" y="21600"/>
                  </a:lnTo>
                  <a:lnTo>
                    <a:pt x="793807" y="21543"/>
                  </a:lnTo>
                  <a:lnTo>
                    <a:pt x="822098" y="21505"/>
                  </a:lnTo>
                  <a:lnTo>
                    <a:pt x="850484" y="21479"/>
                  </a:lnTo>
                  <a:lnTo>
                    <a:pt x="878933" y="21462"/>
                  </a:lnTo>
                  <a:lnTo>
                    <a:pt x="908218" y="20657"/>
                  </a:lnTo>
                  <a:lnTo>
                    <a:pt x="938060" y="19327"/>
                  </a:lnTo>
                  <a:lnTo>
                    <a:pt x="968273" y="17646"/>
                  </a:lnTo>
                  <a:lnTo>
                    <a:pt x="998734" y="16526"/>
                  </a:lnTo>
                  <a:lnTo>
                    <a:pt x="1029360" y="15779"/>
                  </a:lnTo>
                  <a:lnTo>
                    <a:pt x="1060097" y="15281"/>
                  </a:lnTo>
                  <a:lnTo>
                    <a:pt x="1091700" y="14949"/>
                  </a:lnTo>
                  <a:lnTo>
                    <a:pt x="1123881" y="14728"/>
                  </a:lnTo>
                  <a:lnTo>
                    <a:pt x="1156448" y="14580"/>
                  </a:lnTo>
                  <a:lnTo>
                    <a:pt x="1189271" y="14482"/>
                  </a:lnTo>
                  <a:lnTo>
                    <a:pt x="1222266" y="14416"/>
                  </a:lnTo>
                  <a:lnTo>
                    <a:pt x="1255375" y="14372"/>
                  </a:lnTo>
                  <a:lnTo>
                    <a:pt x="1288561" y="14343"/>
                  </a:lnTo>
                  <a:lnTo>
                    <a:pt x="1321797" y="14324"/>
                  </a:lnTo>
                  <a:lnTo>
                    <a:pt x="1355067" y="14311"/>
                  </a:lnTo>
                  <a:lnTo>
                    <a:pt x="1388359" y="13508"/>
                  </a:lnTo>
                  <a:lnTo>
                    <a:pt x="1421666" y="12180"/>
                  </a:lnTo>
                  <a:lnTo>
                    <a:pt x="1454984" y="10500"/>
                  </a:lnTo>
                  <a:lnTo>
                    <a:pt x="1489102" y="9381"/>
                  </a:lnTo>
                  <a:lnTo>
                    <a:pt x="1523753" y="8634"/>
                  </a:lnTo>
                  <a:lnTo>
                    <a:pt x="1558760" y="8137"/>
                  </a:lnTo>
                  <a:lnTo>
                    <a:pt x="1594799" y="7805"/>
                  </a:lnTo>
                  <a:lnTo>
                    <a:pt x="1631524" y="7584"/>
                  </a:lnTo>
                  <a:lnTo>
                    <a:pt x="1668708" y="7436"/>
                  </a:lnTo>
                  <a:lnTo>
                    <a:pt x="1706197" y="7338"/>
                  </a:lnTo>
                  <a:lnTo>
                    <a:pt x="1743889" y="7272"/>
                  </a:lnTo>
                  <a:lnTo>
                    <a:pt x="1781718" y="7229"/>
                  </a:lnTo>
                  <a:lnTo>
                    <a:pt x="1820431" y="6406"/>
                  </a:lnTo>
                  <a:lnTo>
                    <a:pt x="1859733" y="5063"/>
                  </a:lnTo>
                  <a:lnTo>
                    <a:pt x="1899428" y="3375"/>
                  </a:lnTo>
                  <a:lnTo>
                    <a:pt x="1939385" y="2249"/>
                  </a:lnTo>
                  <a:lnTo>
                    <a:pt x="1979517" y="1499"/>
                  </a:lnTo>
                  <a:lnTo>
                    <a:pt x="2019766" y="998"/>
                  </a:lnTo>
                  <a:lnTo>
                    <a:pt x="2060092" y="665"/>
                  </a:lnTo>
                  <a:lnTo>
                    <a:pt x="2100469" y="442"/>
                  </a:lnTo>
                  <a:lnTo>
                    <a:pt x="2140882" y="294"/>
                  </a:lnTo>
                  <a:lnTo>
                    <a:pt x="2182111" y="195"/>
                  </a:lnTo>
                  <a:lnTo>
                    <a:pt x="2223884" y="129"/>
                  </a:lnTo>
                  <a:lnTo>
                    <a:pt x="2266021" y="85"/>
                  </a:lnTo>
                  <a:lnTo>
                    <a:pt x="2307605" y="56"/>
                  </a:lnTo>
                  <a:lnTo>
                    <a:pt x="2348822" y="37"/>
                  </a:lnTo>
                  <a:lnTo>
                    <a:pt x="2389794" y="24"/>
                  </a:lnTo>
                  <a:lnTo>
                    <a:pt x="2431396" y="15"/>
                  </a:lnTo>
                  <a:lnTo>
                    <a:pt x="2473418" y="9"/>
                  </a:lnTo>
                  <a:lnTo>
                    <a:pt x="2515720" y="5"/>
                  </a:lnTo>
                  <a:lnTo>
                    <a:pt x="2558210" y="3"/>
                  </a:lnTo>
                  <a:lnTo>
                    <a:pt x="2600823" y="1"/>
                  </a:lnTo>
                  <a:lnTo>
                    <a:pt x="2643519" y="0"/>
                  </a:lnTo>
                  <a:lnTo>
                    <a:pt x="2687065" y="793"/>
                  </a:lnTo>
                  <a:lnTo>
                    <a:pt x="2731177" y="2115"/>
                  </a:lnTo>
                  <a:lnTo>
                    <a:pt x="2775666" y="3791"/>
                  </a:lnTo>
                  <a:lnTo>
                    <a:pt x="2820406" y="4907"/>
                  </a:lnTo>
                  <a:lnTo>
                    <a:pt x="2865315" y="5652"/>
                  </a:lnTo>
                  <a:lnTo>
                    <a:pt x="2910335" y="6148"/>
                  </a:lnTo>
                  <a:lnTo>
                    <a:pt x="2955430" y="6479"/>
                  </a:lnTo>
                  <a:lnTo>
                    <a:pt x="3000574" y="6700"/>
                  </a:lnTo>
                  <a:lnTo>
                    <a:pt x="3045751" y="6847"/>
                  </a:lnTo>
                  <a:lnTo>
                    <a:pt x="3090951" y="6945"/>
                  </a:lnTo>
                  <a:lnTo>
                    <a:pt x="3136165" y="7011"/>
                  </a:lnTo>
                  <a:lnTo>
                    <a:pt x="3181389" y="7054"/>
                  </a:lnTo>
                  <a:lnTo>
                    <a:pt x="3227414" y="7877"/>
                  </a:lnTo>
                  <a:lnTo>
                    <a:pt x="3273971" y="9219"/>
                  </a:lnTo>
                  <a:lnTo>
                    <a:pt x="3320885" y="10908"/>
                  </a:lnTo>
                  <a:lnTo>
                    <a:pt x="3367242" y="11240"/>
                  </a:lnTo>
                  <a:lnTo>
                    <a:pt x="3413228" y="10667"/>
                  </a:lnTo>
                  <a:lnTo>
                    <a:pt x="3458967" y="9492"/>
                  </a:lnTo>
                  <a:lnTo>
                    <a:pt x="3505334" y="8708"/>
                  </a:lnTo>
                  <a:lnTo>
                    <a:pt x="3552121" y="8186"/>
                  </a:lnTo>
                  <a:lnTo>
                    <a:pt x="3599187" y="7838"/>
                  </a:lnTo>
                  <a:lnTo>
                    <a:pt x="3646439" y="7606"/>
                  </a:lnTo>
                  <a:lnTo>
                    <a:pt x="3693816" y="7451"/>
                  </a:lnTo>
                  <a:lnTo>
                    <a:pt x="3741275" y="7348"/>
                  </a:lnTo>
                  <a:lnTo>
                    <a:pt x="3772915" y="7279"/>
                  </a:lnTo>
                  <a:lnTo>
                    <a:pt x="3836194" y="7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6" name="SMARTInkShape-2065"/>
          <p:cNvSpPr/>
          <p:nvPr/>
        </p:nvSpPr>
        <p:spPr bwMode="auto">
          <a:xfrm>
            <a:off x="4050514" y="4257762"/>
            <a:ext cx="257168" cy="14202"/>
          </a:xfrm>
          <a:custGeom>
            <a:avLst/>
            <a:gdLst/>
            <a:ahLst/>
            <a:cxnLst/>
            <a:rect l="0" t="0" r="0" b="0"/>
            <a:pathLst>
              <a:path w="257168" h="14202">
                <a:moveTo>
                  <a:pt x="7136" y="14201"/>
                </a:moveTo>
                <a:lnTo>
                  <a:pt x="3344" y="14201"/>
                </a:lnTo>
                <a:lnTo>
                  <a:pt x="2227" y="13407"/>
                </a:lnTo>
                <a:lnTo>
                  <a:pt x="1482" y="12084"/>
                </a:lnTo>
                <a:lnTo>
                  <a:pt x="0" y="7083"/>
                </a:lnTo>
                <a:lnTo>
                  <a:pt x="32103" y="6263"/>
                </a:lnTo>
                <a:lnTo>
                  <a:pt x="64752" y="906"/>
                </a:lnTo>
                <a:lnTo>
                  <a:pt x="93440" y="207"/>
                </a:lnTo>
                <a:lnTo>
                  <a:pt x="123283" y="0"/>
                </a:lnTo>
                <a:lnTo>
                  <a:pt x="156026" y="3731"/>
                </a:lnTo>
                <a:lnTo>
                  <a:pt x="181259" y="5579"/>
                </a:lnTo>
                <a:lnTo>
                  <a:pt x="207556" y="7194"/>
                </a:lnTo>
                <a:lnTo>
                  <a:pt x="240704" y="11772"/>
                </a:lnTo>
                <a:lnTo>
                  <a:pt x="257167" y="1420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7" name="SMARTInkShape-2066"/>
          <p:cNvSpPr/>
          <p:nvPr/>
        </p:nvSpPr>
        <p:spPr bwMode="auto">
          <a:xfrm>
            <a:off x="4979194" y="4250531"/>
            <a:ext cx="207170" cy="21433"/>
          </a:xfrm>
          <a:custGeom>
            <a:avLst/>
            <a:gdLst/>
            <a:ahLst/>
            <a:cxnLst/>
            <a:rect l="0" t="0" r="0" b="0"/>
            <a:pathLst>
              <a:path w="207170" h="21433">
                <a:moveTo>
                  <a:pt x="0" y="21432"/>
                </a:moveTo>
                <a:lnTo>
                  <a:pt x="0" y="17639"/>
                </a:lnTo>
                <a:lnTo>
                  <a:pt x="2117" y="13661"/>
                </a:lnTo>
                <a:lnTo>
                  <a:pt x="3792" y="11489"/>
                </a:lnTo>
                <a:lnTo>
                  <a:pt x="9887" y="9075"/>
                </a:lnTo>
                <a:lnTo>
                  <a:pt x="40193" y="5197"/>
                </a:lnTo>
                <a:lnTo>
                  <a:pt x="74702" y="1027"/>
                </a:lnTo>
                <a:lnTo>
                  <a:pt x="110240" y="304"/>
                </a:lnTo>
                <a:lnTo>
                  <a:pt x="143348" y="90"/>
                </a:lnTo>
                <a:lnTo>
                  <a:pt x="173266" y="27"/>
                </a:lnTo>
                <a:lnTo>
                  <a:pt x="2071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15044" name="Group 100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Label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Z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AND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MARTInkShape-2067"/>
          <p:cNvSpPr/>
          <p:nvPr/>
        </p:nvSpPr>
        <p:spPr bwMode="auto">
          <a:xfrm>
            <a:off x="7317201" y="1764509"/>
            <a:ext cx="1120720" cy="370920"/>
          </a:xfrm>
          <a:custGeom>
            <a:avLst/>
            <a:gdLst/>
            <a:ahLst/>
            <a:cxnLst/>
            <a:rect l="0" t="0" r="0" b="0"/>
            <a:pathLst>
              <a:path w="1120720" h="370920">
                <a:moveTo>
                  <a:pt x="848105" y="92866"/>
                </a:moveTo>
                <a:lnTo>
                  <a:pt x="848105" y="89074"/>
                </a:lnTo>
                <a:lnTo>
                  <a:pt x="847312" y="87956"/>
                </a:lnTo>
                <a:lnTo>
                  <a:pt x="845988" y="87212"/>
                </a:lnTo>
                <a:lnTo>
                  <a:pt x="841954" y="86016"/>
                </a:lnTo>
                <a:lnTo>
                  <a:pt x="835454" y="80871"/>
                </a:lnTo>
                <a:lnTo>
                  <a:pt x="828835" y="78464"/>
                </a:lnTo>
                <a:lnTo>
                  <a:pt x="796420" y="57104"/>
                </a:lnTo>
                <a:lnTo>
                  <a:pt x="769377" y="39318"/>
                </a:lnTo>
                <a:lnTo>
                  <a:pt x="739195" y="30487"/>
                </a:lnTo>
                <a:lnTo>
                  <a:pt x="704413" y="21336"/>
                </a:lnTo>
                <a:lnTo>
                  <a:pt x="676413" y="14257"/>
                </a:lnTo>
                <a:lnTo>
                  <a:pt x="645892" y="9250"/>
                </a:lnTo>
                <a:lnTo>
                  <a:pt x="611713" y="5649"/>
                </a:lnTo>
                <a:lnTo>
                  <a:pt x="576451" y="1672"/>
                </a:lnTo>
                <a:lnTo>
                  <a:pt x="540867" y="493"/>
                </a:lnTo>
                <a:lnTo>
                  <a:pt x="505188" y="144"/>
                </a:lnTo>
                <a:lnTo>
                  <a:pt x="469481" y="41"/>
                </a:lnTo>
                <a:lnTo>
                  <a:pt x="433766" y="10"/>
                </a:lnTo>
                <a:lnTo>
                  <a:pt x="409161" y="3"/>
                </a:lnTo>
                <a:lnTo>
                  <a:pt x="382350" y="0"/>
                </a:lnTo>
                <a:lnTo>
                  <a:pt x="356676" y="2115"/>
                </a:lnTo>
                <a:lnTo>
                  <a:pt x="330448" y="5701"/>
                </a:lnTo>
                <a:lnTo>
                  <a:pt x="300271" y="9940"/>
                </a:lnTo>
                <a:lnTo>
                  <a:pt x="270454" y="14471"/>
                </a:lnTo>
                <a:lnTo>
                  <a:pt x="241328" y="19924"/>
                </a:lnTo>
                <a:lnTo>
                  <a:pt x="212508" y="27639"/>
                </a:lnTo>
                <a:lnTo>
                  <a:pt x="183824" y="34243"/>
                </a:lnTo>
                <a:lnTo>
                  <a:pt x="155994" y="40617"/>
                </a:lnTo>
                <a:lnTo>
                  <a:pt x="130396" y="48742"/>
                </a:lnTo>
                <a:lnTo>
                  <a:pt x="105790" y="57645"/>
                </a:lnTo>
                <a:lnTo>
                  <a:pt x="71741" y="73699"/>
                </a:lnTo>
                <a:lnTo>
                  <a:pt x="43661" y="91420"/>
                </a:lnTo>
                <a:lnTo>
                  <a:pt x="16632" y="111630"/>
                </a:lnTo>
                <a:lnTo>
                  <a:pt x="4754" y="129911"/>
                </a:lnTo>
                <a:lnTo>
                  <a:pt x="0" y="150409"/>
                </a:lnTo>
                <a:lnTo>
                  <a:pt x="1005" y="162362"/>
                </a:lnTo>
                <a:lnTo>
                  <a:pt x="8150" y="180132"/>
                </a:lnTo>
                <a:lnTo>
                  <a:pt x="28579" y="211263"/>
                </a:lnTo>
                <a:lnTo>
                  <a:pt x="57133" y="242283"/>
                </a:lnTo>
                <a:lnTo>
                  <a:pt x="88104" y="264138"/>
                </a:lnTo>
                <a:lnTo>
                  <a:pt x="122416" y="285694"/>
                </a:lnTo>
                <a:lnTo>
                  <a:pt x="145899" y="300011"/>
                </a:lnTo>
                <a:lnTo>
                  <a:pt x="171682" y="314312"/>
                </a:lnTo>
                <a:lnTo>
                  <a:pt x="199811" y="327811"/>
                </a:lnTo>
                <a:lnTo>
                  <a:pt x="230833" y="339103"/>
                </a:lnTo>
                <a:lnTo>
                  <a:pt x="265258" y="349413"/>
                </a:lnTo>
                <a:lnTo>
                  <a:pt x="283328" y="354385"/>
                </a:lnTo>
                <a:lnTo>
                  <a:pt x="301725" y="358493"/>
                </a:lnTo>
                <a:lnTo>
                  <a:pt x="320339" y="362026"/>
                </a:lnTo>
                <a:lnTo>
                  <a:pt x="339098" y="365175"/>
                </a:lnTo>
                <a:lnTo>
                  <a:pt x="359543" y="367274"/>
                </a:lnTo>
                <a:lnTo>
                  <a:pt x="381109" y="368673"/>
                </a:lnTo>
                <a:lnTo>
                  <a:pt x="403424" y="369606"/>
                </a:lnTo>
                <a:lnTo>
                  <a:pt x="426239" y="370228"/>
                </a:lnTo>
                <a:lnTo>
                  <a:pt x="449386" y="370643"/>
                </a:lnTo>
                <a:lnTo>
                  <a:pt x="472755" y="370919"/>
                </a:lnTo>
                <a:lnTo>
                  <a:pt x="496272" y="370310"/>
                </a:lnTo>
                <a:lnTo>
                  <a:pt x="519887" y="369110"/>
                </a:lnTo>
                <a:lnTo>
                  <a:pt x="543568" y="367516"/>
                </a:lnTo>
                <a:lnTo>
                  <a:pt x="568087" y="364866"/>
                </a:lnTo>
                <a:lnTo>
                  <a:pt x="593163" y="361512"/>
                </a:lnTo>
                <a:lnTo>
                  <a:pt x="618613" y="357688"/>
                </a:lnTo>
                <a:lnTo>
                  <a:pt x="643516" y="354345"/>
                </a:lnTo>
                <a:lnTo>
                  <a:pt x="668057" y="351323"/>
                </a:lnTo>
                <a:lnTo>
                  <a:pt x="692354" y="348515"/>
                </a:lnTo>
                <a:lnTo>
                  <a:pt x="717284" y="345054"/>
                </a:lnTo>
                <a:lnTo>
                  <a:pt x="742635" y="341161"/>
                </a:lnTo>
                <a:lnTo>
                  <a:pt x="768267" y="336977"/>
                </a:lnTo>
                <a:lnTo>
                  <a:pt x="793292" y="331807"/>
                </a:lnTo>
                <a:lnTo>
                  <a:pt x="817913" y="325979"/>
                </a:lnTo>
                <a:lnTo>
                  <a:pt x="842265" y="319712"/>
                </a:lnTo>
                <a:lnTo>
                  <a:pt x="865643" y="313946"/>
                </a:lnTo>
                <a:lnTo>
                  <a:pt x="888372" y="308516"/>
                </a:lnTo>
                <a:lnTo>
                  <a:pt x="910668" y="303307"/>
                </a:lnTo>
                <a:lnTo>
                  <a:pt x="931883" y="297454"/>
                </a:lnTo>
                <a:lnTo>
                  <a:pt x="952376" y="291171"/>
                </a:lnTo>
                <a:lnTo>
                  <a:pt x="972388" y="284600"/>
                </a:lnTo>
                <a:lnTo>
                  <a:pt x="991285" y="277839"/>
                </a:lnTo>
                <a:lnTo>
                  <a:pt x="1009440" y="270950"/>
                </a:lnTo>
                <a:lnTo>
                  <a:pt x="1042841" y="256152"/>
                </a:lnTo>
                <a:lnTo>
                  <a:pt x="1070915" y="238992"/>
                </a:lnTo>
                <a:lnTo>
                  <a:pt x="1101448" y="215273"/>
                </a:lnTo>
                <a:lnTo>
                  <a:pt x="1113631" y="198334"/>
                </a:lnTo>
                <a:lnTo>
                  <a:pt x="1117991" y="189371"/>
                </a:lnTo>
                <a:lnTo>
                  <a:pt x="1120719" y="170947"/>
                </a:lnTo>
                <a:lnTo>
                  <a:pt x="1120335" y="161589"/>
                </a:lnTo>
                <a:lnTo>
                  <a:pt x="1108418" y="133248"/>
                </a:lnTo>
                <a:lnTo>
                  <a:pt x="1082221" y="108535"/>
                </a:lnTo>
                <a:lnTo>
                  <a:pt x="1056403" y="93480"/>
                </a:lnTo>
                <a:lnTo>
                  <a:pt x="1024819" y="79645"/>
                </a:lnTo>
                <a:lnTo>
                  <a:pt x="1006396" y="73733"/>
                </a:lnTo>
                <a:lnTo>
                  <a:pt x="986970" y="68205"/>
                </a:lnTo>
                <a:lnTo>
                  <a:pt x="966082" y="62931"/>
                </a:lnTo>
                <a:lnTo>
                  <a:pt x="944219" y="57828"/>
                </a:lnTo>
                <a:lnTo>
                  <a:pt x="921706" y="52839"/>
                </a:lnTo>
                <a:lnTo>
                  <a:pt x="897966" y="48719"/>
                </a:lnTo>
                <a:lnTo>
                  <a:pt x="873408" y="45178"/>
                </a:lnTo>
                <a:lnTo>
                  <a:pt x="848305" y="42024"/>
                </a:lnTo>
                <a:lnTo>
                  <a:pt x="822839" y="39128"/>
                </a:lnTo>
                <a:lnTo>
                  <a:pt x="797129" y="36403"/>
                </a:lnTo>
                <a:lnTo>
                  <a:pt x="771259" y="33793"/>
                </a:lnTo>
                <a:lnTo>
                  <a:pt x="745281" y="31259"/>
                </a:lnTo>
                <a:lnTo>
                  <a:pt x="719230" y="28776"/>
                </a:lnTo>
                <a:lnTo>
                  <a:pt x="693132" y="26327"/>
                </a:lnTo>
                <a:lnTo>
                  <a:pt x="667796" y="23106"/>
                </a:lnTo>
                <a:lnTo>
                  <a:pt x="642968" y="19372"/>
                </a:lnTo>
                <a:lnTo>
                  <a:pt x="618479" y="15295"/>
                </a:lnTo>
                <a:lnTo>
                  <a:pt x="569499" y="71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5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14350"/>
          </a:xfrm>
        </p:spPr>
        <p:txBody>
          <a:bodyPr/>
          <a:lstStyle/>
          <a:p>
            <a:r>
              <a:rPr lang="en-US" altLang="en-US"/>
              <a:t>Positional Encoding</a:t>
            </a:r>
          </a:p>
        </p:txBody>
      </p:sp>
      <p:sp>
        <p:nvSpPr>
          <p:cNvPr id="251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990600"/>
          </a:xfrm>
        </p:spPr>
        <p:txBody>
          <a:bodyPr/>
          <a:lstStyle/>
          <a:p>
            <a:r>
              <a:rPr lang="en-US" altLang="en-US"/>
              <a:t>In Positional Encoding we represent the value of an expression by where (the position) you end up in the code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515972" name="Rectangle 4"/>
          <p:cNvSpPr>
            <a:spLocks noChangeArrowheads="1"/>
          </p:cNvSpPr>
          <p:nvPr/>
        </p:nvSpPr>
        <p:spPr bwMode="auto">
          <a:xfrm>
            <a:off x="76200" y="1752600"/>
            <a:ext cx="41910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Example</a:t>
            </a:r>
          </a:p>
          <a:p>
            <a:pPr eaLnBrk="1" hangingPunct="1"/>
            <a:r>
              <a:rPr lang="en-US" altLang="en-US"/>
              <a:t>while(k &lt; 20) {</a:t>
            </a:r>
          </a:p>
          <a:p>
            <a:pPr eaLnBrk="1" hangingPunct="1"/>
            <a:r>
              <a:rPr lang="en-US" altLang="en-US"/>
              <a:t>	sum = sum + k*k;</a:t>
            </a:r>
          </a:p>
          <a:p>
            <a:pPr eaLnBrk="1" hangingPunct="1"/>
            <a:r>
              <a:rPr lang="en-US" altLang="en-US"/>
              <a:t>	k = k + 1;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r>
              <a:rPr lang="en-US" altLang="en-US" sz="2000"/>
              <a:t>Note in the code on the right the value of the boolean expr k&lt;20 is never explicitly represented other than in the Condition Code Register (CC)</a:t>
            </a:r>
          </a:p>
          <a:p>
            <a:pPr eaLnBrk="1" hangingPunct="1"/>
            <a:r>
              <a:rPr lang="en-US" altLang="en-US" sz="2000"/>
              <a:t>The value is represented by whether you end up at quad 7 or quad 3</a:t>
            </a:r>
          </a:p>
        </p:txBody>
      </p:sp>
      <p:sp>
        <p:nvSpPr>
          <p:cNvPr id="2515973" name="Rectangle 5"/>
          <p:cNvSpPr>
            <a:spLocks noChangeArrowheads="1"/>
          </p:cNvSpPr>
          <p:nvPr/>
        </p:nvSpPr>
        <p:spPr bwMode="auto">
          <a:xfrm>
            <a:off x="4495800" y="2057400"/>
            <a:ext cx="4495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457200" indent="-4572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879475" indent="-38100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250950" indent="-3429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714500" indent="-3429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603500" indent="-3810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607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179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751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323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Quad	Op	S1	S2	T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CMPI	k	20	_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JGE			?7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MULT	k	k	T1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	sum	T1	sum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ADDI	k	1	k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JMP			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…</a:t>
            </a:r>
          </a:p>
        </p:txBody>
      </p:sp>
      <p:sp>
        <p:nvSpPr>
          <p:cNvPr id="2" name="SMARTInkShape-2068"/>
          <p:cNvSpPr/>
          <p:nvPr/>
        </p:nvSpPr>
        <p:spPr bwMode="auto">
          <a:xfrm>
            <a:off x="2321719" y="3060553"/>
            <a:ext cx="7145" cy="4117"/>
          </a:xfrm>
          <a:custGeom>
            <a:avLst/>
            <a:gdLst/>
            <a:ahLst/>
            <a:cxnLst/>
            <a:rect l="0" t="0" r="0" b="0"/>
            <a:pathLst>
              <a:path w="7145" h="4117">
                <a:moveTo>
                  <a:pt x="0" y="4116"/>
                </a:moveTo>
                <a:lnTo>
                  <a:pt x="0" y="0"/>
                </a:lnTo>
                <a:lnTo>
                  <a:pt x="0" y="3417"/>
                </a:lnTo>
                <a:lnTo>
                  <a:pt x="7144" y="411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069"/>
          <p:cNvSpPr/>
          <p:nvPr/>
        </p:nvSpPr>
        <p:spPr bwMode="auto">
          <a:xfrm>
            <a:off x="6393657" y="2971887"/>
            <a:ext cx="207169" cy="28489"/>
          </a:xfrm>
          <a:custGeom>
            <a:avLst/>
            <a:gdLst/>
            <a:ahLst/>
            <a:cxnLst/>
            <a:rect l="0" t="0" r="0" b="0"/>
            <a:pathLst>
              <a:path w="207169" h="28489">
                <a:moveTo>
                  <a:pt x="14287" y="14201"/>
                </a:moveTo>
                <a:lnTo>
                  <a:pt x="10495" y="10408"/>
                </a:lnTo>
                <a:lnTo>
                  <a:pt x="6516" y="8546"/>
                </a:lnTo>
                <a:lnTo>
                  <a:pt x="9" y="7059"/>
                </a:lnTo>
                <a:lnTo>
                  <a:pt x="0" y="906"/>
                </a:lnTo>
                <a:lnTo>
                  <a:pt x="793" y="575"/>
                </a:lnTo>
                <a:lnTo>
                  <a:pt x="9942" y="0"/>
                </a:lnTo>
                <a:lnTo>
                  <a:pt x="44900" y="7194"/>
                </a:lnTo>
                <a:lnTo>
                  <a:pt x="79453" y="14698"/>
                </a:lnTo>
                <a:lnTo>
                  <a:pt x="107414" y="19375"/>
                </a:lnTo>
                <a:lnTo>
                  <a:pt x="137923" y="20761"/>
                </a:lnTo>
                <a:lnTo>
                  <a:pt x="172099" y="23288"/>
                </a:lnTo>
                <a:lnTo>
                  <a:pt x="207168" y="284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2070"/>
          <p:cNvSpPr/>
          <p:nvPr/>
        </p:nvSpPr>
        <p:spPr bwMode="auto">
          <a:xfrm>
            <a:off x="7408094" y="2971800"/>
            <a:ext cx="214288" cy="21432"/>
          </a:xfrm>
          <a:custGeom>
            <a:avLst/>
            <a:gdLst/>
            <a:ahLst/>
            <a:cxnLst/>
            <a:rect l="0" t="0" r="0" b="0"/>
            <a:pathLst>
              <a:path w="214288" h="21432">
                <a:moveTo>
                  <a:pt x="7119" y="0"/>
                </a:moveTo>
                <a:lnTo>
                  <a:pt x="0" y="0"/>
                </a:lnTo>
                <a:lnTo>
                  <a:pt x="12180" y="794"/>
                </a:lnTo>
                <a:lnTo>
                  <a:pt x="43504" y="6151"/>
                </a:lnTo>
                <a:lnTo>
                  <a:pt x="75843" y="6850"/>
                </a:lnTo>
                <a:lnTo>
                  <a:pt x="99840" y="7013"/>
                </a:lnTo>
                <a:lnTo>
                  <a:pt x="124528" y="7879"/>
                </a:lnTo>
                <a:lnTo>
                  <a:pt x="151376" y="10910"/>
                </a:lnTo>
                <a:lnTo>
                  <a:pt x="177066" y="14903"/>
                </a:lnTo>
                <a:lnTo>
                  <a:pt x="214287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2071"/>
          <p:cNvSpPr/>
          <p:nvPr/>
        </p:nvSpPr>
        <p:spPr bwMode="auto">
          <a:xfrm>
            <a:off x="7979569" y="2621756"/>
            <a:ext cx="950119" cy="435769"/>
          </a:xfrm>
          <a:custGeom>
            <a:avLst/>
            <a:gdLst/>
            <a:ahLst/>
            <a:cxnLst/>
            <a:rect l="0" t="0" r="0" b="0"/>
            <a:pathLst>
              <a:path w="950119" h="435769">
                <a:moveTo>
                  <a:pt x="742950" y="78582"/>
                </a:moveTo>
                <a:lnTo>
                  <a:pt x="738834" y="78582"/>
                </a:lnTo>
                <a:lnTo>
                  <a:pt x="742932" y="78582"/>
                </a:lnTo>
                <a:lnTo>
                  <a:pt x="742950" y="71440"/>
                </a:lnTo>
                <a:lnTo>
                  <a:pt x="739157" y="71438"/>
                </a:lnTo>
                <a:lnTo>
                  <a:pt x="738040" y="70644"/>
                </a:lnTo>
                <a:lnTo>
                  <a:pt x="737295" y="69321"/>
                </a:lnTo>
                <a:lnTo>
                  <a:pt x="736002" y="64162"/>
                </a:lnTo>
                <a:lnTo>
                  <a:pt x="735893" y="60796"/>
                </a:lnTo>
                <a:lnTo>
                  <a:pt x="735070" y="59581"/>
                </a:lnTo>
                <a:lnTo>
                  <a:pt x="733728" y="58770"/>
                </a:lnTo>
                <a:lnTo>
                  <a:pt x="728047" y="57630"/>
                </a:lnTo>
                <a:lnTo>
                  <a:pt x="725870" y="57470"/>
                </a:lnTo>
                <a:lnTo>
                  <a:pt x="721336" y="55176"/>
                </a:lnTo>
                <a:lnTo>
                  <a:pt x="716675" y="52304"/>
                </a:lnTo>
                <a:lnTo>
                  <a:pt x="707215" y="50460"/>
                </a:lnTo>
                <a:lnTo>
                  <a:pt x="694529" y="49272"/>
                </a:lnTo>
                <a:lnTo>
                  <a:pt x="678029" y="44364"/>
                </a:lnTo>
                <a:lnTo>
                  <a:pt x="667068" y="43159"/>
                </a:lnTo>
                <a:lnTo>
                  <a:pt x="634646" y="29870"/>
                </a:lnTo>
                <a:lnTo>
                  <a:pt x="601371" y="17967"/>
                </a:lnTo>
                <a:lnTo>
                  <a:pt x="567464" y="7076"/>
                </a:lnTo>
                <a:lnTo>
                  <a:pt x="559014" y="2450"/>
                </a:lnTo>
                <a:lnTo>
                  <a:pt x="525517" y="64"/>
                </a:lnTo>
                <a:lnTo>
                  <a:pt x="491920" y="3"/>
                </a:lnTo>
                <a:lnTo>
                  <a:pt x="460277" y="1"/>
                </a:lnTo>
                <a:lnTo>
                  <a:pt x="426284" y="0"/>
                </a:lnTo>
                <a:lnTo>
                  <a:pt x="397672" y="794"/>
                </a:lnTo>
                <a:lnTo>
                  <a:pt x="364331" y="8819"/>
                </a:lnTo>
                <a:lnTo>
                  <a:pt x="350044" y="12668"/>
                </a:lnTo>
                <a:lnTo>
                  <a:pt x="321321" y="19778"/>
                </a:lnTo>
                <a:lnTo>
                  <a:pt x="298362" y="26603"/>
                </a:lnTo>
                <a:lnTo>
                  <a:pt x="280226" y="30107"/>
                </a:lnTo>
                <a:lnTo>
                  <a:pt x="244519" y="42997"/>
                </a:lnTo>
                <a:lnTo>
                  <a:pt x="229083" y="47929"/>
                </a:lnTo>
                <a:lnTo>
                  <a:pt x="214456" y="51508"/>
                </a:lnTo>
                <a:lnTo>
                  <a:pt x="195428" y="57995"/>
                </a:lnTo>
                <a:lnTo>
                  <a:pt x="182699" y="66749"/>
                </a:lnTo>
                <a:lnTo>
                  <a:pt x="159457" y="74613"/>
                </a:lnTo>
                <a:lnTo>
                  <a:pt x="152097" y="81051"/>
                </a:lnTo>
                <a:lnTo>
                  <a:pt x="145385" y="88410"/>
                </a:lnTo>
                <a:lnTo>
                  <a:pt x="116285" y="109151"/>
                </a:lnTo>
                <a:lnTo>
                  <a:pt x="105167" y="122808"/>
                </a:lnTo>
                <a:lnTo>
                  <a:pt x="87266" y="137714"/>
                </a:lnTo>
                <a:lnTo>
                  <a:pt x="80854" y="145344"/>
                </a:lnTo>
                <a:lnTo>
                  <a:pt x="45307" y="176195"/>
                </a:lnTo>
                <a:lnTo>
                  <a:pt x="35731" y="187851"/>
                </a:lnTo>
                <a:lnTo>
                  <a:pt x="23549" y="206728"/>
                </a:lnTo>
                <a:lnTo>
                  <a:pt x="21578" y="211735"/>
                </a:lnTo>
                <a:lnTo>
                  <a:pt x="16800" y="219017"/>
                </a:lnTo>
                <a:lnTo>
                  <a:pt x="14238" y="226202"/>
                </a:lnTo>
                <a:lnTo>
                  <a:pt x="8234" y="234331"/>
                </a:lnTo>
                <a:lnTo>
                  <a:pt x="6565" y="241168"/>
                </a:lnTo>
                <a:lnTo>
                  <a:pt x="2298" y="247846"/>
                </a:lnTo>
                <a:lnTo>
                  <a:pt x="454" y="257214"/>
                </a:lnTo>
                <a:lnTo>
                  <a:pt x="1" y="290709"/>
                </a:lnTo>
                <a:lnTo>
                  <a:pt x="0" y="306067"/>
                </a:lnTo>
                <a:lnTo>
                  <a:pt x="6151" y="313234"/>
                </a:lnTo>
                <a:lnTo>
                  <a:pt x="6849" y="317794"/>
                </a:lnTo>
                <a:lnTo>
                  <a:pt x="7057" y="324173"/>
                </a:lnTo>
                <a:lnTo>
                  <a:pt x="7879" y="325653"/>
                </a:lnTo>
                <a:lnTo>
                  <a:pt x="9222" y="326639"/>
                </a:lnTo>
                <a:lnTo>
                  <a:pt x="10910" y="327297"/>
                </a:lnTo>
                <a:lnTo>
                  <a:pt x="12035" y="328529"/>
                </a:lnTo>
                <a:lnTo>
                  <a:pt x="13287" y="332015"/>
                </a:lnTo>
                <a:lnTo>
                  <a:pt x="14200" y="341579"/>
                </a:lnTo>
                <a:lnTo>
                  <a:pt x="20430" y="348935"/>
                </a:lnTo>
                <a:lnTo>
                  <a:pt x="31846" y="354734"/>
                </a:lnTo>
                <a:lnTo>
                  <a:pt x="40039" y="357255"/>
                </a:lnTo>
                <a:lnTo>
                  <a:pt x="57124" y="369502"/>
                </a:lnTo>
                <a:lnTo>
                  <a:pt x="90937" y="380243"/>
                </a:lnTo>
                <a:lnTo>
                  <a:pt x="97567" y="383309"/>
                </a:lnTo>
                <a:lnTo>
                  <a:pt x="128723" y="391273"/>
                </a:lnTo>
                <a:lnTo>
                  <a:pt x="164290" y="398962"/>
                </a:lnTo>
                <a:lnTo>
                  <a:pt x="196973" y="399987"/>
                </a:lnTo>
                <a:lnTo>
                  <a:pt x="210057" y="400825"/>
                </a:lnTo>
                <a:lnTo>
                  <a:pt x="233260" y="406530"/>
                </a:lnTo>
                <a:lnTo>
                  <a:pt x="245944" y="407791"/>
                </a:lnTo>
                <a:lnTo>
                  <a:pt x="278646" y="416002"/>
                </a:lnTo>
                <a:lnTo>
                  <a:pt x="292905" y="419858"/>
                </a:lnTo>
                <a:lnTo>
                  <a:pt x="323586" y="423456"/>
                </a:lnTo>
                <a:lnTo>
                  <a:pt x="356746" y="430288"/>
                </a:lnTo>
                <a:lnTo>
                  <a:pt x="371344" y="434145"/>
                </a:lnTo>
                <a:lnTo>
                  <a:pt x="404804" y="435674"/>
                </a:lnTo>
                <a:lnTo>
                  <a:pt x="439537" y="435761"/>
                </a:lnTo>
                <a:lnTo>
                  <a:pt x="471983" y="435768"/>
                </a:lnTo>
                <a:lnTo>
                  <a:pt x="493066" y="433652"/>
                </a:lnTo>
                <a:lnTo>
                  <a:pt x="523748" y="429287"/>
                </a:lnTo>
                <a:lnTo>
                  <a:pt x="553717" y="428712"/>
                </a:lnTo>
                <a:lnTo>
                  <a:pt x="586268" y="422983"/>
                </a:lnTo>
                <a:lnTo>
                  <a:pt x="621570" y="416770"/>
                </a:lnTo>
                <a:lnTo>
                  <a:pt x="657233" y="410865"/>
                </a:lnTo>
                <a:lnTo>
                  <a:pt x="689917" y="402216"/>
                </a:lnTo>
                <a:lnTo>
                  <a:pt x="722218" y="390497"/>
                </a:lnTo>
                <a:lnTo>
                  <a:pt x="755213" y="380732"/>
                </a:lnTo>
                <a:lnTo>
                  <a:pt x="770925" y="377128"/>
                </a:lnTo>
                <a:lnTo>
                  <a:pt x="806601" y="362803"/>
                </a:lnTo>
                <a:lnTo>
                  <a:pt x="841014" y="342860"/>
                </a:lnTo>
                <a:lnTo>
                  <a:pt x="876700" y="315814"/>
                </a:lnTo>
                <a:lnTo>
                  <a:pt x="896332" y="300168"/>
                </a:lnTo>
                <a:lnTo>
                  <a:pt x="900408" y="293058"/>
                </a:lnTo>
                <a:lnTo>
                  <a:pt x="925715" y="266499"/>
                </a:lnTo>
                <a:lnTo>
                  <a:pt x="930217" y="257135"/>
                </a:lnTo>
                <a:lnTo>
                  <a:pt x="940001" y="245264"/>
                </a:lnTo>
                <a:lnTo>
                  <a:pt x="944504" y="235743"/>
                </a:lnTo>
                <a:lnTo>
                  <a:pt x="947623" y="230981"/>
                </a:lnTo>
                <a:lnTo>
                  <a:pt x="949379" y="223838"/>
                </a:lnTo>
                <a:lnTo>
                  <a:pt x="950118" y="201116"/>
                </a:lnTo>
                <a:lnTo>
                  <a:pt x="945209" y="194538"/>
                </a:lnTo>
                <a:lnTo>
                  <a:pt x="943637" y="187904"/>
                </a:lnTo>
                <a:lnTo>
                  <a:pt x="943269" y="183261"/>
                </a:lnTo>
                <a:lnTo>
                  <a:pt x="940989" y="178552"/>
                </a:lnTo>
                <a:lnTo>
                  <a:pt x="931601" y="166682"/>
                </a:lnTo>
                <a:lnTo>
                  <a:pt x="927146" y="157162"/>
                </a:lnTo>
                <a:lnTo>
                  <a:pt x="918858" y="147637"/>
                </a:lnTo>
                <a:lnTo>
                  <a:pt x="914264" y="144992"/>
                </a:lnTo>
                <a:lnTo>
                  <a:pt x="909577" y="143022"/>
                </a:lnTo>
                <a:lnTo>
                  <a:pt x="892965" y="130574"/>
                </a:lnTo>
                <a:lnTo>
                  <a:pt x="888204" y="128677"/>
                </a:lnTo>
                <a:lnTo>
                  <a:pt x="880092" y="122553"/>
                </a:lnTo>
                <a:lnTo>
                  <a:pt x="871537" y="1214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2072"/>
          <p:cNvSpPr/>
          <p:nvPr/>
        </p:nvSpPr>
        <p:spPr bwMode="auto">
          <a:xfrm>
            <a:off x="7971389" y="2593392"/>
            <a:ext cx="804819" cy="444508"/>
          </a:xfrm>
          <a:custGeom>
            <a:avLst/>
            <a:gdLst/>
            <a:ahLst/>
            <a:cxnLst/>
            <a:rect l="0" t="0" r="0" b="0"/>
            <a:pathLst>
              <a:path w="804819" h="444508">
                <a:moveTo>
                  <a:pt x="451092" y="49796"/>
                </a:moveTo>
                <a:lnTo>
                  <a:pt x="457590" y="44092"/>
                </a:lnTo>
                <a:lnTo>
                  <a:pt x="491734" y="25946"/>
                </a:lnTo>
                <a:lnTo>
                  <a:pt x="521783" y="501"/>
                </a:lnTo>
                <a:lnTo>
                  <a:pt x="510931" y="0"/>
                </a:lnTo>
                <a:lnTo>
                  <a:pt x="483550" y="6328"/>
                </a:lnTo>
                <a:lnTo>
                  <a:pt x="448009" y="18484"/>
                </a:lnTo>
                <a:lnTo>
                  <a:pt x="421147" y="30323"/>
                </a:lnTo>
                <a:lnTo>
                  <a:pt x="391217" y="43522"/>
                </a:lnTo>
                <a:lnTo>
                  <a:pt x="360981" y="57326"/>
                </a:lnTo>
                <a:lnTo>
                  <a:pt x="334314" y="71399"/>
                </a:lnTo>
                <a:lnTo>
                  <a:pt x="300780" y="88917"/>
                </a:lnTo>
                <a:lnTo>
                  <a:pt x="269196" y="98846"/>
                </a:lnTo>
                <a:lnTo>
                  <a:pt x="269503" y="98371"/>
                </a:lnTo>
                <a:lnTo>
                  <a:pt x="300801" y="77520"/>
                </a:lnTo>
                <a:lnTo>
                  <a:pt x="329568" y="63831"/>
                </a:lnTo>
                <a:lnTo>
                  <a:pt x="360316" y="49721"/>
                </a:lnTo>
                <a:lnTo>
                  <a:pt x="390329" y="35486"/>
                </a:lnTo>
                <a:lnTo>
                  <a:pt x="422688" y="18190"/>
                </a:lnTo>
                <a:lnTo>
                  <a:pt x="430002" y="15905"/>
                </a:lnTo>
                <a:lnTo>
                  <a:pt x="431476" y="16089"/>
                </a:lnTo>
                <a:lnTo>
                  <a:pt x="431665" y="17006"/>
                </a:lnTo>
                <a:lnTo>
                  <a:pt x="430997" y="18411"/>
                </a:lnTo>
                <a:lnTo>
                  <a:pt x="405524" y="32866"/>
                </a:lnTo>
                <a:lnTo>
                  <a:pt x="382420" y="44652"/>
                </a:lnTo>
                <a:lnTo>
                  <a:pt x="354161" y="62062"/>
                </a:lnTo>
                <a:lnTo>
                  <a:pt x="322287" y="82235"/>
                </a:lnTo>
                <a:lnTo>
                  <a:pt x="286953" y="101784"/>
                </a:lnTo>
                <a:lnTo>
                  <a:pt x="252200" y="121055"/>
                </a:lnTo>
                <a:lnTo>
                  <a:pt x="219027" y="139410"/>
                </a:lnTo>
                <a:lnTo>
                  <a:pt x="188408" y="155506"/>
                </a:lnTo>
                <a:lnTo>
                  <a:pt x="155772" y="174162"/>
                </a:lnTo>
                <a:lnTo>
                  <a:pt x="138606" y="182160"/>
                </a:lnTo>
                <a:lnTo>
                  <a:pt x="135612" y="182488"/>
                </a:lnTo>
                <a:lnTo>
                  <a:pt x="133616" y="181914"/>
                </a:lnTo>
                <a:lnTo>
                  <a:pt x="132285" y="180737"/>
                </a:lnTo>
                <a:lnTo>
                  <a:pt x="132923" y="173079"/>
                </a:lnTo>
                <a:lnTo>
                  <a:pt x="134205" y="167703"/>
                </a:lnTo>
                <a:lnTo>
                  <a:pt x="144095" y="155380"/>
                </a:lnTo>
                <a:lnTo>
                  <a:pt x="169630" y="135055"/>
                </a:lnTo>
                <a:lnTo>
                  <a:pt x="204448" y="113951"/>
                </a:lnTo>
                <a:lnTo>
                  <a:pt x="230348" y="99741"/>
                </a:lnTo>
                <a:lnTo>
                  <a:pt x="255088" y="85487"/>
                </a:lnTo>
                <a:lnTo>
                  <a:pt x="281429" y="73331"/>
                </a:lnTo>
                <a:lnTo>
                  <a:pt x="307424" y="62637"/>
                </a:lnTo>
                <a:lnTo>
                  <a:pt x="337528" y="50073"/>
                </a:lnTo>
                <a:lnTo>
                  <a:pt x="348496" y="49389"/>
                </a:lnTo>
                <a:lnTo>
                  <a:pt x="350151" y="50318"/>
                </a:lnTo>
                <a:lnTo>
                  <a:pt x="349667" y="51732"/>
                </a:lnTo>
                <a:lnTo>
                  <a:pt x="314587" y="79860"/>
                </a:lnTo>
                <a:lnTo>
                  <a:pt x="286970" y="100199"/>
                </a:lnTo>
                <a:lnTo>
                  <a:pt x="251943" y="124585"/>
                </a:lnTo>
                <a:lnTo>
                  <a:pt x="232601" y="137755"/>
                </a:lnTo>
                <a:lnTo>
                  <a:pt x="211769" y="152091"/>
                </a:lnTo>
                <a:lnTo>
                  <a:pt x="189943" y="167205"/>
                </a:lnTo>
                <a:lnTo>
                  <a:pt x="167455" y="182837"/>
                </a:lnTo>
                <a:lnTo>
                  <a:pt x="146113" y="198021"/>
                </a:lnTo>
                <a:lnTo>
                  <a:pt x="125535" y="212906"/>
                </a:lnTo>
                <a:lnTo>
                  <a:pt x="105467" y="227592"/>
                </a:lnTo>
                <a:lnTo>
                  <a:pt x="70468" y="252377"/>
                </a:lnTo>
                <a:lnTo>
                  <a:pt x="40626" y="273181"/>
                </a:lnTo>
                <a:lnTo>
                  <a:pt x="9150" y="295901"/>
                </a:lnTo>
                <a:lnTo>
                  <a:pt x="674" y="302050"/>
                </a:lnTo>
                <a:lnTo>
                  <a:pt x="0" y="302103"/>
                </a:lnTo>
                <a:lnTo>
                  <a:pt x="3486" y="297928"/>
                </a:lnTo>
                <a:lnTo>
                  <a:pt x="36563" y="275815"/>
                </a:lnTo>
                <a:lnTo>
                  <a:pt x="61276" y="259522"/>
                </a:lnTo>
                <a:lnTo>
                  <a:pt x="92368" y="239580"/>
                </a:lnTo>
                <a:lnTo>
                  <a:pt x="109549" y="228706"/>
                </a:lnTo>
                <a:lnTo>
                  <a:pt x="128941" y="217488"/>
                </a:lnTo>
                <a:lnTo>
                  <a:pt x="149805" y="206040"/>
                </a:lnTo>
                <a:lnTo>
                  <a:pt x="171653" y="194440"/>
                </a:lnTo>
                <a:lnTo>
                  <a:pt x="193362" y="183532"/>
                </a:lnTo>
                <a:lnTo>
                  <a:pt x="214978" y="173084"/>
                </a:lnTo>
                <a:lnTo>
                  <a:pt x="236532" y="162944"/>
                </a:lnTo>
                <a:lnTo>
                  <a:pt x="258047" y="153009"/>
                </a:lnTo>
                <a:lnTo>
                  <a:pt x="279532" y="143211"/>
                </a:lnTo>
                <a:lnTo>
                  <a:pt x="301001" y="133504"/>
                </a:lnTo>
                <a:lnTo>
                  <a:pt x="320868" y="124651"/>
                </a:lnTo>
                <a:lnTo>
                  <a:pt x="339670" y="116368"/>
                </a:lnTo>
                <a:lnTo>
                  <a:pt x="373790" y="102402"/>
                </a:lnTo>
                <a:lnTo>
                  <a:pt x="402184" y="93549"/>
                </a:lnTo>
                <a:lnTo>
                  <a:pt x="432896" y="91687"/>
                </a:lnTo>
                <a:lnTo>
                  <a:pt x="438961" y="93598"/>
                </a:lnTo>
                <a:lnTo>
                  <a:pt x="443005" y="96460"/>
                </a:lnTo>
                <a:lnTo>
                  <a:pt x="445700" y="99955"/>
                </a:lnTo>
                <a:lnTo>
                  <a:pt x="445117" y="104667"/>
                </a:lnTo>
                <a:lnTo>
                  <a:pt x="438118" y="116251"/>
                </a:lnTo>
                <a:lnTo>
                  <a:pt x="406931" y="150382"/>
                </a:lnTo>
                <a:lnTo>
                  <a:pt x="383047" y="174669"/>
                </a:lnTo>
                <a:lnTo>
                  <a:pt x="352322" y="199222"/>
                </a:lnTo>
                <a:lnTo>
                  <a:pt x="318294" y="223364"/>
                </a:lnTo>
                <a:lnTo>
                  <a:pt x="284650" y="247322"/>
                </a:lnTo>
                <a:lnTo>
                  <a:pt x="253293" y="269083"/>
                </a:lnTo>
                <a:lnTo>
                  <a:pt x="225863" y="288544"/>
                </a:lnTo>
                <a:lnTo>
                  <a:pt x="190967" y="316207"/>
                </a:lnTo>
                <a:lnTo>
                  <a:pt x="176136" y="325993"/>
                </a:lnTo>
                <a:lnTo>
                  <a:pt x="177301" y="326002"/>
                </a:lnTo>
                <a:lnTo>
                  <a:pt x="206428" y="314455"/>
                </a:lnTo>
                <a:lnTo>
                  <a:pt x="240487" y="297811"/>
                </a:lnTo>
                <a:lnTo>
                  <a:pt x="269119" y="282527"/>
                </a:lnTo>
                <a:lnTo>
                  <a:pt x="302746" y="264356"/>
                </a:lnTo>
                <a:lnTo>
                  <a:pt x="322826" y="253955"/>
                </a:lnTo>
                <a:lnTo>
                  <a:pt x="344151" y="243052"/>
                </a:lnTo>
                <a:lnTo>
                  <a:pt x="366304" y="232608"/>
                </a:lnTo>
                <a:lnTo>
                  <a:pt x="389011" y="222470"/>
                </a:lnTo>
                <a:lnTo>
                  <a:pt x="412086" y="212537"/>
                </a:lnTo>
                <a:lnTo>
                  <a:pt x="434613" y="201946"/>
                </a:lnTo>
                <a:lnTo>
                  <a:pt x="456775" y="190917"/>
                </a:lnTo>
                <a:lnTo>
                  <a:pt x="478693" y="179595"/>
                </a:lnTo>
                <a:lnTo>
                  <a:pt x="500449" y="168872"/>
                </a:lnTo>
                <a:lnTo>
                  <a:pt x="522096" y="158549"/>
                </a:lnTo>
                <a:lnTo>
                  <a:pt x="543672" y="148491"/>
                </a:lnTo>
                <a:lnTo>
                  <a:pt x="563613" y="138612"/>
                </a:lnTo>
                <a:lnTo>
                  <a:pt x="582462" y="128850"/>
                </a:lnTo>
                <a:lnTo>
                  <a:pt x="615841" y="111918"/>
                </a:lnTo>
                <a:lnTo>
                  <a:pt x="649308" y="98718"/>
                </a:lnTo>
                <a:lnTo>
                  <a:pt x="658250" y="95351"/>
                </a:lnTo>
                <a:lnTo>
                  <a:pt x="657460" y="96835"/>
                </a:lnTo>
                <a:lnTo>
                  <a:pt x="627029" y="118442"/>
                </a:lnTo>
                <a:lnTo>
                  <a:pt x="597549" y="136662"/>
                </a:lnTo>
                <a:lnTo>
                  <a:pt x="579686" y="148188"/>
                </a:lnTo>
                <a:lnTo>
                  <a:pt x="560634" y="160634"/>
                </a:lnTo>
                <a:lnTo>
                  <a:pt x="539995" y="174488"/>
                </a:lnTo>
                <a:lnTo>
                  <a:pt x="518298" y="189280"/>
                </a:lnTo>
                <a:lnTo>
                  <a:pt x="495896" y="204698"/>
                </a:lnTo>
                <a:lnTo>
                  <a:pt x="471437" y="219739"/>
                </a:lnTo>
                <a:lnTo>
                  <a:pt x="445605" y="234528"/>
                </a:lnTo>
                <a:lnTo>
                  <a:pt x="418859" y="249151"/>
                </a:lnTo>
                <a:lnTo>
                  <a:pt x="394679" y="263662"/>
                </a:lnTo>
                <a:lnTo>
                  <a:pt x="372208" y="278098"/>
                </a:lnTo>
                <a:lnTo>
                  <a:pt x="350877" y="292485"/>
                </a:lnTo>
                <a:lnTo>
                  <a:pt x="331101" y="305251"/>
                </a:lnTo>
                <a:lnTo>
                  <a:pt x="312360" y="316937"/>
                </a:lnTo>
                <a:lnTo>
                  <a:pt x="279896" y="336800"/>
                </a:lnTo>
                <a:lnTo>
                  <a:pt x="246002" y="358253"/>
                </a:lnTo>
                <a:lnTo>
                  <a:pt x="242927" y="360209"/>
                </a:lnTo>
                <a:lnTo>
                  <a:pt x="275023" y="345947"/>
                </a:lnTo>
                <a:lnTo>
                  <a:pt x="304577" y="332231"/>
                </a:lnTo>
                <a:lnTo>
                  <a:pt x="322459" y="323017"/>
                </a:lnTo>
                <a:lnTo>
                  <a:pt x="341525" y="312906"/>
                </a:lnTo>
                <a:lnTo>
                  <a:pt x="362966" y="302196"/>
                </a:lnTo>
                <a:lnTo>
                  <a:pt x="385992" y="291087"/>
                </a:lnTo>
                <a:lnTo>
                  <a:pt x="410073" y="279713"/>
                </a:lnTo>
                <a:lnTo>
                  <a:pt x="434858" y="268162"/>
                </a:lnTo>
                <a:lnTo>
                  <a:pt x="460113" y="256492"/>
                </a:lnTo>
                <a:lnTo>
                  <a:pt x="485682" y="244743"/>
                </a:lnTo>
                <a:lnTo>
                  <a:pt x="511458" y="232942"/>
                </a:lnTo>
                <a:lnTo>
                  <a:pt x="537374" y="221105"/>
                </a:lnTo>
                <a:lnTo>
                  <a:pt x="563382" y="209246"/>
                </a:lnTo>
                <a:lnTo>
                  <a:pt x="587865" y="198958"/>
                </a:lnTo>
                <a:lnTo>
                  <a:pt x="611330" y="189719"/>
                </a:lnTo>
                <a:lnTo>
                  <a:pt x="634117" y="181178"/>
                </a:lnTo>
                <a:lnTo>
                  <a:pt x="654865" y="173896"/>
                </a:lnTo>
                <a:lnTo>
                  <a:pt x="674253" y="167454"/>
                </a:lnTo>
                <a:lnTo>
                  <a:pt x="707437" y="157651"/>
                </a:lnTo>
                <a:lnTo>
                  <a:pt x="736332" y="152926"/>
                </a:lnTo>
                <a:lnTo>
                  <a:pt x="739677" y="153474"/>
                </a:lnTo>
                <a:lnTo>
                  <a:pt x="741113" y="154633"/>
                </a:lnTo>
                <a:lnTo>
                  <a:pt x="727965" y="171434"/>
                </a:lnTo>
                <a:lnTo>
                  <a:pt x="704057" y="191963"/>
                </a:lnTo>
                <a:lnTo>
                  <a:pt x="670677" y="216962"/>
                </a:lnTo>
                <a:lnTo>
                  <a:pt x="650664" y="230296"/>
                </a:lnTo>
                <a:lnTo>
                  <a:pt x="629384" y="243948"/>
                </a:lnTo>
                <a:lnTo>
                  <a:pt x="606466" y="257812"/>
                </a:lnTo>
                <a:lnTo>
                  <a:pt x="582456" y="271817"/>
                </a:lnTo>
                <a:lnTo>
                  <a:pt x="557718" y="285916"/>
                </a:lnTo>
                <a:lnTo>
                  <a:pt x="534082" y="300078"/>
                </a:lnTo>
                <a:lnTo>
                  <a:pt x="511182" y="314282"/>
                </a:lnTo>
                <a:lnTo>
                  <a:pt x="488771" y="328513"/>
                </a:lnTo>
                <a:lnTo>
                  <a:pt x="467480" y="341176"/>
                </a:lnTo>
                <a:lnTo>
                  <a:pt x="446936" y="352793"/>
                </a:lnTo>
                <a:lnTo>
                  <a:pt x="426891" y="363713"/>
                </a:lnTo>
                <a:lnTo>
                  <a:pt x="398267" y="380079"/>
                </a:lnTo>
                <a:lnTo>
                  <a:pt x="367171" y="396443"/>
                </a:lnTo>
                <a:lnTo>
                  <a:pt x="396503" y="385761"/>
                </a:lnTo>
                <a:lnTo>
                  <a:pt x="419686" y="373209"/>
                </a:lnTo>
                <a:lnTo>
                  <a:pt x="448247" y="357047"/>
                </a:lnTo>
                <a:lnTo>
                  <a:pt x="465864" y="348293"/>
                </a:lnTo>
                <a:lnTo>
                  <a:pt x="484753" y="339281"/>
                </a:lnTo>
                <a:lnTo>
                  <a:pt x="505283" y="330099"/>
                </a:lnTo>
                <a:lnTo>
                  <a:pt x="526907" y="320802"/>
                </a:lnTo>
                <a:lnTo>
                  <a:pt x="549261" y="311429"/>
                </a:lnTo>
                <a:lnTo>
                  <a:pt x="572100" y="302005"/>
                </a:lnTo>
                <a:lnTo>
                  <a:pt x="595264" y="292548"/>
                </a:lnTo>
                <a:lnTo>
                  <a:pt x="618644" y="283068"/>
                </a:lnTo>
                <a:lnTo>
                  <a:pt x="640581" y="274367"/>
                </a:lnTo>
                <a:lnTo>
                  <a:pt x="661555" y="266185"/>
                </a:lnTo>
                <a:lnTo>
                  <a:pt x="681889" y="258349"/>
                </a:lnTo>
                <a:lnTo>
                  <a:pt x="717181" y="245409"/>
                </a:lnTo>
                <a:lnTo>
                  <a:pt x="745566" y="235954"/>
                </a:lnTo>
                <a:lnTo>
                  <a:pt x="763474" y="231751"/>
                </a:lnTo>
                <a:lnTo>
                  <a:pt x="768090" y="232218"/>
                </a:lnTo>
                <a:lnTo>
                  <a:pt x="770374" y="234117"/>
                </a:lnTo>
                <a:lnTo>
                  <a:pt x="771103" y="236970"/>
                </a:lnTo>
                <a:lnTo>
                  <a:pt x="736466" y="265950"/>
                </a:lnTo>
                <a:lnTo>
                  <a:pt x="705190" y="289533"/>
                </a:lnTo>
                <a:lnTo>
                  <a:pt x="687165" y="302489"/>
                </a:lnTo>
                <a:lnTo>
                  <a:pt x="668005" y="315889"/>
                </a:lnTo>
                <a:lnTo>
                  <a:pt x="648088" y="329585"/>
                </a:lnTo>
                <a:lnTo>
                  <a:pt x="628460" y="343478"/>
                </a:lnTo>
                <a:lnTo>
                  <a:pt x="609025" y="357503"/>
                </a:lnTo>
                <a:lnTo>
                  <a:pt x="589719" y="371615"/>
                </a:lnTo>
                <a:lnTo>
                  <a:pt x="571291" y="384198"/>
                </a:lnTo>
                <a:lnTo>
                  <a:pt x="535999" y="406646"/>
                </a:lnTo>
                <a:lnTo>
                  <a:pt x="506027" y="422973"/>
                </a:lnTo>
                <a:lnTo>
                  <a:pt x="473190" y="438973"/>
                </a:lnTo>
                <a:lnTo>
                  <a:pt x="461707" y="444219"/>
                </a:lnTo>
                <a:lnTo>
                  <a:pt x="459756" y="444507"/>
                </a:lnTo>
                <a:lnTo>
                  <a:pt x="459249" y="443906"/>
                </a:lnTo>
                <a:lnTo>
                  <a:pt x="473706" y="431681"/>
                </a:lnTo>
                <a:lnTo>
                  <a:pt x="495803" y="419548"/>
                </a:lnTo>
                <a:lnTo>
                  <a:pt x="524939" y="404630"/>
                </a:lnTo>
                <a:lnTo>
                  <a:pt x="559055" y="384770"/>
                </a:lnTo>
                <a:lnTo>
                  <a:pt x="578630" y="373918"/>
                </a:lnTo>
                <a:lnTo>
                  <a:pt x="599617" y="362715"/>
                </a:lnTo>
                <a:lnTo>
                  <a:pt x="621546" y="351277"/>
                </a:lnTo>
                <a:lnTo>
                  <a:pt x="640929" y="340477"/>
                </a:lnTo>
                <a:lnTo>
                  <a:pt x="675164" y="320010"/>
                </a:lnTo>
                <a:lnTo>
                  <a:pt x="706255" y="304564"/>
                </a:lnTo>
                <a:lnTo>
                  <a:pt x="733566" y="293201"/>
                </a:lnTo>
                <a:lnTo>
                  <a:pt x="763124" y="282341"/>
                </a:lnTo>
                <a:lnTo>
                  <a:pt x="790050" y="275684"/>
                </a:lnTo>
                <a:lnTo>
                  <a:pt x="803088" y="276661"/>
                </a:lnTo>
                <a:lnTo>
                  <a:pt x="804818" y="279621"/>
                </a:lnTo>
                <a:lnTo>
                  <a:pt x="803591" y="283975"/>
                </a:lnTo>
                <a:lnTo>
                  <a:pt x="793496" y="296750"/>
                </a:lnTo>
                <a:lnTo>
                  <a:pt x="760243" y="325462"/>
                </a:lnTo>
                <a:lnTo>
                  <a:pt x="731103" y="344822"/>
                </a:lnTo>
                <a:lnTo>
                  <a:pt x="701747" y="364010"/>
                </a:lnTo>
                <a:lnTo>
                  <a:pt x="674414" y="381534"/>
                </a:lnTo>
                <a:lnTo>
                  <a:pt x="639462" y="403602"/>
                </a:lnTo>
                <a:lnTo>
                  <a:pt x="636203" y="407111"/>
                </a:lnTo>
                <a:lnTo>
                  <a:pt x="635618" y="408656"/>
                </a:lnTo>
                <a:lnTo>
                  <a:pt x="636816" y="408892"/>
                </a:lnTo>
                <a:lnTo>
                  <a:pt x="668226" y="395034"/>
                </a:lnTo>
                <a:lnTo>
                  <a:pt x="694704" y="383416"/>
                </a:lnTo>
                <a:lnTo>
                  <a:pt x="722555" y="37126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" name="SMARTInkShape-Group377"/>
          <p:cNvGrpSpPr/>
          <p:nvPr/>
        </p:nvGrpSpPr>
        <p:grpSpPr>
          <a:xfrm>
            <a:off x="8058238" y="3114675"/>
            <a:ext cx="678306" cy="392881"/>
            <a:chOff x="8058238" y="3114675"/>
            <a:chExt cx="678306" cy="392881"/>
          </a:xfrm>
        </p:grpSpPr>
        <p:sp>
          <p:nvSpPr>
            <p:cNvPr id="7" name="SMARTInkShape-2073"/>
            <p:cNvSpPr/>
            <p:nvPr/>
          </p:nvSpPr>
          <p:spPr bwMode="auto">
            <a:xfrm>
              <a:off x="8058238" y="3114675"/>
              <a:ext cx="678306" cy="392881"/>
            </a:xfrm>
            <a:custGeom>
              <a:avLst/>
              <a:gdLst/>
              <a:ahLst/>
              <a:cxnLst/>
              <a:rect l="0" t="0" r="0" b="0"/>
              <a:pathLst>
                <a:path w="678306" h="392881">
                  <a:moveTo>
                    <a:pt x="635706" y="92869"/>
                  </a:moveTo>
                  <a:lnTo>
                    <a:pt x="649674" y="92869"/>
                  </a:lnTo>
                  <a:lnTo>
                    <a:pt x="656116" y="86718"/>
                  </a:lnTo>
                  <a:lnTo>
                    <a:pt x="657111" y="78901"/>
                  </a:lnTo>
                  <a:lnTo>
                    <a:pt x="657135" y="72459"/>
                  </a:lnTo>
                  <a:lnTo>
                    <a:pt x="656342" y="72118"/>
                  </a:lnTo>
                  <a:lnTo>
                    <a:pt x="650986" y="71527"/>
                  </a:lnTo>
                  <a:lnTo>
                    <a:pt x="650434" y="69360"/>
                  </a:lnTo>
                  <a:lnTo>
                    <a:pt x="650001" y="54439"/>
                  </a:lnTo>
                  <a:lnTo>
                    <a:pt x="649205" y="52961"/>
                  </a:lnTo>
                  <a:lnTo>
                    <a:pt x="647880" y="51976"/>
                  </a:lnTo>
                  <a:lnTo>
                    <a:pt x="644292" y="50088"/>
                  </a:lnTo>
                  <a:lnTo>
                    <a:pt x="637809" y="45356"/>
                  </a:lnTo>
                  <a:lnTo>
                    <a:pt x="630861" y="42807"/>
                  </a:lnTo>
                  <a:lnTo>
                    <a:pt x="623775" y="38172"/>
                  </a:lnTo>
                  <a:lnTo>
                    <a:pt x="616649" y="36446"/>
                  </a:lnTo>
                  <a:lnTo>
                    <a:pt x="611890" y="36042"/>
                  </a:lnTo>
                  <a:lnTo>
                    <a:pt x="607129" y="33746"/>
                  </a:lnTo>
                  <a:lnTo>
                    <a:pt x="580519" y="18935"/>
                  </a:lnTo>
                  <a:lnTo>
                    <a:pt x="570317" y="15665"/>
                  </a:lnTo>
                  <a:lnTo>
                    <a:pt x="536991" y="14324"/>
                  </a:lnTo>
                  <a:lnTo>
                    <a:pt x="519604" y="13501"/>
                  </a:lnTo>
                  <a:lnTo>
                    <a:pt x="505587" y="8635"/>
                  </a:lnTo>
                  <a:lnTo>
                    <a:pt x="474661" y="6408"/>
                  </a:lnTo>
                  <a:lnTo>
                    <a:pt x="466104" y="2252"/>
                  </a:lnTo>
                  <a:lnTo>
                    <a:pt x="430990" y="59"/>
                  </a:lnTo>
                  <a:lnTo>
                    <a:pt x="397652" y="2"/>
                  </a:lnTo>
                  <a:lnTo>
                    <a:pt x="366302" y="0"/>
                  </a:lnTo>
                  <a:lnTo>
                    <a:pt x="333268" y="6482"/>
                  </a:lnTo>
                  <a:lnTo>
                    <a:pt x="304710" y="7879"/>
                  </a:lnTo>
                  <a:lnTo>
                    <a:pt x="273491" y="15959"/>
                  </a:lnTo>
                  <a:lnTo>
                    <a:pt x="270405" y="17783"/>
                  </a:lnTo>
                  <a:lnTo>
                    <a:pt x="238736" y="24904"/>
                  </a:lnTo>
                  <a:lnTo>
                    <a:pt x="204741" y="41339"/>
                  </a:lnTo>
                  <a:lnTo>
                    <a:pt x="171364" y="63856"/>
                  </a:lnTo>
                  <a:lnTo>
                    <a:pt x="138025" y="80937"/>
                  </a:lnTo>
                  <a:lnTo>
                    <a:pt x="106260" y="102539"/>
                  </a:lnTo>
                  <a:lnTo>
                    <a:pt x="71442" y="126967"/>
                  </a:lnTo>
                  <a:lnTo>
                    <a:pt x="52317" y="141585"/>
                  </a:lnTo>
                  <a:lnTo>
                    <a:pt x="20080" y="177234"/>
                  </a:lnTo>
                  <a:lnTo>
                    <a:pt x="8774" y="199879"/>
                  </a:lnTo>
                  <a:lnTo>
                    <a:pt x="6329" y="225551"/>
                  </a:lnTo>
                  <a:lnTo>
                    <a:pt x="2166" y="233959"/>
                  </a:lnTo>
                  <a:lnTo>
                    <a:pt x="0" y="259254"/>
                  </a:lnTo>
                  <a:lnTo>
                    <a:pt x="6926" y="292760"/>
                  </a:lnTo>
                  <a:lnTo>
                    <a:pt x="6970" y="295185"/>
                  </a:lnTo>
                  <a:lnTo>
                    <a:pt x="9134" y="299998"/>
                  </a:lnTo>
                  <a:lnTo>
                    <a:pt x="13199" y="305762"/>
                  </a:lnTo>
                  <a:lnTo>
                    <a:pt x="14796" y="312604"/>
                  </a:lnTo>
                  <a:lnTo>
                    <a:pt x="17904" y="317000"/>
                  </a:lnTo>
                  <a:lnTo>
                    <a:pt x="21932" y="319482"/>
                  </a:lnTo>
                  <a:lnTo>
                    <a:pt x="26368" y="321380"/>
                  </a:lnTo>
                  <a:lnTo>
                    <a:pt x="60523" y="347060"/>
                  </a:lnTo>
                  <a:lnTo>
                    <a:pt x="95319" y="361897"/>
                  </a:lnTo>
                  <a:lnTo>
                    <a:pt x="128834" y="373849"/>
                  </a:lnTo>
                  <a:lnTo>
                    <a:pt x="158608" y="380107"/>
                  </a:lnTo>
                  <a:lnTo>
                    <a:pt x="188085" y="385018"/>
                  </a:lnTo>
                  <a:lnTo>
                    <a:pt x="221689" y="385664"/>
                  </a:lnTo>
                  <a:lnTo>
                    <a:pt x="255013" y="391404"/>
                  </a:lnTo>
                  <a:lnTo>
                    <a:pt x="286329" y="392709"/>
                  </a:lnTo>
                  <a:lnTo>
                    <a:pt x="321468" y="392880"/>
                  </a:lnTo>
                  <a:lnTo>
                    <a:pt x="344270" y="392107"/>
                  </a:lnTo>
                  <a:lnTo>
                    <a:pt x="379390" y="385630"/>
                  </a:lnTo>
                  <a:lnTo>
                    <a:pt x="410570" y="379699"/>
                  </a:lnTo>
                  <a:lnTo>
                    <a:pt x="443280" y="370990"/>
                  </a:lnTo>
                  <a:lnTo>
                    <a:pt x="473694" y="364414"/>
                  </a:lnTo>
                  <a:lnTo>
                    <a:pt x="508760" y="352223"/>
                  </a:lnTo>
                  <a:lnTo>
                    <a:pt x="529422" y="340492"/>
                  </a:lnTo>
                  <a:lnTo>
                    <a:pt x="560490" y="306754"/>
                  </a:lnTo>
                  <a:lnTo>
                    <a:pt x="593287" y="277452"/>
                  </a:lnTo>
                  <a:lnTo>
                    <a:pt x="625083" y="250506"/>
                  </a:lnTo>
                  <a:lnTo>
                    <a:pt x="658120" y="227075"/>
                  </a:lnTo>
                  <a:lnTo>
                    <a:pt x="668422" y="220514"/>
                  </a:lnTo>
                  <a:lnTo>
                    <a:pt x="671804" y="216859"/>
                  </a:lnTo>
                  <a:lnTo>
                    <a:pt x="675561" y="208565"/>
                  </a:lnTo>
                  <a:lnTo>
                    <a:pt x="678172" y="191262"/>
                  </a:lnTo>
                  <a:lnTo>
                    <a:pt x="678305" y="187039"/>
                  </a:lnTo>
                  <a:lnTo>
                    <a:pt x="676334" y="180230"/>
                  </a:lnTo>
                  <a:lnTo>
                    <a:pt x="668646" y="169818"/>
                  </a:lnTo>
                  <a:lnTo>
                    <a:pt x="644075" y="138017"/>
                  </a:lnTo>
                  <a:lnTo>
                    <a:pt x="619132" y="105191"/>
                  </a:lnTo>
                  <a:lnTo>
                    <a:pt x="610324" y="90423"/>
                  </a:lnTo>
                  <a:lnTo>
                    <a:pt x="607283" y="81649"/>
                  </a:lnTo>
                  <a:lnTo>
                    <a:pt x="601105" y="72939"/>
                  </a:lnTo>
                  <a:lnTo>
                    <a:pt x="598367" y="72105"/>
                  </a:lnTo>
                  <a:lnTo>
                    <a:pt x="58570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074"/>
            <p:cNvSpPr/>
            <p:nvPr/>
          </p:nvSpPr>
          <p:spPr bwMode="auto">
            <a:xfrm>
              <a:off x="8601075" y="3343275"/>
              <a:ext cx="50007" cy="64295"/>
            </a:xfrm>
            <a:custGeom>
              <a:avLst/>
              <a:gdLst/>
              <a:ahLst/>
              <a:cxnLst/>
              <a:rect l="0" t="0" r="0" b="0"/>
              <a:pathLst>
                <a:path w="50007" h="64295">
                  <a:moveTo>
                    <a:pt x="50006" y="64294"/>
                  </a:moveTo>
                  <a:lnTo>
                    <a:pt x="31530" y="45023"/>
                  </a:lnTo>
                  <a:lnTo>
                    <a:pt x="27042" y="35675"/>
                  </a:lnTo>
                  <a:lnTo>
                    <a:pt x="23925" y="30937"/>
                  </a:lnTo>
                  <a:lnTo>
                    <a:pt x="21377" y="23807"/>
                  </a:lnTo>
                  <a:lnTo>
                    <a:pt x="8460" y="8555"/>
                  </a:lnTo>
                  <a:lnTo>
                    <a:pt x="7729" y="5654"/>
                  </a:lnTo>
                  <a:lnTo>
                    <a:pt x="7534" y="3769"/>
                  </a:lnTo>
                  <a:lnTo>
                    <a:pt x="6610" y="2513"/>
                  </a:lnTo>
                  <a:lnTo>
                    <a:pt x="5200" y="167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075"/>
            <p:cNvSpPr/>
            <p:nvPr/>
          </p:nvSpPr>
          <p:spPr bwMode="auto">
            <a:xfrm>
              <a:off x="8687095" y="3378994"/>
              <a:ext cx="6850" cy="1"/>
            </a:xfrm>
            <a:custGeom>
              <a:avLst/>
              <a:gdLst/>
              <a:ahLst/>
              <a:cxnLst/>
              <a:rect l="0" t="0" r="0" b="0"/>
              <a:pathLst>
                <a:path w="6850" h="1">
                  <a:moveTo>
                    <a:pt x="6849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3" name="SMARTInkShape-Group378"/>
          <p:cNvGrpSpPr/>
          <p:nvPr/>
        </p:nvGrpSpPr>
        <p:grpSpPr>
          <a:xfrm>
            <a:off x="8169314" y="3328988"/>
            <a:ext cx="917511" cy="2721769"/>
            <a:chOff x="8169314" y="3328988"/>
            <a:chExt cx="917511" cy="2721769"/>
          </a:xfrm>
        </p:grpSpPr>
        <p:sp>
          <p:nvSpPr>
            <p:cNvPr id="11" name="SMARTInkShape-2076"/>
            <p:cNvSpPr/>
            <p:nvPr/>
          </p:nvSpPr>
          <p:spPr bwMode="auto">
            <a:xfrm>
              <a:off x="8287209" y="3328988"/>
              <a:ext cx="799616" cy="2650306"/>
            </a:xfrm>
            <a:custGeom>
              <a:avLst/>
              <a:gdLst/>
              <a:ahLst/>
              <a:cxnLst/>
              <a:rect l="0" t="0" r="0" b="0"/>
              <a:pathLst>
                <a:path w="799616" h="2650306">
                  <a:moveTo>
                    <a:pt x="399591" y="35718"/>
                  </a:moveTo>
                  <a:lnTo>
                    <a:pt x="399591" y="25076"/>
                  </a:lnTo>
                  <a:lnTo>
                    <a:pt x="398797" y="23861"/>
                  </a:lnTo>
                  <a:lnTo>
                    <a:pt x="397474" y="23051"/>
                  </a:lnTo>
                  <a:lnTo>
                    <a:pt x="395798" y="22511"/>
                  </a:lnTo>
                  <a:lnTo>
                    <a:pt x="394681" y="21357"/>
                  </a:lnTo>
                  <a:lnTo>
                    <a:pt x="393440" y="17958"/>
                  </a:lnTo>
                  <a:lnTo>
                    <a:pt x="392315" y="16735"/>
                  </a:lnTo>
                  <a:lnTo>
                    <a:pt x="388949" y="15375"/>
                  </a:lnTo>
                  <a:lnTo>
                    <a:pt x="387734" y="14218"/>
                  </a:lnTo>
                  <a:lnTo>
                    <a:pt x="386384" y="10817"/>
                  </a:lnTo>
                  <a:lnTo>
                    <a:pt x="385230" y="9592"/>
                  </a:lnTo>
                  <a:lnTo>
                    <a:pt x="381832" y="8232"/>
                  </a:lnTo>
                  <a:lnTo>
                    <a:pt x="375455" y="7466"/>
                  </a:lnTo>
                  <a:lnTo>
                    <a:pt x="373976" y="6565"/>
                  </a:lnTo>
                  <a:lnTo>
                    <a:pt x="372989" y="5170"/>
                  </a:lnTo>
                  <a:lnTo>
                    <a:pt x="372331" y="3447"/>
                  </a:lnTo>
                  <a:lnTo>
                    <a:pt x="371099" y="2297"/>
                  </a:lnTo>
                  <a:lnTo>
                    <a:pt x="367160" y="680"/>
                  </a:lnTo>
                  <a:lnTo>
                    <a:pt x="367652" y="453"/>
                  </a:lnTo>
                  <a:lnTo>
                    <a:pt x="396935" y="5"/>
                  </a:lnTo>
                  <a:lnTo>
                    <a:pt x="427406" y="1"/>
                  </a:lnTo>
                  <a:lnTo>
                    <a:pt x="462991" y="0"/>
                  </a:lnTo>
                  <a:lnTo>
                    <a:pt x="495347" y="0"/>
                  </a:lnTo>
                  <a:lnTo>
                    <a:pt x="523721" y="2116"/>
                  </a:lnTo>
                  <a:lnTo>
                    <a:pt x="555873" y="6150"/>
                  </a:lnTo>
                  <a:lnTo>
                    <a:pt x="590065" y="11857"/>
                  </a:lnTo>
                  <a:lnTo>
                    <a:pt x="620571" y="15924"/>
                  </a:lnTo>
                  <a:lnTo>
                    <a:pt x="638104" y="21916"/>
                  </a:lnTo>
                  <a:lnTo>
                    <a:pt x="671567" y="42875"/>
                  </a:lnTo>
                  <a:lnTo>
                    <a:pt x="685493" y="52126"/>
                  </a:lnTo>
                  <a:lnTo>
                    <a:pt x="718687" y="87260"/>
                  </a:lnTo>
                  <a:lnTo>
                    <a:pt x="742492" y="121646"/>
                  </a:lnTo>
                  <a:lnTo>
                    <a:pt x="757749" y="150059"/>
                  </a:lnTo>
                  <a:lnTo>
                    <a:pt x="773315" y="185098"/>
                  </a:lnTo>
                  <a:lnTo>
                    <a:pt x="781434" y="217122"/>
                  </a:lnTo>
                  <a:lnTo>
                    <a:pt x="784986" y="248658"/>
                  </a:lnTo>
                  <a:lnTo>
                    <a:pt x="788630" y="274027"/>
                  </a:lnTo>
                  <a:lnTo>
                    <a:pt x="790779" y="301177"/>
                  </a:lnTo>
                  <a:lnTo>
                    <a:pt x="791733" y="329119"/>
                  </a:lnTo>
                  <a:lnTo>
                    <a:pt x="792158" y="357412"/>
                  </a:lnTo>
                  <a:lnTo>
                    <a:pt x="794463" y="385862"/>
                  </a:lnTo>
                  <a:lnTo>
                    <a:pt x="797340" y="415175"/>
                  </a:lnTo>
                  <a:lnTo>
                    <a:pt x="798619" y="446724"/>
                  </a:lnTo>
                  <a:lnTo>
                    <a:pt x="799187" y="479267"/>
                  </a:lnTo>
                  <a:lnTo>
                    <a:pt x="799439" y="513045"/>
                  </a:lnTo>
                  <a:lnTo>
                    <a:pt x="799506" y="530942"/>
                  </a:lnTo>
                  <a:lnTo>
                    <a:pt x="799551" y="549224"/>
                  </a:lnTo>
                  <a:lnTo>
                    <a:pt x="799581" y="567762"/>
                  </a:lnTo>
                  <a:lnTo>
                    <a:pt x="799601" y="586470"/>
                  </a:lnTo>
                  <a:lnTo>
                    <a:pt x="799615" y="605292"/>
                  </a:lnTo>
                  <a:lnTo>
                    <a:pt x="798829" y="624190"/>
                  </a:lnTo>
                  <a:lnTo>
                    <a:pt x="797512" y="643139"/>
                  </a:lnTo>
                  <a:lnTo>
                    <a:pt x="795840" y="662122"/>
                  </a:lnTo>
                  <a:lnTo>
                    <a:pt x="794727" y="681921"/>
                  </a:lnTo>
                  <a:lnTo>
                    <a:pt x="793983" y="702264"/>
                  </a:lnTo>
                  <a:lnTo>
                    <a:pt x="793488" y="722969"/>
                  </a:lnTo>
                  <a:lnTo>
                    <a:pt x="792364" y="743917"/>
                  </a:lnTo>
                  <a:lnTo>
                    <a:pt x="790821" y="765026"/>
                  </a:lnTo>
                  <a:lnTo>
                    <a:pt x="788998" y="786242"/>
                  </a:lnTo>
                  <a:lnTo>
                    <a:pt x="787784" y="807530"/>
                  </a:lnTo>
                  <a:lnTo>
                    <a:pt x="786974" y="828866"/>
                  </a:lnTo>
                  <a:lnTo>
                    <a:pt x="786434" y="850233"/>
                  </a:lnTo>
                  <a:lnTo>
                    <a:pt x="785280" y="871622"/>
                  </a:lnTo>
                  <a:lnTo>
                    <a:pt x="783717" y="893025"/>
                  </a:lnTo>
                  <a:lnTo>
                    <a:pt x="781882" y="914437"/>
                  </a:lnTo>
                  <a:lnTo>
                    <a:pt x="779864" y="936650"/>
                  </a:lnTo>
                  <a:lnTo>
                    <a:pt x="777725" y="959396"/>
                  </a:lnTo>
                  <a:lnTo>
                    <a:pt x="775505" y="982497"/>
                  </a:lnTo>
                  <a:lnTo>
                    <a:pt x="773232" y="1005042"/>
                  </a:lnTo>
                  <a:lnTo>
                    <a:pt x="770923" y="1027215"/>
                  </a:lnTo>
                  <a:lnTo>
                    <a:pt x="768589" y="1049141"/>
                  </a:lnTo>
                  <a:lnTo>
                    <a:pt x="766240" y="1071696"/>
                  </a:lnTo>
                  <a:lnTo>
                    <a:pt x="763880" y="1094670"/>
                  </a:lnTo>
                  <a:lnTo>
                    <a:pt x="761512" y="1117924"/>
                  </a:lnTo>
                  <a:lnTo>
                    <a:pt x="759140" y="1140570"/>
                  </a:lnTo>
                  <a:lnTo>
                    <a:pt x="756766" y="1162811"/>
                  </a:lnTo>
                  <a:lnTo>
                    <a:pt x="754389" y="1184782"/>
                  </a:lnTo>
                  <a:lnTo>
                    <a:pt x="752804" y="1207367"/>
                  </a:lnTo>
                  <a:lnTo>
                    <a:pt x="751748" y="1230361"/>
                  </a:lnTo>
                  <a:lnTo>
                    <a:pt x="751043" y="1253628"/>
                  </a:lnTo>
                  <a:lnTo>
                    <a:pt x="749780" y="1276283"/>
                  </a:lnTo>
                  <a:lnTo>
                    <a:pt x="748144" y="1298530"/>
                  </a:lnTo>
                  <a:lnTo>
                    <a:pt x="746260" y="1320506"/>
                  </a:lnTo>
                  <a:lnTo>
                    <a:pt x="744209" y="1342299"/>
                  </a:lnTo>
                  <a:lnTo>
                    <a:pt x="742049" y="1363972"/>
                  </a:lnTo>
                  <a:lnTo>
                    <a:pt x="739815" y="1385565"/>
                  </a:lnTo>
                  <a:lnTo>
                    <a:pt x="738326" y="1406310"/>
                  </a:lnTo>
                  <a:lnTo>
                    <a:pt x="737333" y="1426490"/>
                  </a:lnTo>
                  <a:lnTo>
                    <a:pt x="736671" y="1446293"/>
                  </a:lnTo>
                  <a:lnTo>
                    <a:pt x="735436" y="1466639"/>
                  </a:lnTo>
                  <a:lnTo>
                    <a:pt x="733819" y="1487347"/>
                  </a:lnTo>
                  <a:lnTo>
                    <a:pt x="731947" y="1508295"/>
                  </a:lnTo>
                  <a:lnTo>
                    <a:pt x="729905" y="1528612"/>
                  </a:lnTo>
                  <a:lnTo>
                    <a:pt x="727751" y="1548506"/>
                  </a:lnTo>
                  <a:lnTo>
                    <a:pt x="725521" y="1568118"/>
                  </a:lnTo>
                  <a:lnTo>
                    <a:pt x="724033" y="1587543"/>
                  </a:lnTo>
                  <a:lnTo>
                    <a:pt x="723043" y="1606843"/>
                  </a:lnTo>
                  <a:lnTo>
                    <a:pt x="722382" y="1626060"/>
                  </a:lnTo>
                  <a:lnTo>
                    <a:pt x="721147" y="1644427"/>
                  </a:lnTo>
                  <a:lnTo>
                    <a:pt x="717658" y="1679652"/>
                  </a:lnTo>
                  <a:lnTo>
                    <a:pt x="716411" y="1697618"/>
                  </a:lnTo>
                  <a:lnTo>
                    <a:pt x="715579" y="1715945"/>
                  </a:lnTo>
                  <a:lnTo>
                    <a:pt x="715025" y="1734513"/>
                  </a:lnTo>
                  <a:lnTo>
                    <a:pt x="712292" y="1769961"/>
                  </a:lnTo>
                  <a:lnTo>
                    <a:pt x="708432" y="1804237"/>
                  </a:lnTo>
                  <a:lnTo>
                    <a:pt x="704070" y="1837991"/>
                  </a:lnTo>
                  <a:lnTo>
                    <a:pt x="701603" y="1871514"/>
                  </a:lnTo>
                  <a:lnTo>
                    <a:pt x="699712" y="1904140"/>
                  </a:lnTo>
                  <a:lnTo>
                    <a:pt x="696226" y="1934515"/>
                  </a:lnTo>
                  <a:lnTo>
                    <a:pt x="694147" y="1966007"/>
                  </a:lnTo>
                  <a:lnTo>
                    <a:pt x="692430" y="1997730"/>
                  </a:lnTo>
                  <a:lnTo>
                    <a:pt x="689021" y="2027705"/>
                  </a:lnTo>
                  <a:lnTo>
                    <a:pt x="686977" y="2054785"/>
                  </a:lnTo>
                  <a:lnTo>
                    <a:pt x="686068" y="2080844"/>
                  </a:lnTo>
                  <a:lnTo>
                    <a:pt x="685664" y="2108300"/>
                  </a:lnTo>
                  <a:lnTo>
                    <a:pt x="683368" y="2134261"/>
                  </a:lnTo>
                  <a:lnTo>
                    <a:pt x="680496" y="2159029"/>
                  </a:lnTo>
                  <a:lnTo>
                    <a:pt x="679219" y="2183266"/>
                  </a:lnTo>
                  <a:lnTo>
                    <a:pt x="678651" y="2207268"/>
                  </a:lnTo>
                  <a:lnTo>
                    <a:pt x="678332" y="2240976"/>
                  </a:lnTo>
                  <a:lnTo>
                    <a:pt x="676121" y="2271072"/>
                  </a:lnTo>
                  <a:lnTo>
                    <a:pt x="672555" y="2300097"/>
                  </a:lnTo>
                  <a:lnTo>
                    <a:pt x="671498" y="2328805"/>
                  </a:lnTo>
                  <a:lnTo>
                    <a:pt x="667349" y="2363159"/>
                  </a:lnTo>
                  <a:lnTo>
                    <a:pt x="664362" y="2397996"/>
                  </a:lnTo>
                  <a:lnTo>
                    <a:pt x="663176" y="2428718"/>
                  </a:lnTo>
                  <a:lnTo>
                    <a:pt x="657433" y="2460402"/>
                  </a:lnTo>
                  <a:lnTo>
                    <a:pt x="654781" y="2484491"/>
                  </a:lnTo>
                  <a:lnTo>
                    <a:pt x="650642" y="2504771"/>
                  </a:lnTo>
                  <a:lnTo>
                    <a:pt x="649662" y="2536460"/>
                  </a:lnTo>
                  <a:lnTo>
                    <a:pt x="649623" y="2570085"/>
                  </a:lnTo>
                  <a:lnTo>
                    <a:pt x="649622" y="2605547"/>
                  </a:lnTo>
                  <a:lnTo>
                    <a:pt x="649622" y="2610054"/>
                  </a:lnTo>
                  <a:lnTo>
                    <a:pt x="647505" y="2614703"/>
                  </a:lnTo>
                  <a:lnTo>
                    <a:pt x="636415" y="2627784"/>
                  </a:lnTo>
                  <a:lnTo>
                    <a:pt x="601808" y="2628802"/>
                  </a:lnTo>
                  <a:lnTo>
                    <a:pt x="567457" y="2628870"/>
                  </a:lnTo>
                  <a:lnTo>
                    <a:pt x="538757" y="2628887"/>
                  </a:lnTo>
                  <a:lnTo>
                    <a:pt x="507480" y="2628894"/>
                  </a:lnTo>
                  <a:lnTo>
                    <a:pt x="475058" y="2628897"/>
                  </a:lnTo>
                  <a:lnTo>
                    <a:pt x="442128" y="2626782"/>
                  </a:lnTo>
                  <a:lnTo>
                    <a:pt x="408971" y="2623989"/>
                  </a:lnTo>
                  <a:lnTo>
                    <a:pt x="375715" y="2622749"/>
                  </a:lnTo>
                  <a:lnTo>
                    <a:pt x="342412" y="2622197"/>
                  </a:lnTo>
                  <a:lnTo>
                    <a:pt x="309884" y="2622746"/>
                  </a:lnTo>
                  <a:lnTo>
                    <a:pt x="279553" y="2625635"/>
                  </a:lnTo>
                  <a:lnTo>
                    <a:pt x="250197" y="2627449"/>
                  </a:lnTo>
                  <a:lnTo>
                    <a:pt x="221275" y="2629048"/>
                  </a:lnTo>
                  <a:lnTo>
                    <a:pt x="192545" y="2632405"/>
                  </a:lnTo>
                  <a:lnTo>
                    <a:pt x="163902" y="2634426"/>
                  </a:lnTo>
                  <a:lnTo>
                    <a:pt x="136090" y="2636118"/>
                  </a:lnTo>
                  <a:lnTo>
                    <a:pt x="110500" y="2639516"/>
                  </a:lnTo>
                  <a:lnTo>
                    <a:pt x="81366" y="2642099"/>
                  </a:lnTo>
                  <a:lnTo>
                    <a:pt x="50982" y="2642972"/>
                  </a:lnTo>
                  <a:lnTo>
                    <a:pt x="16169" y="2643175"/>
                  </a:lnTo>
                  <a:lnTo>
                    <a:pt x="4766" y="2643185"/>
                  </a:lnTo>
                  <a:lnTo>
                    <a:pt x="3025" y="2643979"/>
                  </a:lnTo>
                  <a:lnTo>
                    <a:pt x="1863" y="2645302"/>
                  </a:lnTo>
                  <a:lnTo>
                    <a:pt x="0" y="2649338"/>
                  </a:lnTo>
                  <a:lnTo>
                    <a:pt x="26987" y="2650305"/>
                  </a:lnTo>
                  <a:lnTo>
                    <a:pt x="51829" y="2648211"/>
                  </a:lnTo>
                  <a:lnTo>
                    <a:pt x="58212" y="2646536"/>
                  </a:lnTo>
                  <a:lnTo>
                    <a:pt x="67421" y="2640442"/>
                  </a:lnTo>
                  <a:lnTo>
                    <a:pt x="78122" y="2628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077"/>
            <p:cNvSpPr/>
            <p:nvPr/>
          </p:nvSpPr>
          <p:spPr bwMode="auto">
            <a:xfrm>
              <a:off x="8169314" y="5779294"/>
              <a:ext cx="303175" cy="271463"/>
            </a:xfrm>
            <a:custGeom>
              <a:avLst/>
              <a:gdLst/>
              <a:ahLst/>
              <a:cxnLst/>
              <a:rect l="0" t="0" r="0" b="0"/>
              <a:pathLst>
                <a:path w="303175" h="271463">
                  <a:moveTo>
                    <a:pt x="303174" y="0"/>
                  </a:moveTo>
                  <a:lnTo>
                    <a:pt x="296676" y="5703"/>
                  </a:lnTo>
                  <a:lnTo>
                    <a:pt x="268853" y="20585"/>
                  </a:lnTo>
                  <a:lnTo>
                    <a:pt x="235061" y="33792"/>
                  </a:lnTo>
                  <a:lnTo>
                    <a:pt x="208607" y="43064"/>
                  </a:lnTo>
                  <a:lnTo>
                    <a:pt x="180182" y="52477"/>
                  </a:lnTo>
                  <a:lnTo>
                    <a:pt x="149027" y="61952"/>
                  </a:lnTo>
                  <a:lnTo>
                    <a:pt x="118776" y="71455"/>
                  </a:lnTo>
                  <a:lnTo>
                    <a:pt x="89457" y="80970"/>
                  </a:lnTo>
                  <a:lnTo>
                    <a:pt x="60550" y="90491"/>
                  </a:lnTo>
                  <a:lnTo>
                    <a:pt x="28879" y="100984"/>
                  </a:lnTo>
                  <a:lnTo>
                    <a:pt x="4413" y="109119"/>
                  </a:lnTo>
                  <a:lnTo>
                    <a:pt x="813" y="112434"/>
                  </a:lnTo>
                  <a:lnTo>
                    <a:pt x="0" y="116231"/>
                  </a:lnTo>
                  <a:lnTo>
                    <a:pt x="1045" y="120349"/>
                  </a:lnTo>
                  <a:lnTo>
                    <a:pt x="8557" y="129159"/>
                  </a:lnTo>
                  <a:lnTo>
                    <a:pt x="44159" y="151543"/>
                  </a:lnTo>
                  <a:lnTo>
                    <a:pt x="71904" y="167100"/>
                  </a:lnTo>
                  <a:lnTo>
                    <a:pt x="103550" y="184598"/>
                  </a:lnTo>
                  <a:lnTo>
                    <a:pt x="138781" y="202958"/>
                  </a:lnTo>
                  <a:lnTo>
                    <a:pt x="173489" y="221701"/>
                  </a:lnTo>
                  <a:lnTo>
                    <a:pt x="205055" y="239028"/>
                  </a:lnTo>
                  <a:lnTo>
                    <a:pt x="239882" y="256913"/>
                  </a:lnTo>
                  <a:lnTo>
                    <a:pt x="274599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4" name="SMARTInkShape-2078"/>
          <p:cNvSpPr/>
          <p:nvPr/>
        </p:nvSpPr>
        <p:spPr bwMode="auto">
          <a:xfrm>
            <a:off x="4281330" y="2539117"/>
            <a:ext cx="419259" cy="1010376"/>
          </a:xfrm>
          <a:custGeom>
            <a:avLst/>
            <a:gdLst/>
            <a:ahLst/>
            <a:cxnLst/>
            <a:rect l="0" t="0" r="0" b="0"/>
            <a:pathLst>
              <a:path w="419259" h="1010376">
                <a:moveTo>
                  <a:pt x="419258" y="11202"/>
                </a:moveTo>
                <a:lnTo>
                  <a:pt x="415465" y="7409"/>
                </a:lnTo>
                <a:lnTo>
                  <a:pt x="411487" y="5547"/>
                </a:lnTo>
                <a:lnTo>
                  <a:pt x="386542" y="0"/>
                </a:lnTo>
                <a:lnTo>
                  <a:pt x="359173" y="3021"/>
                </a:lnTo>
                <a:lnTo>
                  <a:pt x="332663" y="5868"/>
                </a:lnTo>
                <a:lnTo>
                  <a:pt x="302583" y="11738"/>
                </a:lnTo>
                <a:lnTo>
                  <a:pt x="268535" y="20621"/>
                </a:lnTo>
                <a:lnTo>
                  <a:pt x="233311" y="33307"/>
                </a:lnTo>
                <a:lnTo>
                  <a:pt x="199856" y="45004"/>
                </a:lnTo>
                <a:lnTo>
                  <a:pt x="167719" y="55613"/>
                </a:lnTo>
                <a:lnTo>
                  <a:pt x="137294" y="68811"/>
                </a:lnTo>
                <a:lnTo>
                  <a:pt x="105681" y="83700"/>
                </a:lnTo>
                <a:lnTo>
                  <a:pt x="87515" y="91773"/>
                </a:lnTo>
                <a:lnTo>
                  <a:pt x="79200" y="98869"/>
                </a:lnTo>
                <a:lnTo>
                  <a:pt x="65619" y="116086"/>
                </a:lnTo>
                <a:lnTo>
                  <a:pt x="63122" y="129415"/>
                </a:lnTo>
                <a:lnTo>
                  <a:pt x="64394" y="156966"/>
                </a:lnTo>
                <a:lnTo>
                  <a:pt x="69902" y="185624"/>
                </a:lnTo>
                <a:lnTo>
                  <a:pt x="74282" y="210167"/>
                </a:lnTo>
                <a:lnTo>
                  <a:pt x="78875" y="242241"/>
                </a:lnTo>
                <a:lnTo>
                  <a:pt x="81445" y="277663"/>
                </a:lnTo>
                <a:lnTo>
                  <a:pt x="82130" y="295999"/>
                </a:lnTo>
                <a:lnTo>
                  <a:pt x="82587" y="316954"/>
                </a:lnTo>
                <a:lnTo>
                  <a:pt x="82892" y="339655"/>
                </a:lnTo>
                <a:lnTo>
                  <a:pt x="83095" y="363521"/>
                </a:lnTo>
                <a:lnTo>
                  <a:pt x="82437" y="388956"/>
                </a:lnTo>
                <a:lnTo>
                  <a:pt x="81204" y="415438"/>
                </a:lnTo>
                <a:lnTo>
                  <a:pt x="79589" y="442618"/>
                </a:lnTo>
                <a:lnTo>
                  <a:pt x="76924" y="470262"/>
                </a:lnTo>
                <a:lnTo>
                  <a:pt x="73560" y="498217"/>
                </a:lnTo>
                <a:lnTo>
                  <a:pt x="69730" y="526378"/>
                </a:lnTo>
                <a:lnTo>
                  <a:pt x="64796" y="554678"/>
                </a:lnTo>
                <a:lnTo>
                  <a:pt x="59124" y="583069"/>
                </a:lnTo>
                <a:lnTo>
                  <a:pt x="52962" y="611522"/>
                </a:lnTo>
                <a:lnTo>
                  <a:pt x="47267" y="639221"/>
                </a:lnTo>
                <a:lnTo>
                  <a:pt x="41882" y="666419"/>
                </a:lnTo>
                <a:lnTo>
                  <a:pt x="36705" y="693282"/>
                </a:lnTo>
                <a:lnTo>
                  <a:pt x="30873" y="719128"/>
                </a:lnTo>
                <a:lnTo>
                  <a:pt x="24603" y="744297"/>
                </a:lnTo>
                <a:lnTo>
                  <a:pt x="18042" y="769013"/>
                </a:lnTo>
                <a:lnTo>
                  <a:pt x="12874" y="791841"/>
                </a:lnTo>
                <a:lnTo>
                  <a:pt x="8635" y="813409"/>
                </a:lnTo>
                <a:lnTo>
                  <a:pt x="5016" y="834138"/>
                </a:lnTo>
                <a:lnTo>
                  <a:pt x="2602" y="853513"/>
                </a:lnTo>
                <a:lnTo>
                  <a:pt x="994" y="871986"/>
                </a:lnTo>
                <a:lnTo>
                  <a:pt x="0" y="905741"/>
                </a:lnTo>
                <a:lnTo>
                  <a:pt x="2204" y="933973"/>
                </a:lnTo>
                <a:lnTo>
                  <a:pt x="15493" y="968387"/>
                </a:lnTo>
                <a:lnTo>
                  <a:pt x="32109" y="984569"/>
                </a:lnTo>
                <a:lnTo>
                  <a:pt x="63776" y="1000488"/>
                </a:lnTo>
                <a:lnTo>
                  <a:pt x="87434" y="1006510"/>
                </a:lnTo>
                <a:lnTo>
                  <a:pt x="113824" y="1009186"/>
                </a:lnTo>
                <a:lnTo>
                  <a:pt x="139311" y="1010375"/>
                </a:lnTo>
                <a:lnTo>
                  <a:pt x="171740" y="1008928"/>
                </a:lnTo>
                <a:lnTo>
                  <a:pt x="196429" y="1001356"/>
                </a:lnTo>
                <a:lnTo>
                  <a:pt x="209892" y="993401"/>
                </a:lnTo>
                <a:lnTo>
                  <a:pt x="226376" y="97560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0" name="SMARTInkShape-Group380"/>
          <p:cNvGrpSpPr/>
          <p:nvPr/>
        </p:nvGrpSpPr>
        <p:grpSpPr>
          <a:xfrm>
            <a:off x="3857652" y="3648263"/>
            <a:ext cx="705574" cy="734762"/>
            <a:chOff x="3857652" y="3648263"/>
            <a:chExt cx="705574" cy="734762"/>
          </a:xfrm>
        </p:grpSpPr>
        <p:sp>
          <p:nvSpPr>
            <p:cNvPr id="15" name="SMARTInkShape-2079"/>
            <p:cNvSpPr/>
            <p:nvPr/>
          </p:nvSpPr>
          <p:spPr bwMode="auto">
            <a:xfrm>
              <a:off x="4430412" y="4076397"/>
              <a:ext cx="132814" cy="138417"/>
            </a:xfrm>
            <a:custGeom>
              <a:avLst/>
              <a:gdLst/>
              <a:ahLst/>
              <a:cxnLst/>
              <a:rect l="0" t="0" r="0" b="0"/>
              <a:pathLst>
                <a:path w="132814" h="138417">
                  <a:moveTo>
                    <a:pt x="13001" y="31259"/>
                  </a:moveTo>
                  <a:lnTo>
                    <a:pt x="7297" y="37756"/>
                  </a:lnTo>
                  <a:lnTo>
                    <a:pt x="1609" y="49147"/>
                  </a:lnTo>
                  <a:lnTo>
                    <a:pt x="0" y="57995"/>
                  </a:lnTo>
                  <a:lnTo>
                    <a:pt x="1402" y="67219"/>
                  </a:lnTo>
                  <a:lnTo>
                    <a:pt x="6653" y="79220"/>
                  </a:lnTo>
                  <a:lnTo>
                    <a:pt x="11767" y="85119"/>
                  </a:lnTo>
                  <a:lnTo>
                    <a:pt x="19332" y="90387"/>
                  </a:lnTo>
                  <a:lnTo>
                    <a:pt x="32515" y="94022"/>
                  </a:lnTo>
                  <a:lnTo>
                    <a:pt x="50268" y="95099"/>
                  </a:lnTo>
                  <a:lnTo>
                    <a:pt x="63695" y="91118"/>
                  </a:lnTo>
                  <a:lnTo>
                    <a:pt x="82525" y="79951"/>
                  </a:lnTo>
                  <a:lnTo>
                    <a:pt x="112114" y="52370"/>
                  </a:lnTo>
                  <a:lnTo>
                    <a:pt x="123242" y="35839"/>
                  </a:lnTo>
                  <a:lnTo>
                    <a:pt x="132813" y="9931"/>
                  </a:lnTo>
                  <a:lnTo>
                    <a:pt x="132563" y="6722"/>
                  </a:lnTo>
                  <a:lnTo>
                    <a:pt x="130169" y="1039"/>
                  </a:lnTo>
                  <a:lnTo>
                    <a:pt x="128419" y="0"/>
                  </a:lnTo>
                  <a:lnTo>
                    <a:pt x="126458" y="101"/>
                  </a:lnTo>
                  <a:lnTo>
                    <a:pt x="124358" y="962"/>
                  </a:lnTo>
                  <a:lnTo>
                    <a:pt x="100639" y="32362"/>
                  </a:lnTo>
                  <a:lnTo>
                    <a:pt x="83552" y="60846"/>
                  </a:lnTo>
                  <a:lnTo>
                    <a:pt x="78530" y="94107"/>
                  </a:lnTo>
                  <a:lnTo>
                    <a:pt x="78118" y="101732"/>
                  </a:lnTo>
                  <a:lnTo>
                    <a:pt x="81894" y="114439"/>
                  </a:lnTo>
                  <a:lnTo>
                    <a:pt x="98726" y="138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080"/>
            <p:cNvSpPr/>
            <p:nvPr/>
          </p:nvSpPr>
          <p:spPr bwMode="auto">
            <a:xfrm>
              <a:off x="4351221" y="4064794"/>
              <a:ext cx="113624" cy="156281"/>
            </a:xfrm>
            <a:custGeom>
              <a:avLst/>
              <a:gdLst/>
              <a:ahLst/>
              <a:cxnLst/>
              <a:rect l="0" t="0" r="0" b="0"/>
              <a:pathLst>
                <a:path w="113624" h="156281">
                  <a:moveTo>
                    <a:pt x="56473" y="0"/>
                  </a:moveTo>
                  <a:lnTo>
                    <a:pt x="52681" y="0"/>
                  </a:lnTo>
                  <a:lnTo>
                    <a:pt x="48702" y="2116"/>
                  </a:lnTo>
                  <a:lnTo>
                    <a:pt x="22681" y="20585"/>
                  </a:lnTo>
                  <a:lnTo>
                    <a:pt x="12505" y="37585"/>
                  </a:lnTo>
                  <a:lnTo>
                    <a:pt x="2750" y="70365"/>
                  </a:lnTo>
                  <a:lnTo>
                    <a:pt x="0" y="105298"/>
                  </a:lnTo>
                  <a:lnTo>
                    <a:pt x="417" y="119824"/>
                  </a:lnTo>
                  <a:lnTo>
                    <a:pt x="3249" y="131572"/>
                  </a:lnTo>
                  <a:lnTo>
                    <a:pt x="13098" y="147111"/>
                  </a:lnTo>
                  <a:lnTo>
                    <a:pt x="23701" y="152695"/>
                  </a:lnTo>
                  <a:lnTo>
                    <a:pt x="46119" y="156280"/>
                  </a:lnTo>
                  <a:lnTo>
                    <a:pt x="64782" y="153108"/>
                  </a:lnTo>
                  <a:lnTo>
                    <a:pt x="91628" y="139222"/>
                  </a:lnTo>
                  <a:lnTo>
                    <a:pt x="11362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081"/>
            <p:cNvSpPr/>
            <p:nvPr/>
          </p:nvSpPr>
          <p:spPr bwMode="auto">
            <a:xfrm>
              <a:off x="4222247" y="4129088"/>
              <a:ext cx="92579" cy="133722"/>
            </a:xfrm>
            <a:custGeom>
              <a:avLst/>
              <a:gdLst/>
              <a:ahLst/>
              <a:cxnLst/>
              <a:rect l="0" t="0" r="0" b="0"/>
              <a:pathLst>
                <a:path w="92579" h="133722">
                  <a:moveTo>
                    <a:pt x="35428" y="0"/>
                  </a:moveTo>
                  <a:lnTo>
                    <a:pt x="31636" y="0"/>
                  </a:lnTo>
                  <a:lnTo>
                    <a:pt x="30519" y="793"/>
                  </a:lnTo>
                  <a:lnTo>
                    <a:pt x="29774" y="2116"/>
                  </a:lnTo>
                  <a:lnTo>
                    <a:pt x="29277" y="3792"/>
                  </a:lnTo>
                  <a:lnTo>
                    <a:pt x="7147" y="35959"/>
                  </a:lnTo>
                  <a:lnTo>
                    <a:pt x="3015" y="45350"/>
                  </a:lnTo>
                  <a:lnTo>
                    <a:pt x="0" y="78737"/>
                  </a:lnTo>
                  <a:lnTo>
                    <a:pt x="589" y="94590"/>
                  </a:lnTo>
                  <a:lnTo>
                    <a:pt x="3540" y="104481"/>
                  </a:lnTo>
                  <a:lnTo>
                    <a:pt x="13456" y="118975"/>
                  </a:lnTo>
                  <a:lnTo>
                    <a:pt x="19842" y="124315"/>
                  </a:lnTo>
                  <a:lnTo>
                    <a:pt x="25326" y="126688"/>
                  </a:lnTo>
                  <a:lnTo>
                    <a:pt x="30409" y="127743"/>
                  </a:lnTo>
                  <a:lnTo>
                    <a:pt x="37431" y="123979"/>
                  </a:lnTo>
                  <a:lnTo>
                    <a:pt x="45049" y="117014"/>
                  </a:lnTo>
                  <a:lnTo>
                    <a:pt x="51081" y="108627"/>
                  </a:lnTo>
                  <a:lnTo>
                    <a:pt x="54291" y="99607"/>
                  </a:lnTo>
                  <a:lnTo>
                    <a:pt x="56634" y="65747"/>
                  </a:lnTo>
                  <a:lnTo>
                    <a:pt x="56853" y="33473"/>
                  </a:lnTo>
                  <a:lnTo>
                    <a:pt x="56859" y="64910"/>
                  </a:lnTo>
                  <a:lnTo>
                    <a:pt x="56859" y="97839"/>
                  </a:lnTo>
                  <a:lnTo>
                    <a:pt x="60651" y="117007"/>
                  </a:lnTo>
                  <a:lnTo>
                    <a:pt x="66802" y="128948"/>
                  </a:lnTo>
                  <a:lnTo>
                    <a:pt x="71332" y="132716"/>
                  </a:lnTo>
                  <a:lnTo>
                    <a:pt x="73652" y="133721"/>
                  </a:lnTo>
                  <a:lnTo>
                    <a:pt x="75992" y="132803"/>
                  </a:lnTo>
                  <a:lnTo>
                    <a:pt x="80708" y="127551"/>
                  </a:lnTo>
                  <a:lnTo>
                    <a:pt x="9257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082"/>
            <p:cNvSpPr/>
            <p:nvPr/>
          </p:nvSpPr>
          <p:spPr bwMode="auto">
            <a:xfrm>
              <a:off x="4193641" y="4029075"/>
              <a:ext cx="28316" cy="211273"/>
            </a:xfrm>
            <a:custGeom>
              <a:avLst/>
              <a:gdLst/>
              <a:ahLst/>
              <a:cxnLst/>
              <a:rect l="0" t="0" r="0" b="0"/>
              <a:pathLst>
                <a:path w="28316" h="211273">
                  <a:moveTo>
                    <a:pt x="21172" y="0"/>
                  </a:moveTo>
                  <a:lnTo>
                    <a:pt x="15021" y="0"/>
                  </a:lnTo>
                  <a:lnTo>
                    <a:pt x="4172" y="9943"/>
                  </a:lnTo>
                  <a:lnTo>
                    <a:pt x="1710" y="16590"/>
                  </a:lnTo>
                  <a:lnTo>
                    <a:pt x="0" y="49810"/>
                  </a:lnTo>
                  <a:lnTo>
                    <a:pt x="611" y="77641"/>
                  </a:lnTo>
                  <a:lnTo>
                    <a:pt x="5466" y="109876"/>
                  </a:lnTo>
                  <a:lnTo>
                    <a:pt x="11138" y="139888"/>
                  </a:lnTo>
                  <a:lnTo>
                    <a:pt x="13965" y="168096"/>
                  </a:lnTo>
                  <a:lnTo>
                    <a:pt x="20066" y="202935"/>
                  </a:lnTo>
                  <a:lnTo>
                    <a:pt x="21228" y="206727"/>
                  </a:lnTo>
                  <a:lnTo>
                    <a:pt x="22797" y="209256"/>
                  </a:lnTo>
                  <a:lnTo>
                    <a:pt x="24636" y="210941"/>
                  </a:lnTo>
                  <a:lnTo>
                    <a:pt x="25863" y="211272"/>
                  </a:lnTo>
                  <a:lnTo>
                    <a:pt x="26680" y="210698"/>
                  </a:lnTo>
                  <a:lnTo>
                    <a:pt x="27225" y="209521"/>
                  </a:lnTo>
                  <a:lnTo>
                    <a:pt x="28172" y="182049"/>
                  </a:lnTo>
                  <a:lnTo>
                    <a:pt x="28273" y="153953"/>
                  </a:lnTo>
                  <a:lnTo>
                    <a:pt x="28315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083"/>
            <p:cNvSpPr/>
            <p:nvPr/>
          </p:nvSpPr>
          <p:spPr bwMode="auto">
            <a:xfrm>
              <a:off x="3894339" y="3829050"/>
              <a:ext cx="143879" cy="162759"/>
            </a:xfrm>
            <a:custGeom>
              <a:avLst/>
              <a:gdLst/>
              <a:ahLst/>
              <a:cxnLst/>
              <a:rect l="0" t="0" r="0" b="0"/>
              <a:pathLst>
                <a:path w="143879" h="162759">
                  <a:moveTo>
                    <a:pt x="13292" y="0"/>
                  </a:moveTo>
                  <a:lnTo>
                    <a:pt x="12499" y="11407"/>
                  </a:lnTo>
                  <a:lnTo>
                    <a:pt x="7141" y="33585"/>
                  </a:lnTo>
                  <a:lnTo>
                    <a:pt x="5551" y="63843"/>
                  </a:lnTo>
                  <a:lnTo>
                    <a:pt x="533" y="98277"/>
                  </a:lnTo>
                  <a:lnTo>
                    <a:pt x="0" y="129799"/>
                  </a:lnTo>
                  <a:lnTo>
                    <a:pt x="4768" y="144116"/>
                  </a:lnTo>
                  <a:lnTo>
                    <a:pt x="8975" y="150835"/>
                  </a:lnTo>
                  <a:lnTo>
                    <a:pt x="19598" y="159080"/>
                  </a:lnTo>
                  <a:lnTo>
                    <a:pt x="32799" y="162758"/>
                  </a:lnTo>
                  <a:lnTo>
                    <a:pt x="66103" y="156332"/>
                  </a:lnTo>
                  <a:lnTo>
                    <a:pt x="100680" y="150056"/>
                  </a:lnTo>
                  <a:lnTo>
                    <a:pt x="135529" y="142816"/>
                  </a:lnTo>
                  <a:lnTo>
                    <a:pt x="142497" y="139409"/>
                  </a:lnTo>
                  <a:lnTo>
                    <a:pt x="143878" y="136596"/>
                  </a:lnTo>
                  <a:lnTo>
                    <a:pt x="14188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084"/>
            <p:cNvSpPr/>
            <p:nvPr/>
          </p:nvSpPr>
          <p:spPr bwMode="auto">
            <a:xfrm>
              <a:off x="3914775" y="3821906"/>
              <a:ext cx="71439" cy="78583"/>
            </a:xfrm>
            <a:custGeom>
              <a:avLst/>
              <a:gdLst/>
              <a:ahLst/>
              <a:cxnLst/>
              <a:rect l="0" t="0" r="0" b="0"/>
              <a:pathLst>
                <a:path w="71439" h="78583">
                  <a:moveTo>
                    <a:pt x="0" y="78582"/>
                  </a:moveTo>
                  <a:lnTo>
                    <a:pt x="3792" y="78582"/>
                  </a:lnTo>
                  <a:lnTo>
                    <a:pt x="7771" y="76465"/>
                  </a:lnTo>
                  <a:lnTo>
                    <a:pt x="39900" y="49324"/>
                  </a:lnTo>
                  <a:lnTo>
                    <a:pt x="67485" y="16789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085"/>
            <p:cNvSpPr/>
            <p:nvPr/>
          </p:nvSpPr>
          <p:spPr bwMode="auto">
            <a:xfrm>
              <a:off x="3893344" y="3764908"/>
              <a:ext cx="100013" cy="56999"/>
            </a:xfrm>
            <a:custGeom>
              <a:avLst/>
              <a:gdLst/>
              <a:ahLst/>
              <a:cxnLst/>
              <a:rect l="0" t="0" r="0" b="0"/>
              <a:pathLst>
                <a:path w="100013" h="56999">
                  <a:moveTo>
                    <a:pt x="0" y="56998"/>
                  </a:moveTo>
                  <a:lnTo>
                    <a:pt x="0" y="53206"/>
                  </a:lnTo>
                  <a:lnTo>
                    <a:pt x="794" y="52089"/>
                  </a:lnTo>
                  <a:lnTo>
                    <a:pt x="2116" y="51344"/>
                  </a:lnTo>
                  <a:lnTo>
                    <a:pt x="3792" y="50847"/>
                  </a:lnTo>
                  <a:lnTo>
                    <a:pt x="9943" y="46356"/>
                  </a:lnTo>
                  <a:lnTo>
                    <a:pt x="12356" y="40098"/>
                  </a:lnTo>
                  <a:lnTo>
                    <a:pt x="13000" y="36206"/>
                  </a:lnTo>
                  <a:lnTo>
                    <a:pt x="15017" y="32818"/>
                  </a:lnTo>
                  <a:lnTo>
                    <a:pt x="41689" y="5682"/>
                  </a:lnTo>
                  <a:lnTo>
                    <a:pt x="50543" y="2441"/>
                  </a:lnTo>
                  <a:lnTo>
                    <a:pt x="77224" y="0"/>
                  </a:lnTo>
                  <a:lnTo>
                    <a:pt x="86180" y="4149"/>
                  </a:lnTo>
                  <a:lnTo>
                    <a:pt x="100012" y="14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086"/>
            <p:cNvSpPr/>
            <p:nvPr/>
          </p:nvSpPr>
          <p:spPr bwMode="auto">
            <a:xfrm>
              <a:off x="3857652" y="3648263"/>
              <a:ext cx="254278" cy="425027"/>
            </a:xfrm>
            <a:custGeom>
              <a:avLst/>
              <a:gdLst/>
              <a:ahLst/>
              <a:cxnLst/>
              <a:rect l="0" t="0" r="0" b="0"/>
              <a:pathLst>
                <a:path w="254278" h="425027">
                  <a:moveTo>
                    <a:pt x="35692" y="87918"/>
                  </a:moveTo>
                  <a:lnTo>
                    <a:pt x="35692" y="74711"/>
                  </a:lnTo>
                  <a:lnTo>
                    <a:pt x="34898" y="74351"/>
                  </a:lnTo>
                  <a:lnTo>
                    <a:pt x="29541" y="73725"/>
                  </a:lnTo>
                  <a:lnTo>
                    <a:pt x="25050" y="77451"/>
                  </a:lnTo>
                  <a:lnTo>
                    <a:pt x="23024" y="83531"/>
                  </a:lnTo>
                  <a:lnTo>
                    <a:pt x="21546" y="115941"/>
                  </a:lnTo>
                  <a:lnTo>
                    <a:pt x="21446" y="149138"/>
                  </a:lnTo>
                  <a:lnTo>
                    <a:pt x="21423" y="176246"/>
                  </a:lnTo>
                  <a:lnTo>
                    <a:pt x="21412" y="206814"/>
                  </a:lnTo>
                  <a:lnTo>
                    <a:pt x="21408" y="241038"/>
                  </a:lnTo>
                  <a:lnTo>
                    <a:pt x="22200" y="276621"/>
                  </a:lnTo>
                  <a:lnTo>
                    <a:pt x="25197" y="310957"/>
                  </a:lnTo>
                  <a:lnTo>
                    <a:pt x="29175" y="342622"/>
                  </a:lnTo>
                  <a:lnTo>
                    <a:pt x="32796" y="370982"/>
                  </a:lnTo>
                  <a:lnTo>
                    <a:pt x="34834" y="402418"/>
                  </a:lnTo>
                  <a:lnTo>
                    <a:pt x="35617" y="425026"/>
                  </a:lnTo>
                  <a:lnTo>
                    <a:pt x="33571" y="393855"/>
                  </a:lnTo>
                  <a:lnTo>
                    <a:pt x="25747" y="358694"/>
                  </a:lnTo>
                  <a:lnTo>
                    <a:pt x="22691" y="325134"/>
                  </a:lnTo>
                  <a:lnTo>
                    <a:pt x="17994" y="290056"/>
                  </a:lnTo>
                  <a:lnTo>
                    <a:pt x="15367" y="254526"/>
                  </a:lnTo>
                  <a:lnTo>
                    <a:pt x="14479" y="219165"/>
                  </a:lnTo>
                  <a:lnTo>
                    <a:pt x="14280" y="186786"/>
                  </a:lnTo>
                  <a:lnTo>
                    <a:pt x="14263" y="175531"/>
                  </a:lnTo>
                  <a:lnTo>
                    <a:pt x="13468" y="174902"/>
                  </a:lnTo>
                  <a:lnTo>
                    <a:pt x="8110" y="173809"/>
                  </a:lnTo>
                  <a:lnTo>
                    <a:pt x="7558" y="171600"/>
                  </a:lnTo>
                  <a:lnTo>
                    <a:pt x="7411" y="169900"/>
                  </a:lnTo>
                  <a:lnTo>
                    <a:pt x="6519" y="168766"/>
                  </a:lnTo>
                  <a:lnTo>
                    <a:pt x="3412" y="167507"/>
                  </a:lnTo>
                  <a:lnTo>
                    <a:pt x="2265" y="166377"/>
                  </a:lnTo>
                  <a:lnTo>
                    <a:pt x="992" y="163006"/>
                  </a:lnTo>
                  <a:lnTo>
                    <a:pt x="0" y="142658"/>
                  </a:lnTo>
                  <a:lnTo>
                    <a:pt x="3774" y="131742"/>
                  </a:lnTo>
                  <a:lnTo>
                    <a:pt x="11981" y="125123"/>
                  </a:lnTo>
                  <a:lnTo>
                    <a:pt x="40445" y="106821"/>
                  </a:lnTo>
                  <a:lnTo>
                    <a:pt x="71143" y="90961"/>
                  </a:lnTo>
                  <a:lnTo>
                    <a:pt x="95898" y="78952"/>
                  </a:lnTo>
                  <a:lnTo>
                    <a:pt x="122775" y="64883"/>
                  </a:lnTo>
                  <a:lnTo>
                    <a:pt x="150595" y="48047"/>
                  </a:lnTo>
                  <a:lnTo>
                    <a:pt x="176718" y="34215"/>
                  </a:lnTo>
                  <a:lnTo>
                    <a:pt x="201558" y="22775"/>
                  </a:lnTo>
                  <a:lnTo>
                    <a:pt x="234680" y="8203"/>
                  </a:lnTo>
                  <a:lnTo>
                    <a:pt x="250138" y="93"/>
                  </a:lnTo>
                  <a:lnTo>
                    <a:pt x="252475" y="0"/>
                  </a:lnTo>
                  <a:lnTo>
                    <a:pt x="254033" y="731"/>
                  </a:lnTo>
                  <a:lnTo>
                    <a:pt x="254277" y="2806"/>
                  </a:lnTo>
                  <a:lnTo>
                    <a:pt x="250004" y="16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087"/>
            <p:cNvSpPr/>
            <p:nvPr/>
          </p:nvSpPr>
          <p:spPr bwMode="auto">
            <a:xfrm>
              <a:off x="3871913" y="3814763"/>
              <a:ext cx="153352" cy="100013"/>
            </a:xfrm>
            <a:custGeom>
              <a:avLst/>
              <a:gdLst/>
              <a:ahLst/>
              <a:cxnLst/>
              <a:rect l="0" t="0" r="0" b="0"/>
              <a:pathLst>
                <a:path w="153352" h="100013">
                  <a:moveTo>
                    <a:pt x="0" y="100012"/>
                  </a:moveTo>
                  <a:lnTo>
                    <a:pt x="9942" y="100012"/>
                  </a:lnTo>
                  <a:lnTo>
                    <a:pt x="14473" y="97895"/>
                  </a:lnTo>
                  <a:lnTo>
                    <a:pt x="20720" y="94309"/>
                  </a:lnTo>
                  <a:lnTo>
                    <a:pt x="50853" y="79427"/>
                  </a:lnTo>
                  <a:lnTo>
                    <a:pt x="83658" y="62403"/>
                  </a:lnTo>
                  <a:lnTo>
                    <a:pt x="111774" y="48456"/>
                  </a:lnTo>
                  <a:lnTo>
                    <a:pt x="129956" y="37376"/>
                  </a:lnTo>
                  <a:lnTo>
                    <a:pt x="148170" y="28940"/>
                  </a:lnTo>
                  <a:lnTo>
                    <a:pt x="152636" y="25297"/>
                  </a:lnTo>
                  <a:lnTo>
                    <a:pt x="153351" y="23215"/>
                  </a:lnTo>
                  <a:lnTo>
                    <a:pt x="153034" y="21032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088"/>
            <p:cNvSpPr/>
            <p:nvPr/>
          </p:nvSpPr>
          <p:spPr bwMode="auto">
            <a:xfrm>
              <a:off x="4014935" y="3807779"/>
              <a:ext cx="92720" cy="216154"/>
            </a:xfrm>
            <a:custGeom>
              <a:avLst/>
              <a:gdLst/>
              <a:ahLst/>
              <a:cxnLst/>
              <a:rect l="0" t="0" r="0" b="0"/>
              <a:pathLst>
                <a:path w="92720" h="216154">
                  <a:moveTo>
                    <a:pt x="57003" y="28415"/>
                  </a:moveTo>
                  <a:lnTo>
                    <a:pt x="57003" y="22264"/>
                  </a:lnTo>
                  <a:lnTo>
                    <a:pt x="56209" y="21933"/>
                  </a:lnTo>
                  <a:lnTo>
                    <a:pt x="53210" y="21565"/>
                  </a:lnTo>
                  <a:lnTo>
                    <a:pt x="51299" y="23055"/>
                  </a:lnTo>
                  <a:lnTo>
                    <a:pt x="40210" y="41183"/>
                  </a:lnTo>
                  <a:lnTo>
                    <a:pt x="30784" y="71742"/>
                  </a:lnTo>
                  <a:lnTo>
                    <a:pt x="23658" y="102988"/>
                  </a:lnTo>
                  <a:lnTo>
                    <a:pt x="16519" y="133502"/>
                  </a:lnTo>
                  <a:lnTo>
                    <a:pt x="10170" y="165738"/>
                  </a:lnTo>
                  <a:lnTo>
                    <a:pt x="5506" y="196651"/>
                  </a:lnTo>
                  <a:lnTo>
                    <a:pt x="597" y="215963"/>
                  </a:lnTo>
                  <a:lnTo>
                    <a:pt x="349" y="216153"/>
                  </a:lnTo>
                  <a:lnTo>
                    <a:pt x="0" y="210512"/>
                  </a:lnTo>
                  <a:lnTo>
                    <a:pt x="666" y="182570"/>
                  </a:lnTo>
                  <a:lnTo>
                    <a:pt x="6355" y="152319"/>
                  </a:lnTo>
                  <a:lnTo>
                    <a:pt x="16948" y="117426"/>
                  </a:lnTo>
                  <a:lnTo>
                    <a:pt x="22796" y="90994"/>
                  </a:lnTo>
                  <a:lnTo>
                    <a:pt x="30158" y="65488"/>
                  </a:lnTo>
                  <a:lnTo>
                    <a:pt x="43228" y="33049"/>
                  </a:lnTo>
                  <a:lnTo>
                    <a:pt x="58074" y="4548"/>
                  </a:lnTo>
                  <a:lnTo>
                    <a:pt x="60892" y="1391"/>
                  </a:lnTo>
                  <a:lnTo>
                    <a:pt x="63564" y="80"/>
                  </a:lnTo>
                  <a:lnTo>
                    <a:pt x="66140" y="0"/>
                  </a:lnTo>
                  <a:lnTo>
                    <a:pt x="68650" y="3122"/>
                  </a:lnTo>
                  <a:lnTo>
                    <a:pt x="78383" y="33061"/>
                  </a:lnTo>
                  <a:lnTo>
                    <a:pt x="83446" y="65510"/>
                  </a:lnTo>
                  <a:lnTo>
                    <a:pt x="87063" y="100260"/>
                  </a:lnTo>
                  <a:lnTo>
                    <a:pt x="91045" y="133575"/>
                  </a:lnTo>
                  <a:lnTo>
                    <a:pt x="92224" y="161438"/>
                  </a:lnTo>
                  <a:lnTo>
                    <a:pt x="92692" y="190315"/>
                  </a:lnTo>
                  <a:lnTo>
                    <a:pt x="92719" y="161247"/>
                  </a:lnTo>
                  <a:lnTo>
                    <a:pt x="88928" y="129244"/>
                  </a:lnTo>
                  <a:lnTo>
                    <a:pt x="85578" y="106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089"/>
            <p:cNvSpPr/>
            <p:nvPr/>
          </p:nvSpPr>
          <p:spPr bwMode="auto">
            <a:xfrm>
              <a:off x="3981436" y="3879056"/>
              <a:ext cx="183371" cy="95873"/>
            </a:xfrm>
            <a:custGeom>
              <a:avLst/>
              <a:gdLst/>
              <a:ahLst/>
              <a:cxnLst/>
              <a:rect l="0" t="0" r="0" b="0"/>
              <a:pathLst>
                <a:path w="183371" h="95873">
                  <a:moveTo>
                    <a:pt x="26208" y="64294"/>
                  </a:moveTo>
                  <a:lnTo>
                    <a:pt x="20505" y="70791"/>
                  </a:lnTo>
                  <a:lnTo>
                    <a:pt x="13229" y="81388"/>
                  </a:lnTo>
                  <a:lnTo>
                    <a:pt x="2960" y="89908"/>
                  </a:lnTo>
                  <a:lnTo>
                    <a:pt x="0" y="94993"/>
                  </a:lnTo>
                  <a:lnTo>
                    <a:pt x="5" y="95872"/>
                  </a:lnTo>
                  <a:lnTo>
                    <a:pt x="802" y="95665"/>
                  </a:lnTo>
                  <a:lnTo>
                    <a:pt x="35488" y="70180"/>
                  </a:lnTo>
                  <a:lnTo>
                    <a:pt x="69963" y="48112"/>
                  </a:lnTo>
                  <a:lnTo>
                    <a:pt x="97910" y="30131"/>
                  </a:lnTo>
                  <a:lnTo>
                    <a:pt x="132005" y="13625"/>
                  </a:lnTo>
                  <a:lnTo>
                    <a:pt x="166787" y="2343"/>
                  </a:lnTo>
                  <a:lnTo>
                    <a:pt x="1833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090"/>
            <p:cNvSpPr/>
            <p:nvPr/>
          </p:nvSpPr>
          <p:spPr bwMode="auto">
            <a:xfrm>
              <a:off x="4171977" y="3657600"/>
              <a:ext cx="14262" cy="311787"/>
            </a:xfrm>
            <a:custGeom>
              <a:avLst/>
              <a:gdLst/>
              <a:ahLst/>
              <a:cxnLst/>
              <a:rect l="0" t="0" r="0" b="0"/>
              <a:pathLst>
                <a:path w="14262" h="311787">
                  <a:moveTo>
                    <a:pt x="14261" y="0"/>
                  </a:moveTo>
                  <a:lnTo>
                    <a:pt x="10468" y="0"/>
                  </a:lnTo>
                  <a:lnTo>
                    <a:pt x="9351" y="1588"/>
                  </a:lnTo>
                  <a:lnTo>
                    <a:pt x="7779" y="12200"/>
                  </a:lnTo>
                  <a:lnTo>
                    <a:pt x="5131" y="40951"/>
                  </a:lnTo>
                  <a:lnTo>
                    <a:pt x="1501" y="75104"/>
                  </a:lnTo>
                  <a:lnTo>
                    <a:pt x="652" y="101642"/>
                  </a:lnTo>
                  <a:lnTo>
                    <a:pt x="275" y="129312"/>
                  </a:lnTo>
                  <a:lnTo>
                    <a:pt x="107" y="159601"/>
                  </a:lnTo>
                  <a:lnTo>
                    <a:pt x="33" y="190790"/>
                  </a:lnTo>
                  <a:lnTo>
                    <a:pt x="0" y="220527"/>
                  </a:lnTo>
                  <a:lnTo>
                    <a:pt x="2102" y="247502"/>
                  </a:lnTo>
                  <a:lnTo>
                    <a:pt x="5631" y="280767"/>
                  </a:lnTo>
                  <a:lnTo>
                    <a:pt x="7030" y="311786"/>
                  </a:lnTo>
                  <a:lnTo>
                    <a:pt x="7852" y="311045"/>
                  </a:lnTo>
                  <a:lnTo>
                    <a:pt x="10883" y="305988"/>
                  </a:lnTo>
                  <a:lnTo>
                    <a:pt x="14261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091"/>
            <p:cNvSpPr/>
            <p:nvPr/>
          </p:nvSpPr>
          <p:spPr bwMode="auto">
            <a:xfrm>
              <a:off x="4215328" y="3779364"/>
              <a:ext cx="67092" cy="176325"/>
            </a:xfrm>
            <a:custGeom>
              <a:avLst/>
              <a:gdLst/>
              <a:ahLst/>
              <a:cxnLst/>
              <a:rect l="0" t="0" r="0" b="0"/>
              <a:pathLst>
                <a:path w="67092" h="176325">
                  <a:moveTo>
                    <a:pt x="35203" y="13967"/>
                  </a:moveTo>
                  <a:lnTo>
                    <a:pt x="31411" y="13967"/>
                  </a:lnTo>
                  <a:lnTo>
                    <a:pt x="30294" y="13174"/>
                  </a:lnTo>
                  <a:lnTo>
                    <a:pt x="29549" y="11851"/>
                  </a:lnTo>
                  <a:lnTo>
                    <a:pt x="29052" y="10175"/>
                  </a:lnTo>
                  <a:lnTo>
                    <a:pt x="27928" y="9058"/>
                  </a:lnTo>
                  <a:lnTo>
                    <a:pt x="20419" y="5148"/>
                  </a:lnTo>
                  <a:lnTo>
                    <a:pt x="14161" y="0"/>
                  </a:lnTo>
                  <a:lnTo>
                    <a:pt x="13782" y="20273"/>
                  </a:lnTo>
                  <a:lnTo>
                    <a:pt x="15893" y="26824"/>
                  </a:lnTo>
                  <a:lnTo>
                    <a:pt x="28246" y="42417"/>
                  </a:lnTo>
                  <a:lnTo>
                    <a:pt x="37621" y="52042"/>
                  </a:lnTo>
                  <a:lnTo>
                    <a:pt x="44480" y="54702"/>
                  </a:lnTo>
                  <a:lnTo>
                    <a:pt x="58026" y="56410"/>
                  </a:lnTo>
                  <a:lnTo>
                    <a:pt x="59943" y="57343"/>
                  </a:lnTo>
                  <a:lnTo>
                    <a:pt x="61222" y="58759"/>
                  </a:lnTo>
                  <a:lnTo>
                    <a:pt x="67066" y="70528"/>
                  </a:lnTo>
                  <a:lnTo>
                    <a:pt x="67091" y="79057"/>
                  </a:lnTo>
                  <a:lnTo>
                    <a:pt x="57717" y="107882"/>
                  </a:lnTo>
                  <a:lnTo>
                    <a:pt x="37100" y="142693"/>
                  </a:lnTo>
                  <a:lnTo>
                    <a:pt x="23349" y="164660"/>
                  </a:lnTo>
                  <a:lnTo>
                    <a:pt x="11494" y="173887"/>
                  </a:lnTo>
                  <a:lnTo>
                    <a:pt x="5351" y="176324"/>
                  </a:lnTo>
                  <a:lnTo>
                    <a:pt x="3396" y="176180"/>
                  </a:lnTo>
                  <a:lnTo>
                    <a:pt x="2092" y="175290"/>
                  </a:lnTo>
                  <a:lnTo>
                    <a:pt x="1223" y="173903"/>
                  </a:lnTo>
                  <a:lnTo>
                    <a:pt x="0" y="160575"/>
                  </a:lnTo>
                  <a:lnTo>
                    <a:pt x="7323" y="125702"/>
                  </a:lnTo>
                  <a:lnTo>
                    <a:pt x="13772" y="996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092"/>
            <p:cNvSpPr/>
            <p:nvPr/>
          </p:nvSpPr>
          <p:spPr bwMode="auto">
            <a:xfrm>
              <a:off x="4315818" y="3744856"/>
              <a:ext cx="101859" cy="150847"/>
            </a:xfrm>
            <a:custGeom>
              <a:avLst/>
              <a:gdLst/>
              <a:ahLst/>
              <a:cxnLst/>
              <a:rect l="0" t="0" r="0" b="0"/>
              <a:pathLst>
                <a:path w="101859" h="150847">
                  <a:moveTo>
                    <a:pt x="6151" y="55619"/>
                  </a:moveTo>
                  <a:lnTo>
                    <a:pt x="2359" y="59411"/>
                  </a:lnTo>
                  <a:lnTo>
                    <a:pt x="496" y="63390"/>
                  </a:lnTo>
                  <a:lnTo>
                    <a:pt x="0" y="65562"/>
                  </a:lnTo>
                  <a:lnTo>
                    <a:pt x="1256" y="67010"/>
                  </a:lnTo>
                  <a:lnTo>
                    <a:pt x="6886" y="68619"/>
                  </a:lnTo>
                  <a:lnTo>
                    <a:pt x="18981" y="69525"/>
                  </a:lnTo>
                  <a:lnTo>
                    <a:pt x="32618" y="66001"/>
                  </a:lnTo>
                  <a:lnTo>
                    <a:pt x="64736" y="49312"/>
                  </a:lnTo>
                  <a:lnTo>
                    <a:pt x="85662" y="31501"/>
                  </a:lnTo>
                  <a:lnTo>
                    <a:pt x="100896" y="11746"/>
                  </a:lnTo>
                  <a:lnTo>
                    <a:pt x="101858" y="8908"/>
                  </a:lnTo>
                  <a:lnTo>
                    <a:pt x="101706" y="6222"/>
                  </a:lnTo>
                  <a:lnTo>
                    <a:pt x="100810" y="3638"/>
                  </a:lnTo>
                  <a:lnTo>
                    <a:pt x="99420" y="1915"/>
                  </a:lnTo>
                  <a:lnTo>
                    <a:pt x="95758" y="0"/>
                  </a:lnTo>
                  <a:lnTo>
                    <a:pt x="89368" y="3383"/>
                  </a:lnTo>
                  <a:lnTo>
                    <a:pt x="76845" y="16329"/>
                  </a:lnTo>
                  <a:lnTo>
                    <a:pt x="49562" y="49740"/>
                  </a:lnTo>
                  <a:lnTo>
                    <a:pt x="39475" y="75749"/>
                  </a:lnTo>
                  <a:lnTo>
                    <a:pt x="36133" y="103564"/>
                  </a:lnTo>
                  <a:lnTo>
                    <a:pt x="35937" y="129533"/>
                  </a:lnTo>
                  <a:lnTo>
                    <a:pt x="38703" y="139534"/>
                  </a:lnTo>
                  <a:lnTo>
                    <a:pt x="46812" y="146625"/>
                  </a:lnTo>
                  <a:lnTo>
                    <a:pt x="52308" y="149627"/>
                  </a:lnTo>
                  <a:lnTo>
                    <a:pt x="62648" y="150846"/>
                  </a:lnTo>
                  <a:lnTo>
                    <a:pt x="77588" y="148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093"/>
            <p:cNvSpPr/>
            <p:nvPr/>
          </p:nvSpPr>
          <p:spPr bwMode="auto">
            <a:xfrm>
              <a:off x="4036219" y="4122632"/>
              <a:ext cx="112092" cy="260393"/>
            </a:xfrm>
            <a:custGeom>
              <a:avLst/>
              <a:gdLst/>
              <a:ahLst/>
              <a:cxnLst/>
              <a:rect l="0" t="0" r="0" b="0"/>
              <a:pathLst>
                <a:path w="112092" h="260393">
                  <a:moveTo>
                    <a:pt x="0" y="27887"/>
                  </a:moveTo>
                  <a:lnTo>
                    <a:pt x="9943" y="51566"/>
                  </a:lnTo>
                  <a:lnTo>
                    <a:pt x="14223" y="84834"/>
                  </a:lnTo>
                  <a:lnTo>
                    <a:pt x="19736" y="117344"/>
                  </a:lnTo>
                  <a:lnTo>
                    <a:pt x="26397" y="151318"/>
                  </a:lnTo>
                  <a:lnTo>
                    <a:pt x="32604" y="181846"/>
                  </a:lnTo>
                  <a:lnTo>
                    <a:pt x="34796" y="211000"/>
                  </a:lnTo>
                  <a:lnTo>
                    <a:pt x="35536" y="245061"/>
                  </a:lnTo>
                  <a:lnTo>
                    <a:pt x="35694" y="260392"/>
                  </a:lnTo>
                  <a:lnTo>
                    <a:pt x="35708" y="258751"/>
                  </a:lnTo>
                  <a:lnTo>
                    <a:pt x="27946" y="229239"/>
                  </a:lnTo>
                  <a:lnTo>
                    <a:pt x="21245" y="197613"/>
                  </a:lnTo>
                  <a:lnTo>
                    <a:pt x="17379" y="173965"/>
                  </a:lnTo>
                  <a:lnTo>
                    <a:pt x="15662" y="147579"/>
                  </a:lnTo>
                  <a:lnTo>
                    <a:pt x="14898" y="122094"/>
                  </a:lnTo>
                  <a:lnTo>
                    <a:pt x="15353" y="97538"/>
                  </a:lnTo>
                  <a:lnTo>
                    <a:pt x="20071" y="62988"/>
                  </a:lnTo>
                  <a:lnTo>
                    <a:pt x="30893" y="29176"/>
                  </a:lnTo>
                  <a:lnTo>
                    <a:pt x="39130" y="15760"/>
                  </a:lnTo>
                  <a:lnTo>
                    <a:pt x="48082" y="7151"/>
                  </a:lnTo>
                  <a:lnTo>
                    <a:pt x="57353" y="2796"/>
                  </a:lnTo>
                  <a:lnTo>
                    <a:pt x="76240" y="0"/>
                  </a:lnTo>
                  <a:lnTo>
                    <a:pt x="87860" y="3851"/>
                  </a:lnTo>
                  <a:lnTo>
                    <a:pt x="99374" y="10854"/>
                  </a:lnTo>
                  <a:lnTo>
                    <a:pt x="107137" y="19258"/>
                  </a:lnTo>
                  <a:lnTo>
                    <a:pt x="111116" y="30402"/>
                  </a:lnTo>
                  <a:lnTo>
                    <a:pt x="112091" y="43292"/>
                  </a:lnTo>
                  <a:lnTo>
                    <a:pt x="104171" y="78040"/>
                  </a:lnTo>
                  <a:lnTo>
                    <a:pt x="89867" y="99368"/>
                  </a:lnTo>
                  <a:lnTo>
                    <a:pt x="74341" y="113183"/>
                  </a:lnTo>
                  <a:lnTo>
                    <a:pt x="64526" y="117390"/>
                  </a:lnTo>
                  <a:lnTo>
                    <a:pt x="59686" y="118512"/>
                  </a:lnTo>
                  <a:lnTo>
                    <a:pt x="54872" y="117672"/>
                  </a:lnTo>
                  <a:lnTo>
                    <a:pt x="45289" y="112506"/>
                  </a:lnTo>
                  <a:lnTo>
                    <a:pt x="42099" y="108112"/>
                  </a:lnTo>
                  <a:lnTo>
                    <a:pt x="38554" y="96880"/>
                  </a:lnTo>
                  <a:lnTo>
                    <a:pt x="36559" y="77169"/>
                  </a:lnTo>
                  <a:lnTo>
                    <a:pt x="45703" y="41737"/>
                  </a:lnTo>
                  <a:lnTo>
                    <a:pt x="50006" y="27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81" name="SMARTInkShape-Group381"/>
          <p:cNvGrpSpPr/>
          <p:nvPr/>
        </p:nvGrpSpPr>
        <p:grpSpPr>
          <a:xfrm>
            <a:off x="4100513" y="5622131"/>
            <a:ext cx="1307307" cy="511954"/>
            <a:chOff x="4100513" y="5622131"/>
            <a:chExt cx="1307307" cy="511954"/>
          </a:xfrm>
        </p:grpSpPr>
        <p:sp>
          <p:nvSpPr>
            <p:cNvPr id="31" name="SMARTInkShape-2094"/>
            <p:cNvSpPr/>
            <p:nvPr/>
          </p:nvSpPr>
          <p:spPr bwMode="auto">
            <a:xfrm>
              <a:off x="5308886" y="5652827"/>
              <a:ext cx="98934" cy="159906"/>
            </a:xfrm>
            <a:custGeom>
              <a:avLst/>
              <a:gdLst/>
              <a:ahLst/>
              <a:cxnLst/>
              <a:rect l="0" t="0" r="0" b="0"/>
              <a:pathLst>
                <a:path w="98934" h="159906">
                  <a:moveTo>
                    <a:pt x="13208" y="47886"/>
                  </a:moveTo>
                  <a:lnTo>
                    <a:pt x="9416" y="51678"/>
                  </a:lnTo>
                  <a:lnTo>
                    <a:pt x="7553" y="55656"/>
                  </a:lnTo>
                  <a:lnTo>
                    <a:pt x="0" y="77885"/>
                  </a:lnTo>
                  <a:lnTo>
                    <a:pt x="434" y="80585"/>
                  </a:lnTo>
                  <a:lnTo>
                    <a:pt x="3033" y="85702"/>
                  </a:lnTo>
                  <a:lnTo>
                    <a:pt x="8958" y="93046"/>
                  </a:lnTo>
                  <a:lnTo>
                    <a:pt x="17669" y="95738"/>
                  </a:lnTo>
                  <a:lnTo>
                    <a:pt x="28684" y="96141"/>
                  </a:lnTo>
                  <a:lnTo>
                    <a:pt x="38871" y="93674"/>
                  </a:lnTo>
                  <a:lnTo>
                    <a:pt x="67930" y="74911"/>
                  </a:lnTo>
                  <a:lnTo>
                    <a:pt x="78458" y="63389"/>
                  </a:lnTo>
                  <a:lnTo>
                    <a:pt x="86604" y="49921"/>
                  </a:lnTo>
                  <a:lnTo>
                    <a:pt x="87539" y="45274"/>
                  </a:lnTo>
                  <a:lnTo>
                    <a:pt x="85183" y="17869"/>
                  </a:lnTo>
                  <a:lnTo>
                    <a:pt x="83416" y="12793"/>
                  </a:lnTo>
                  <a:lnTo>
                    <a:pt x="77220" y="5037"/>
                  </a:lnTo>
                  <a:lnTo>
                    <a:pt x="69174" y="1060"/>
                  </a:lnTo>
                  <a:lnTo>
                    <a:pt x="64806" y="0"/>
                  </a:lnTo>
                  <a:lnTo>
                    <a:pt x="61100" y="87"/>
                  </a:lnTo>
                  <a:lnTo>
                    <a:pt x="54866" y="2300"/>
                  </a:lnTo>
                  <a:lnTo>
                    <a:pt x="49450" y="12280"/>
                  </a:lnTo>
                  <a:lnTo>
                    <a:pt x="39505" y="40764"/>
                  </a:lnTo>
                  <a:lnTo>
                    <a:pt x="39873" y="65972"/>
                  </a:lnTo>
                  <a:lnTo>
                    <a:pt x="45009" y="93549"/>
                  </a:lnTo>
                  <a:lnTo>
                    <a:pt x="54649" y="125609"/>
                  </a:lnTo>
                  <a:lnTo>
                    <a:pt x="66585" y="146056"/>
                  </a:lnTo>
                  <a:lnTo>
                    <a:pt x="79382" y="157054"/>
                  </a:lnTo>
                  <a:lnTo>
                    <a:pt x="85746" y="159905"/>
                  </a:lnTo>
                  <a:lnTo>
                    <a:pt x="87760" y="159871"/>
                  </a:lnTo>
                  <a:lnTo>
                    <a:pt x="89103" y="159055"/>
                  </a:lnTo>
                  <a:lnTo>
                    <a:pt x="98933" y="140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68" name="SMARTInkShape-2095"/>
            <p:cNvSpPr/>
            <p:nvPr/>
          </p:nvSpPr>
          <p:spPr bwMode="auto">
            <a:xfrm>
              <a:off x="5238523" y="5629275"/>
              <a:ext cx="90716" cy="189816"/>
            </a:xfrm>
            <a:custGeom>
              <a:avLst/>
              <a:gdLst/>
              <a:ahLst/>
              <a:cxnLst/>
              <a:rect l="0" t="0" r="0" b="0"/>
              <a:pathLst>
                <a:path w="90716" h="189816">
                  <a:moveTo>
                    <a:pt x="47852" y="0"/>
                  </a:moveTo>
                  <a:lnTo>
                    <a:pt x="47852" y="3792"/>
                  </a:lnTo>
                  <a:lnTo>
                    <a:pt x="47058" y="4910"/>
                  </a:lnTo>
                  <a:lnTo>
                    <a:pt x="45735" y="5654"/>
                  </a:lnTo>
                  <a:lnTo>
                    <a:pt x="44060" y="6151"/>
                  </a:lnTo>
                  <a:lnTo>
                    <a:pt x="40081" y="10936"/>
                  </a:lnTo>
                  <a:lnTo>
                    <a:pt x="17852" y="44496"/>
                  </a:lnTo>
                  <a:lnTo>
                    <a:pt x="7560" y="72554"/>
                  </a:lnTo>
                  <a:lnTo>
                    <a:pt x="0" y="107848"/>
                  </a:lnTo>
                  <a:lnTo>
                    <a:pt x="601" y="135936"/>
                  </a:lnTo>
                  <a:lnTo>
                    <a:pt x="7915" y="166287"/>
                  </a:lnTo>
                  <a:lnTo>
                    <a:pt x="14676" y="182532"/>
                  </a:lnTo>
                  <a:lnTo>
                    <a:pt x="18591" y="185982"/>
                  </a:lnTo>
                  <a:lnTo>
                    <a:pt x="29291" y="189815"/>
                  </a:lnTo>
                  <a:lnTo>
                    <a:pt x="39867" y="189402"/>
                  </a:lnTo>
                  <a:lnTo>
                    <a:pt x="50653" y="185779"/>
                  </a:lnTo>
                  <a:lnTo>
                    <a:pt x="69319" y="174020"/>
                  </a:lnTo>
                  <a:lnTo>
                    <a:pt x="9071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69" name="SMARTInkShape-2096"/>
            <p:cNvSpPr/>
            <p:nvPr/>
          </p:nvSpPr>
          <p:spPr bwMode="auto">
            <a:xfrm>
              <a:off x="5108508" y="5680274"/>
              <a:ext cx="99287" cy="179194"/>
            </a:xfrm>
            <a:custGeom>
              <a:avLst/>
              <a:gdLst/>
              <a:ahLst/>
              <a:cxnLst/>
              <a:rect l="0" t="0" r="0" b="0"/>
              <a:pathLst>
                <a:path w="99287" h="179194">
                  <a:moveTo>
                    <a:pt x="34992" y="6151"/>
                  </a:moveTo>
                  <a:lnTo>
                    <a:pt x="31200" y="2359"/>
                  </a:lnTo>
                  <a:lnTo>
                    <a:pt x="27221" y="497"/>
                  </a:lnTo>
                  <a:lnTo>
                    <a:pt x="25049" y="0"/>
                  </a:lnTo>
                  <a:lnTo>
                    <a:pt x="23601" y="463"/>
                  </a:lnTo>
                  <a:lnTo>
                    <a:pt x="22635" y="1565"/>
                  </a:lnTo>
                  <a:lnTo>
                    <a:pt x="16050" y="17747"/>
                  </a:lnTo>
                  <a:lnTo>
                    <a:pt x="10096" y="53392"/>
                  </a:lnTo>
                  <a:lnTo>
                    <a:pt x="7507" y="84354"/>
                  </a:lnTo>
                  <a:lnTo>
                    <a:pt x="2947" y="114871"/>
                  </a:lnTo>
                  <a:lnTo>
                    <a:pt x="0" y="147924"/>
                  </a:lnTo>
                  <a:lnTo>
                    <a:pt x="282" y="168543"/>
                  </a:lnTo>
                  <a:lnTo>
                    <a:pt x="3161" y="177015"/>
                  </a:lnTo>
                  <a:lnTo>
                    <a:pt x="5040" y="178798"/>
                  </a:lnTo>
                  <a:lnTo>
                    <a:pt x="7087" y="179193"/>
                  </a:lnTo>
                  <a:lnTo>
                    <a:pt x="19867" y="174123"/>
                  </a:lnTo>
                  <a:lnTo>
                    <a:pt x="26417" y="165737"/>
                  </a:lnTo>
                  <a:lnTo>
                    <a:pt x="43681" y="133323"/>
                  </a:lnTo>
                  <a:lnTo>
                    <a:pt x="52407" y="98270"/>
                  </a:lnTo>
                  <a:lnTo>
                    <a:pt x="65155" y="64564"/>
                  </a:lnTo>
                  <a:lnTo>
                    <a:pt x="70407" y="43060"/>
                  </a:lnTo>
                  <a:lnTo>
                    <a:pt x="72096" y="41869"/>
                  </a:lnTo>
                  <a:lnTo>
                    <a:pt x="74015" y="41870"/>
                  </a:lnTo>
                  <a:lnTo>
                    <a:pt x="75295" y="43457"/>
                  </a:lnTo>
                  <a:lnTo>
                    <a:pt x="76717" y="49454"/>
                  </a:lnTo>
                  <a:lnTo>
                    <a:pt x="77705" y="78587"/>
                  </a:lnTo>
                  <a:lnTo>
                    <a:pt x="77825" y="110153"/>
                  </a:lnTo>
                  <a:lnTo>
                    <a:pt x="82758" y="140465"/>
                  </a:lnTo>
                  <a:lnTo>
                    <a:pt x="84703" y="159991"/>
                  </a:lnTo>
                  <a:lnTo>
                    <a:pt x="85595" y="160305"/>
                  </a:lnTo>
                  <a:lnTo>
                    <a:pt x="88703" y="158537"/>
                  </a:lnTo>
                  <a:lnTo>
                    <a:pt x="99286" y="141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4" name="SMARTInkShape-2097"/>
            <p:cNvSpPr/>
            <p:nvPr/>
          </p:nvSpPr>
          <p:spPr bwMode="auto">
            <a:xfrm>
              <a:off x="5022350" y="5622131"/>
              <a:ext cx="64001" cy="209213"/>
            </a:xfrm>
            <a:custGeom>
              <a:avLst/>
              <a:gdLst/>
              <a:ahLst/>
              <a:cxnLst/>
              <a:rect l="0" t="0" r="0" b="0"/>
              <a:pathLst>
                <a:path w="64001" h="209213">
                  <a:moveTo>
                    <a:pt x="6850" y="0"/>
                  </a:moveTo>
                  <a:lnTo>
                    <a:pt x="699" y="6151"/>
                  </a:lnTo>
                  <a:lnTo>
                    <a:pt x="0" y="10642"/>
                  </a:lnTo>
                  <a:lnTo>
                    <a:pt x="558" y="30677"/>
                  </a:lnTo>
                  <a:lnTo>
                    <a:pt x="7489" y="59682"/>
                  </a:lnTo>
                  <a:lnTo>
                    <a:pt x="14183" y="86476"/>
                  </a:lnTo>
                  <a:lnTo>
                    <a:pt x="21194" y="114523"/>
                  </a:lnTo>
                  <a:lnTo>
                    <a:pt x="26181" y="142941"/>
                  </a:lnTo>
                  <a:lnTo>
                    <a:pt x="31659" y="177196"/>
                  </a:lnTo>
                  <a:lnTo>
                    <a:pt x="37046" y="204240"/>
                  </a:lnTo>
                  <a:lnTo>
                    <a:pt x="38887" y="207598"/>
                  </a:lnTo>
                  <a:lnTo>
                    <a:pt x="40908" y="209043"/>
                  </a:lnTo>
                  <a:lnTo>
                    <a:pt x="43049" y="209212"/>
                  </a:lnTo>
                  <a:lnTo>
                    <a:pt x="45270" y="208531"/>
                  </a:lnTo>
                  <a:lnTo>
                    <a:pt x="46751" y="206489"/>
                  </a:lnTo>
                  <a:lnTo>
                    <a:pt x="64000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5" name="SMARTInkShape-2098"/>
            <p:cNvSpPr/>
            <p:nvPr/>
          </p:nvSpPr>
          <p:spPr bwMode="auto">
            <a:xfrm>
              <a:off x="4880241" y="5696126"/>
              <a:ext cx="132809" cy="337086"/>
            </a:xfrm>
            <a:custGeom>
              <a:avLst/>
              <a:gdLst/>
              <a:ahLst/>
              <a:cxnLst/>
              <a:rect l="0" t="0" r="0" b="0"/>
              <a:pathLst>
                <a:path w="132809" h="337086">
                  <a:moveTo>
                    <a:pt x="13228" y="76024"/>
                  </a:moveTo>
                  <a:lnTo>
                    <a:pt x="17020" y="79816"/>
                  </a:lnTo>
                  <a:lnTo>
                    <a:pt x="30021" y="112703"/>
                  </a:lnTo>
                  <a:lnTo>
                    <a:pt x="33743" y="147798"/>
                  </a:lnTo>
                  <a:lnTo>
                    <a:pt x="34252" y="172217"/>
                  </a:lnTo>
                  <a:lnTo>
                    <a:pt x="34478" y="196829"/>
                  </a:lnTo>
                  <a:lnTo>
                    <a:pt x="33785" y="220996"/>
                  </a:lnTo>
                  <a:lnTo>
                    <a:pt x="28138" y="256121"/>
                  </a:lnTo>
                  <a:lnTo>
                    <a:pt x="18351" y="286989"/>
                  </a:lnTo>
                  <a:lnTo>
                    <a:pt x="12123" y="321631"/>
                  </a:lnTo>
                  <a:lnTo>
                    <a:pt x="7975" y="332026"/>
                  </a:lnTo>
                  <a:lnTo>
                    <a:pt x="3485" y="336646"/>
                  </a:lnTo>
                  <a:lnTo>
                    <a:pt x="1970" y="337085"/>
                  </a:lnTo>
                  <a:lnTo>
                    <a:pt x="960" y="336583"/>
                  </a:lnTo>
                  <a:lnTo>
                    <a:pt x="287" y="335455"/>
                  </a:lnTo>
                  <a:lnTo>
                    <a:pt x="0" y="314154"/>
                  </a:lnTo>
                  <a:lnTo>
                    <a:pt x="4722" y="278873"/>
                  </a:lnTo>
                  <a:lnTo>
                    <a:pt x="8919" y="249258"/>
                  </a:lnTo>
                  <a:lnTo>
                    <a:pt x="13429" y="217575"/>
                  </a:lnTo>
                  <a:lnTo>
                    <a:pt x="19668" y="183386"/>
                  </a:lnTo>
                  <a:lnTo>
                    <a:pt x="24665" y="164267"/>
                  </a:lnTo>
                  <a:lnTo>
                    <a:pt x="30377" y="144378"/>
                  </a:lnTo>
                  <a:lnTo>
                    <a:pt x="40958" y="109579"/>
                  </a:lnTo>
                  <a:lnTo>
                    <a:pt x="51746" y="79031"/>
                  </a:lnTo>
                  <a:lnTo>
                    <a:pt x="64478" y="52225"/>
                  </a:lnTo>
                  <a:lnTo>
                    <a:pt x="85034" y="22406"/>
                  </a:lnTo>
                  <a:lnTo>
                    <a:pt x="102413" y="6074"/>
                  </a:lnTo>
                  <a:lnTo>
                    <a:pt x="112662" y="1279"/>
                  </a:lnTo>
                  <a:lnTo>
                    <a:pt x="117617" y="0"/>
                  </a:lnTo>
                  <a:lnTo>
                    <a:pt x="121714" y="1529"/>
                  </a:lnTo>
                  <a:lnTo>
                    <a:pt x="128384" y="9578"/>
                  </a:lnTo>
                  <a:lnTo>
                    <a:pt x="132808" y="31289"/>
                  </a:lnTo>
                  <a:lnTo>
                    <a:pt x="126535" y="57831"/>
                  </a:lnTo>
                  <a:lnTo>
                    <a:pt x="114622" y="93387"/>
                  </a:lnTo>
                  <a:lnTo>
                    <a:pt x="97245" y="126501"/>
                  </a:lnTo>
                  <a:lnTo>
                    <a:pt x="74950" y="159637"/>
                  </a:lnTo>
                  <a:lnTo>
                    <a:pt x="62091" y="171658"/>
                  </a:lnTo>
                  <a:lnTo>
                    <a:pt x="56916" y="174705"/>
                  </a:lnTo>
                  <a:lnTo>
                    <a:pt x="52672" y="175943"/>
                  </a:lnTo>
                  <a:lnTo>
                    <a:pt x="49049" y="175974"/>
                  </a:lnTo>
                  <a:lnTo>
                    <a:pt x="46633" y="173613"/>
                  </a:lnTo>
                  <a:lnTo>
                    <a:pt x="43950" y="164641"/>
                  </a:lnTo>
                  <a:lnTo>
                    <a:pt x="41803" y="126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6" name="SMARTInkShape-2099"/>
            <p:cNvSpPr/>
            <p:nvPr/>
          </p:nvSpPr>
          <p:spPr bwMode="auto">
            <a:xfrm>
              <a:off x="4657725" y="5775006"/>
              <a:ext cx="192882" cy="170045"/>
            </a:xfrm>
            <a:custGeom>
              <a:avLst/>
              <a:gdLst/>
              <a:ahLst/>
              <a:cxnLst/>
              <a:rect l="0" t="0" r="0" b="0"/>
              <a:pathLst>
                <a:path w="192882" h="170045">
                  <a:moveTo>
                    <a:pt x="0" y="75725"/>
                  </a:moveTo>
                  <a:lnTo>
                    <a:pt x="794" y="106853"/>
                  </a:lnTo>
                  <a:lnTo>
                    <a:pt x="3792" y="112843"/>
                  </a:lnTo>
                  <a:lnTo>
                    <a:pt x="6497" y="114758"/>
                  </a:lnTo>
                  <a:lnTo>
                    <a:pt x="13735" y="116886"/>
                  </a:lnTo>
                  <a:lnTo>
                    <a:pt x="22244" y="115715"/>
                  </a:lnTo>
                  <a:lnTo>
                    <a:pt x="31317" y="111754"/>
                  </a:lnTo>
                  <a:lnTo>
                    <a:pt x="64472" y="86447"/>
                  </a:lnTo>
                  <a:lnTo>
                    <a:pt x="90198" y="53824"/>
                  </a:lnTo>
                  <a:lnTo>
                    <a:pt x="102983" y="31330"/>
                  </a:lnTo>
                  <a:lnTo>
                    <a:pt x="106607" y="6781"/>
                  </a:lnTo>
                  <a:lnTo>
                    <a:pt x="105202" y="3568"/>
                  </a:lnTo>
                  <a:lnTo>
                    <a:pt x="102679" y="1427"/>
                  </a:lnTo>
                  <a:lnTo>
                    <a:pt x="99409" y="0"/>
                  </a:lnTo>
                  <a:lnTo>
                    <a:pt x="91542" y="530"/>
                  </a:lnTo>
                  <a:lnTo>
                    <a:pt x="76071" y="7408"/>
                  </a:lnTo>
                  <a:lnTo>
                    <a:pt x="69764" y="11130"/>
                  </a:lnTo>
                  <a:lnTo>
                    <a:pt x="53303" y="31539"/>
                  </a:lnTo>
                  <a:lnTo>
                    <a:pt x="38371" y="65279"/>
                  </a:lnTo>
                  <a:lnTo>
                    <a:pt x="27685" y="97853"/>
                  </a:lnTo>
                  <a:lnTo>
                    <a:pt x="23284" y="127614"/>
                  </a:lnTo>
                  <a:lnTo>
                    <a:pt x="26488" y="144825"/>
                  </a:lnTo>
                  <a:lnTo>
                    <a:pt x="29565" y="152748"/>
                  </a:lnTo>
                  <a:lnTo>
                    <a:pt x="39334" y="163668"/>
                  </a:lnTo>
                  <a:lnTo>
                    <a:pt x="45272" y="167691"/>
                  </a:lnTo>
                  <a:lnTo>
                    <a:pt x="60338" y="170044"/>
                  </a:lnTo>
                  <a:lnTo>
                    <a:pt x="78411" y="166858"/>
                  </a:lnTo>
                  <a:lnTo>
                    <a:pt x="111692" y="150882"/>
                  </a:lnTo>
                  <a:lnTo>
                    <a:pt x="137747" y="135057"/>
                  </a:lnTo>
                  <a:lnTo>
                    <a:pt x="171607" y="100713"/>
                  </a:lnTo>
                  <a:lnTo>
                    <a:pt x="192881" y="7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7" name="SMARTInkShape-2100"/>
            <p:cNvSpPr/>
            <p:nvPr/>
          </p:nvSpPr>
          <p:spPr bwMode="auto">
            <a:xfrm>
              <a:off x="4536368" y="5863766"/>
              <a:ext cx="114214" cy="195136"/>
            </a:xfrm>
            <a:custGeom>
              <a:avLst/>
              <a:gdLst/>
              <a:ahLst/>
              <a:cxnLst/>
              <a:rect l="0" t="0" r="0" b="0"/>
              <a:pathLst>
                <a:path w="114214" h="195136">
                  <a:moveTo>
                    <a:pt x="7057" y="8397"/>
                  </a:moveTo>
                  <a:lnTo>
                    <a:pt x="3265" y="35868"/>
                  </a:lnTo>
                  <a:lnTo>
                    <a:pt x="906" y="65660"/>
                  </a:lnTo>
                  <a:lnTo>
                    <a:pt x="207" y="99623"/>
                  </a:lnTo>
                  <a:lnTo>
                    <a:pt x="0" y="134822"/>
                  </a:lnTo>
                  <a:lnTo>
                    <a:pt x="4840" y="170071"/>
                  </a:lnTo>
                  <a:lnTo>
                    <a:pt x="7194" y="187093"/>
                  </a:lnTo>
                  <a:lnTo>
                    <a:pt x="10558" y="194444"/>
                  </a:lnTo>
                  <a:lnTo>
                    <a:pt x="12566" y="195135"/>
                  </a:lnTo>
                  <a:lnTo>
                    <a:pt x="14698" y="194007"/>
                  </a:lnTo>
                  <a:lnTo>
                    <a:pt x="16913" y="191668"/>
                  </a:lnTo>
                  <a:lnTo>
                    <a:pt x="26172" y="170011"/>
                  </a:lnTo>
                  <a:lnTo>
                    <a:pt x="34064" y="144212"/>
                  </a:lnTo>
                  <a:lnTo>
                    <a:pt x="45310" y="110991"/>
                  </a:lnTo>
                  <a:lnTo>
                    <a:pt x="51311" y="84951"/>
                  </a:lnTo>
                  <a:lnTo>
                    <a:pt x="56623" y="59618"/>
                  </a:lnTo>
                  <a:lnTo>
                    <a:pt x="64076" y="27278"/>
                  </a:lnTo>
                  <a:lnTo>
                    <a:pt x="69914" y="2601"/>
                  </a:lnTo>
                  <a:lnTo>
                    <a:pt x="71186" y="564"/>
                  </a:lnTo>
                  <a:lnTo>
                    <a:pt x="72829" y="0"/>
                  </a:lnTo>
                  <a:lnTo>
                    <a:pt x="74717" y="417"/>
                  </a:lnTo>
                  <a:lnTo>
                    <a:pt x="75976" y="3077"/>
                  </a:lnTo>
                  <a:lnTo>
                    <a:pt x="78163" y="34801"/>
                  </a:lnTo>
                  <a:lnTo>
                    <a:pt x="82188" y="65344"/>
                  </a:lnTo>
                  <a:lnTo>
                    <a:pt x="84957" y="99814"/>
                  </a:lnTo>
                  <a:lnTo>
                    <a:pt x="86230" y="120679"/>
                  </a:lnTo>
                  <a:lnTo>
                    <a:pt x="89341" y="129209"/>
                  </a:lnTo>
                  <a:lnTo>
                    <a:pt x="91282" y="131006"/>
                  </a:lnTo>
                  <a:lnTo>
                    <a:pt x="93369" y="131411"/>
                  </a:lnTo>
                  <a:lnTo>
                    <a:pt x="95555" y="130888"/>
                  </a:lnTo>
                  <a:lnTo>
                    <a:pt x="114213" y="1084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8" name="SMARTInkShape-2101"/>
            <p:cNvSpPr/>
            <p:nvPr/>
          </p:nvSpPr>
          <p:spPr bwMode="auto">
            <a:xfrm>
              <a:off x="4414838" y="5849831"/>
              <a:ext cx="121444" cy="250911"/>
            </a:xfrm>
            <a:custGeom>
              <a:avLst/>
              <a:gdLst/>
              <a:ahLst/>
              <a:cxnLst/>
              <a:rect l="0" t="0" r="0" b="0"/>
              <a:pathLst>
                <a:path w="121444" h="250911">
                  <a:moveTo>
                    <a:pt x="0" y="43763"/>
                  </a:moveTo>
                  <a:lnTo>
                    <a:pt x="13000" y="43763"/>
                  </a:lnTo>
                  <a:lnTo>
                    <a:pt x="17698" y="47555"/>
                  </a:lnTo>
                  <a:lnTo>
                    <a:pt x="24117" y="61291"/>
                  </a:lnTo>
                  <a:lnTo>
                    <a:pt x="27694" y="88853"/>
                  </a:lnTo>
                  <a:lnTo>
                    <a:pt x="28314" y="119653"/>
                  </a:lnTo>
                  <a:lnTo>
                    <a:pt x="27703" y="153120"/>
                  </a:lnTo>
                  <a:lnTo>
                    <a:pt x="22848" y="183498"/>
                  </a:lnTo>
                  <a:lnTo>
                    <a:pt x="17177" y="211813"/>
                  </a:lnTo>
                  <a:lnTo>
                    <a:pt x="14668" y="246691"/>
                  </a:lnTo>
                  <a:lnTo>
                    <a:pt x="14456" y="250899"/>
                  </a:lnTo>
                  <a:lnTo>
                    <a:pt x="14400" y="250910"/>
                  </a:lnTo>
                  <a:lnTo>
                    <a:pt x="16419" y="217728"/>
                  </a:lnTo>
                  <a:lnTo>
                    <a:pt x="22062" y="183150"/>
                  </a:lnTo>
                  <a:lnTo>
                    <a:pt x="27268" y="155719"/>
                  </a:lnTo>
                  <a:lnTo>
                    <a:pt x="34873" y="125007"/>
                  </a:lnTo>
                  <a:lnTo>
                    <a:pt x="43545" y="94952"/>
                  </a:lnTo>
                  <a:lnTo>
                    <a:pt x="52690" y="67307"/>
                  </a:lnTo>
                  <a:lnTo>
                    <a:pt x="66764" y="34688"/>
                  </a:lnTo>
                  <a:lnTo>
                    <a:pt x="80989" y="11176"/>
                  </a:lnTo>
                  <a:lnTo>
                    <a:pt x="90499" y="2027"/>
                  </a:lnTo>
                  <a:lnTo>
                    <a:pt x="95257" y="64"/>
                  </a:lnTo>
                  <a:lnTo>
                    <a:pt x="104778" y="0"/>
                  </a:lnTo>
                  <a:lnTo>
                    <a:pt x="112185" y="2616"/>
                  </a:lnTo>
                  <a:lnTo>
                    <a:pt x="121443" y="8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9" name="SMARTInkShape-2102"/>
            <p:cNvSpPr/>
            <p:nvPr/>
          </p:nvSpPr>
          <p:spPr bwMode="auto">
            <a:xfrm>
              <a:off x="4100513" y="5770125"/>
              <a:ext cx="385978" cy="280632"/>
            </a:xfrm>
            <a:custGeom>
              <a:avLst/>
              <a:gdLst/>
              <a:ahLst/>
              <a:cxnLst/>
              <a:rect l="0" t="0" r="0" b="0"/>
              <a:pathLst>
                <a:path w="385978" h="280632">
                  <a:moveTo>
                    <a:pt x="0" y="280631"/>
                  </a:moveTo>
                  <a:lnTo>
                    <a:pt x="33179" y="261925"/>
                  </a:lnTo>
                  <a:lnTo>
                    <a:pt x="62747" y="241486"/>
                  </a:lnTo>
                  <a:lnTo>
                    <a:pt x="89006" y="223546"/>
                  </a:lnTo>
                  <a:lnTo>
                    <a:pt x="119198" y="202343"/>
                  </a:lnTo>
                  <a:lnTo>
                    <a:pt x="151137" y="177574"/>
                  </a:lnTo>
                  <a:lnTo>
                    <a:pt x="183853" y="151484"/>
                  </a:lnTo>
                  <a:lnTo>
                    <a:pt x="216914" y="126660"/>
                  </a:lnTo>
                  <a:lnTo>
                    <a:pt x="248012" y="102397"/>
                  </a:lnTo>
                  <a:lnTo>
                    <a:pt x="276915" y="79179"/>
                  </a:lnTo>
                  <a:lnTo>
                    <a:pt x="302990" y="58276"/>
                  </a:lnTo>
                  <a:lnTo>
                    <a:pt x="327808" y="40519"/>
                  </a:lnTo>
                  <a:lnTo>
                    <a:pt x="357742" y="19251"/>
                  </a:lnTo>
                  <a:lnTo>
                    <a:pt x="384894" y="178"/>
                  </a:lnTo>
                  <a:lnTo>
                    <a:pt x="385977" y="0"/>
                  </a:lnTo>
                  <a:lnTo>
                    <a:pt x="385905" y="675"/>
                  </a:lnTo>
                  <a:lnTo>
                    <a:pt x="378618" y="9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80" name="SMARTInkShape-2103"/>
            <p:cNvSpPr/>
            <p:nvPr/>
          </p:nvSpPr>
          <p:spPr bwMode="auto">
            <a:xfrm>
              <a:off x="4271963" y="5915025"/>
              <a:ext cx="56823" cy="219060"/>
            </a:xfrm>
            <a:custGeom>
              <a:avLst/>
              <a:gdLst/>
              <a:ahLst/>
              <a:cxnLst/>
              <a:rect l="0" t="0" r="0" b="0"/>
              <a:pathLst>
                <a:path w="56823" h="219060">
                  <a:moveTo>
                    <a:pt x="42862" y="0"/>
                  </a:moveTo>
                  <a:lnTo>
                    <a:pt x="42862" y="3792"/>
                  </a:lnTo>
                  <a:lnTo>
                    <a:pt x="40745" y="7771"/>
                  </a:lnTo>
                  <a:lnTo>
                    <a:pt x="39070" y="9943"/>
                  </a:lnTo>
                  <a:lnTo>
                    <a:pt x="36711" y="24378"/>
                  </a:lnTo>
                  <a:lnTo>
                    <a:pt x="35914" y="52176"/>
                  </a:lnTo>
                  <a:lnTo>
                    <a:pt x="36570" y="83017"/>
                  </a:lnTo>
                  <a:lnTo>
                    <a:pt x="41438" y="117290"/>
                  </a:lnTo>
                  <a:lnTo>
                    <a:pt x="47114" y="151787"/>
                  </a:lnTo>
                  <a:lnTo>
                    <a:pt x="49943" y="181675"/>
                  </a:lnTo>
                  <a:lnTo>
                    <a:pt x="56412" y="216043"/>
                  </a:lnTo>
                  <a:lnTo>
                    <a:pt x="56822" y="219051"/>
                  </a:lnTo>
                  <a:lnTo>
                    <a:pt x="56137" y="219059"/>
                  </a:lnTo>
                  <a:lnTo>
                    <a:pt x="20917" y="190097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5982" name="SMARTInkShape-2104"/>
          <p:cNvSpPr/>
          <p:nvPr/>
        </p:nvSpPr>
        <p:spPr bwMode="auto">
          <a:xfrm>
            <a:off x="4286386" y="2521841"/>
            <a:ext cx="507071" cy="1012566"/>
          </a:xfrm>
          <a:custGeom>
            <a:avLst/>
            <a:gdLst/>
            <a:ahLst/>
            <a:cxnLst/>
            <a:rect l="0" t="0" r="0" b="0"/>
            <a:pathLst>
              <a:path w="507071" h="1012566">
                <a:moveTo>
                  <a:pt x="507070" y="35622"/>
                </a:moveTo>
                <a:lnTo>
                  <a:pt x="507070" y="31829"/>
                </a:lnTo>
                <a:lnTo>
                  <a:pt x="506277" y="30712"/>
                </a:lnTo>
                <a:lnTo>
                  <a:pt x="504954" y="29967"/>
                </a:lnTo>
                <a:lnTo>
                  <a:pt x="474959" y="16351"/>
                </a:lnTo>
                <a:lnTo>
                  <a:pt x="449222" y="9120"/>
                </a:lnTo>
                <a:lnTo>
                  <a:pt x="414110" y="2410"/>
                </a:lnTo>
                <a:lnTo>
                  <a:pt x="383492" y="398"/>
                </a:lnTo>
                <a:lnTo>
                  <a:pt x="350897" y="0"/>
                </a:lnTo>
                <a:lnTo>
                  <a:pt x="321185" y="3724"/>
                </a:lnTo>
                <a:lnTo>
                  <a:pt x="291038" y="9854"/>
                </a:lnTo>
                <a:lnTo>
                  <a:pt x="261998" y="20490"/>
                </a:lnTo>
                <a:lnTo>
                  <a:pt x="229443" y="33397"/>
                </a:lnTo>
                <a:lnTo>
                  <a:pt x="200082" y="50411"/>
                </a:lnTo>
                <a:lnTo>
                  <a:pt x="171352" y="72850"/>
                </a:lnTo>
                <a:lnTo>
                  <a:pt x="146862" y="101007"/>
                </a:lnTo>
                <a:lnTo>
                  <a:pt x="117330" y="136320"/>
                </a:lnTo>
                <a:lnTo>
                  <a:pt x="98698" y="168646"/>
                </a:lnTo>
                <a:lnTo>
                  <a:pt x="85859" y="195550"/>
                </a:lnTo>
                <a:lnTo>
                  <a:pt x="74861" y="226028"/>
                </a:lnTo>
                <a:lnTo>
                  <a:pt x="62565" y="258094"/>
                </a:lnTo>
                <a:lnTo>
                  <a:pt x="49956" y="292455"/>
                </a:lnTo>
                <a:lnTo>
                  <a:pt x="44371" y="311619"/>
                </a:lnTo>
                <a:lnTo>
                  <a:pt x="39060" y="331538"/>
                </a:lnTo>
                <a:lnTo>
                  <a:pt x="33932" y="351168"/>
                </a:lnTo>
                <a:lnTo>
                  <a:pt x="28926" y="370605"/>
                </a:lnTo>
                <a:lnTo>
                  <a:pt x="24001" y="389912"/>
                </a:lnTo>
                <a:lnTo>
                  <a:pt x="19924" y="409928"/>
                </a:lnTo>
                <a:lnTo>
                  <a:pt x="16413" y="430415"/>
                </a:lnTo>
                <a:lnTo>
                  <a:pt x="13278" y="451217"/>
                </a:lnTo>
                <a:lnTo>
                  <a:pt x="10394" y="472229"/>
                </a:lnTo>
                <a:lnTo>
                  <a:pt x="7678" y="493381"/>
                </a:lnTo>
                <a:lnTo>
                  <a:pt x="5073" y="514626"/>
                </a:lnTo>
                <a:lnTo>
                  <a:pt x="3337" y="535932"/>
                </a:lnTo>
                <a:lnTo>
                  <a:pt x="2179" y="557281"/>
                </a:lnTo>
                <a:lnTo>
                  <a:pt x="1407" y="578657"/>
                </a:lnTo>
                <a:lnTo>
                  <a:pt x="893" y="599258"/>
                </a:lnTo>
                <a:lnTo>
                  <a:pt x="550" y="619341"/>
                </a:lnTo>
                <a:lnTo>
                  <a:pt x="321" y="639081"/>
                </a:lnTo>
                <a:lnTo>
                  <a:pt x="169" y="657796"/>
                </a:lnTo>
                <a:lnTo>
                  <a:pt x="0" y="693408"/>
                </a:lnTo>
                <a:lnTo>
                  <a:pt x="4158" y="725640"/>
                </a:lnTo>
                <a:lnTo>
                  <a:pt x="11297" y="755046"/>
                </a:lnTo>
                <a:lnTo>
                  <a:pt x="19762" y="781345"/>
                </a:lnTo>
                <a:lnTo>
                  <a:pt x="30933" y="806262"/>
                </a:lnTo>
                <a:lnTo>
                  <a:pt x="50609" y="840487"/>
                </a:lnTo>
                <a:lnTo>
                  <a:pt x="66074" y="860065"/>
                </a:lnTo>
                <a:lnTo>
                  <a:pt x="96299" y="884474"/>
                </a:lnTo>
                <a:lnTo>
                  <a:pt x="125716" y="906788"/>
                </a:lnTo>
                <a:lnTo>
                  <a:pt x="155334" y="927686"/>
                </a:lnTo>
                <a:lnTo>
                  <a:pt x="188892" y="945079"/>
                </a:lnTo>
                <a:lnTo>
                  <a:pt x="223971" y="964168"/>
                </a:lnTo>
                <a:lnTo>
                  <a:pt x="258706" y="979437"/>
                </a:lnTo>
                <a:lnTo>
                  <a:pt x="290253" y="990134"/>
                </a:lnTo>
                <a:lnTo>
                  <a:pt x="323589" y="1002212"/>
                </a:lnTo>
                <a:lnTo>
                  <a:pt x="353134" y="1010376"/>
                </a:lnTo>
                <a:lnTo>
                  <a:pt x="369598" y="1012565"/>
                </a:lnTo>
                <a:lnTo>
                  <a:pt x="402098" y="1004150"/>
                </a:lnTo>
                <a:lnTo>
                  <a:pt x="414202" y="10000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5985" name="SMARTInkShape-Group383"/>
          <p:cNvGrpSpPr/>
          <p:nvPr/>
        </p:nvGrpSpPr>
        <p:grpSpPr>
          <a:xfrm>
            <a:off x="5322094" y="2871790"/>
            <a:ext cx="2664620" cy="200024"/>
            <a:chOff x="5322094" y="2871790"/>
            <a:chExt cx="2664620" cy="200024"/>
          </a:xfrm>
        </p:grpSpPr>
        <p:sp>
          <p:nvSpPr>
            <p:cNvPr id="2515983" name="SMARTInkShape-2105"/>
            <p:cNvSpPr/>
            <p:nvPr/>
          </p:nvSpPr>
          <p:spPr bwMode="auto">
            <a:xfrm>
              <a:off x="7489678" y="2871790"/>
              <a:ext cx="32692" cy="21430"/>
            </a:xfrm>
            <a:custGeom>
              <a:avLst/>
              <a:gdLst/>
              <a:ahLst/>
              <a:cxnLst/>
              <a:rect l="0" t="0" r="0" b="0"/>
              <a:pathLst>
                <a:path w="32692" h="21430">
                  <a:moveTo>
                    <a:pt x="4116" y="21429"/>
                  </a:moveTo>
                  <a:lnTo>
                    <a:pt x="323" y="21429"/>
                  </a:lnTo>
                  <a:lnTo>
                    <a:pt x="0" y="20635"/>
                  </a:lnTo>
                  <a:lnTo>
                    <a:pt x="3909" y="14579"/>
                  </a:lnTo>
                  <a:lnTo>
                    <a:pt x="11259" y="7142"/>
                  </a:lnTo>
                  <a:lnTo>
                    <a:pt x="17410" y="7141"/>
                  </a:lnTo>
                  <a:lnTo>
                    <a:pt x="17741" y="6348"/>
                  </a:lnTo>
                  <a:lnTo>
                    <a:pt x="18316" y="990"/>
                  </a:lnTo>
                  <a:lnTo>
                    <a:pt x="20481" y="439"/>
                  </a:lnTo>
                  <a:lnTo>
                    <a:pt x="25521" y="0"/>
                  </a:lnTo>
                  <a:lnTo>
                    <a:pt x="25547" y="7054"/>
                  </a:lnTo>
                  <a:lnTo>
                    <a:pt x="25547" y="983"/>
                  </a:lnTo>
                  <a:lnTo>
                    <a:pt x="25547" y="7139"/>
                  </a:lnTo>
                  <a:lnTo>
                    <a:pt x="32691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84" name="SMARTInkShape-2106"/>
            <p:cNvSpPr/>
            <p:nvPr/>
          </p:nvSpPr>
          <p:spPr bwMode="auto">
            <a:xfrm>
              <a:off x="5322094" y="2993560"/>
              <a:ext cx="2664620" cy="78254"/>
            </a:xfrm>
            <a:custGeom>
              <a:avLst/>
              <a:gdLst/>
              <a:ahLst/>
              <a:cxnLst/>
              <a:rect l="0" t="0" r="0" b="0"/>
              <a:pathLst>
                <a:path w="2664620" h="78254">
                  <a:moveTo>
                    <a:pt x="0" y="78253"/>
                  </a:moveTo>
                  <a:lnTo>
                    <a:pt x="25630" y="77459"/>
                  </a:lnTo>
                  <a:lnTo>
                    <a:pt x="57702" y="72102"/>
                  </a:lnTo>
                  <a:lnTo>
                    <a:pt x="86628" y="71305"/>
                  </a:lnTo>
                  <a:lnTo>
                    <a:pt x="113685" y="70373"/>
                  </a:lnTo>
                  <a:lnTo>
                    <a:pt x="147278" y="66217"/>
                  </a:lnTo>
                  <a:lnTo>
                    <a:pt x="173407" y="64966"/>
                  </a:lnTo>
                  <a:lnTo>
                    <a:pt x="200894" y="64410"/>
                  </a:lnTo>
                  <a:lnTo>
                    <a:pt x="228987" y="64163"/>
                  </a:lnTo>
                  <a:lnTo>
                    <a:pt x="257347" y="64053"/>
                  </a:lnTo>
                  <a:lnTo>
                    <a:pt x="290060" y="64004"/>
                  </a:lnTo>
                  <a:lnTo>
                    <a:pt x="325765" y="63982"/>
                  </a:lnTo>
                  <a:lnTo>
                    <a:pt x="344177" y="63977"/>
                  </a:lnTo>
                  <a:lnTo>
                    <a:pt x="362801" y="63973"/>
                  </a:lnTo>
                  <a:lnTo>
                    <a:pt x="382361" y="64764"/>
                  </a:lnTo>
                  <a:lnTo>
                    <a:pt x="402545" y="66085"/>
                  </a:lnTo>
                  <a:lnTo>
                    <a:pt x="423144" y="67760"/>
                  </a:lnTo>
                  <a:lnTo>
                    <a:pt x="444021" y="68876"/>
                  </a:lnTo>
                  <a:lnTo>
                    <a:pt x="465083" y="69620"/>
                  </a:lnTo>
                  <a:lnTo>
                    <a:pt x="486268" y="70116"/>
                  </a:lnTo>
                  <a:lnTo>
                    <a:pt x="509122" y="70447"/>
                  </a:lnTo>
                  <a:lnTo>
                    <a:pt x="533090" y="70668"/>
                  </a:lnTo>
                  <a:lnTo>
                    <a:pt x="557799" y="70815"/>
                  </a:lnTo>
                  <a:lnTo>
                    <a:pt x="583004" y="70119"/>
                  </a:lnTo>
                  <a:lnTo>
                    <a:pt x="608538" y="68861"/>
                  </a:lnTo>
                  <a:lnTo>
                    <a:pt x="634292" y="67229"/>
                  </a:lnTo>
                  <a:lnTo>
                    <a:pt x="660986" y="66141"/>
                  </a:lnTo>
                  <a:lnTo>
                    <a:pt x="688307" y="65416"/>
                  </a:lnTo>
                  <a:lnTo>
                    <a:pt x="716047" y="64932"/>
                  </a:lnTo>
                  <a:lnTo>
                    <a:pt x="744858" y="63816"/>
                  </a:lnTo>
                  <a:lnTo>
                    <a:pt x="774384" y="62278"/>
                  </a:lnTo>
                  <a:lnTo>
                    <a:pt x="804387" y="60459"/>
                  </a:lnTo>
                  <a:lnTo>
                    <a:pt x="835501" y="58453"/>
                  </a:lnTo>
                  <a:lnTo>
                    <a:pt x="867357" y="56322"/>
                  </a:lnTo>
                  <a:lnTo>
                    <a:pt x="899707" y="54107"/>
                  </a:lnTo>
                  <a:lnTo>
                    <a:pt x="932386" y="51837"/>
                  </a:lnTo>
                  <a:lnTo>
                    <a:pt x="965284" y="49529"/>
                  </a:lnTo>
                  <a:lnTo>
                    <a:pt x="998329" y="47197"/>
                  </a:lnTo>
                  <a:lnTo>
                    <a:pt x="1032265" y="44849"/>
                  </a:lnTo>
                  <a:lnTo>
                    <a:pt x="1066796" y="42490"/>
                  </a:lnTo>
                  <a:lnTo>
                    <a:pt x="1101722" y="40123"/>
                  </a:lnTo>
                  <a:lnTo>
                    <a:pt x="1137706" y="38546"/>
                  </a:lnTo>
                  <a:lnTo>
                    <a:pt x="1174396" y="37494"/>
                  </a:lnTo>
                  <a:lnTo>
                    <a:pt x="1211555" y="36793"/>
                  </a:lnTo>
                  <a:lnTo>
                    <a:pt x="1248234" y="35531"/>
                  </a:lnTo>
                  <a:lnTo>
                    <a:pt x="1284594" y="33897"/>
                  </a:lnTo>
                  <a:lnTo>
                    <a:pt x="1320740" y="32013"/>
                  </a:lnTo>
                  <a:lnTo>
                    <a:pt x="1358331" y="30757"/>
                  </a:lnTo>
                  <a:lnTo>
                    <a:pt x="1396885" y="29921"/>
                  </a:lnTo>
                  <a:lnTo>
                    <a:pt x="1436082" y="29362"/>
                  </a:lnTo>
                  <a:lnTo>
                    <a:pt x="1475707" y="28990"/>
                  </a:lnTo>
                  <a:lnTo>
                    <a:pt x="1515617" y="28742"/>
                  </a:lnTo>
                  <a:lnTo>
                    <a:pt x="1555717" y="28577"/>
                  </a:lnTo>
                  <a:lnTo>
                    <a:pt x="1595151" y="28467"/>
                  </a:lnTo>
                  <a:lnTo>
                    <a:pt x="1634140" y="28393"/>
                  </a:lnTo>
                  <a:lnTo>
                    <a:pt x="1672833" y="28344"/>
                  </a:lnTo>
                  <a:lnTo>
                    <a:pt x="1712122" y="28312"/>
                  </a:lnTo>
                  <a:lnTo>
                    <a:pt x="1751808" y="28290"/>
                  </a:lnTo>
                  <a:lnTo>
                    <a:pt x="1791759" y="28275"/>
                  </a:lnTo>
                  <a:lnTo>
                    <a:pt x="1831887" y="27472"/>
                  </a:lnTo>
                  <a:lnTo>
                    <a:pt x="1872134" y="26143"/>
                  </a:lnTo>
                  <a:lnTo>
                    <a:pt x="1912457" y="24462"/>
                  </a:lnTo>
                  <a:lnTo>
                    <a:pt x="1952040" y="23342"/>
                  </a:lnTo>
                  <a:lnTo>
                    <a:pt x="1991129" y="22596"/>
                  </a:lnTo>
                  <a:lnTo>
                    <a:pt x="2029887" y="22098"/>
                  </a:lnTo>
                  <a:lnTo>
                    <a:pt x="2067633" y="20973"/>
                  </a:lnTo>
                  <a:lnTo>
                    <a:pt x="2104703" y="19429"/>
                  </a:lnTo>
                  <a:lnTo>
                    <a:pt x="2141323" y="17605"/>
                  </a:lnTo>
                  <a:lnTo>
                    <a:pt x="2176848" y="15596"/>
                  </a:lnTo>
                  <a:lnTo>
                    <a:pt x="2211645" y="13463"/>
                  </a:lnTo>
                  <a:lnTo>
                    <a:pt x="2245954" y="11247"/>
                  </a:lnTo>
                  <a:lnTo>
                    <a:pt x="2279147" y="9769"/>
                  </a:lnTo>
                  <a:lnTo>
                    <a:pt x="2311594" y="8785"/>
                  </a:lnTo>
                  <a:lnTo>
                    <a:pt x="2343544" y="8128"/>
                  </a:lnTo>
                  <a:lnTo>
                    <a:pt x="2374369" y="6897"/>
                  </a:lnTo>
                  <a:lnTo>
                    <a:pt x="2404444" y="5282"/>
                  </a:lnTo>
                  <a:lnTo>
                    <a:pt x="2434019" y="3412"/>
                  </a:lnTo>
                  <a:lnTo>
                    <a:pt x="2461673" y="2165"/>
                  </a:lnTo>
                  <a:lnTo>
                    <a:pt x="2488046" y="1334"/>
                  </a:lnTo>
                  <a:lnTo>
                    <a:pt x="2513566" y="780"/>
                  </a:lnTo>
                  <a:lnTo>
                    <a:pt x="2536929" y="410"/>
                  </a:lnTo>
                  <a:lnTo>
                    <a:pt x="2558855" y="164"/>
                  </a:lnTo>
                  <a:lnTo>
                    <a:pt x="2579822" y="0"/>
                  </a:lnTo>
                  <a:lnTo>
                    <a:pt x="2598563" y="684"/>
                  </a:lnTo>
                  <a:lnTo>
                    <a:pt x="2632085" y="3561"/>
                  </a:lnTo>
                  <a:lnTo>
                    <a:pt x="2664619" y="68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88" name="SMARTInkShape-Group384"/>
          <p:cNvGrpSpPr/>
          <p:nvPr/>
        </p:nvGrpSpPr>
        <p:grpSpPr>
          <a:xfrm>
            <a:off x="4415132" y="5859789"/>
            <a:ext cx="1020035" cy="492792"/>
            <a:chOff x="4415132" y="5859789"/>
            <a:chExt cx="1020035" cy="492792"/>
          </a:xfrm>
        </p:grpSpPr>
        <p:sp>
          <p:nvSpPr>
            <p:cNvPr id="2515986" name="SMARTInkShape-2107"/>
            <p:cNvSpPr/>
            <p:nvPr/>
          </p:nvSpPr>
          <p:spPr bwMode="auto">
            <a:xfrm>
              <a:off x="4700588" y="6186488"/>
              <a:ext cx="50007" cy="35719"/>
            </a:xfrm>
            <a:custGeom>
              <a:avLst/>
              <a:gdLst/>
              <a:ahLst/>
              <a:cxnLst/>
              <a:rect l="0" t="0" r="0" b="0"/>
              <a:pathLst>
                <a:path w="50007" h="35719">
                  <a:moveTo>
                    <a:pt x="0" y="35718"/>
                  </a:moveTo>
                  <a:lnTo>
                    <a:pt x="34366" y="11171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87" name="SMARTInkShape-2108"/>
            <p:cNvSpPr/>
            <p:nvPr/>
          </p:nvSpPr>
          <p:spPr bwMode="auto">
            <a:xfrm>
              <a:off x="4415132" y="5859789"/>
              <a:ext cx="1020035" cy="492792"/>
            </a:xfrm>
            <a:custGeom>
              <a:avLst/>
              <a:gdLst/>
              <a:ahLst/>
              <a:cxnLst/>
              <a:rect l="0" t="0" r="0" b="0"/>
              <a:pathLst>
                <a:path w="1020035" h="492792">
                  <a:moveTo>
                    <a:pt x="6849" y="440999"/>
                  </a:moveTo>
                  <a:lnTo>
                    <a:pt x="698" y="440999"/>
                  </a:lnTo>
                  <a:lnTo>
                    <a:pt x="367" y="440205"/>
                  </a:lnTo>
                  <a:lnTo>
                    <a:pt x="0" y="437206"/>
                  </a:lnTo>
                  <a:lnTo>
                    <a:pt x="7378" y="427263"/>
                  </a:lnTo>
                  <a:lnTo>
                    <a:pt x="34787" y="414263"/>
                  </a:lnTo>
                  <a:lnTo>
                    <a:pt x="63981" y="400806"/>
                  </a:lnTo>
                  <a:lnTo>
                    <a:pt x="80656" y="392772"/>
                  </a:lnTo>
                  <a:lnTo>
                    <a:pt x="99710" y="383447"/>
                  </a:lnTo>
                  <a:lnTo>
                    <a:pt x="120350" y="373262"/>
                  </a:lnTo>
                  <a:lnTo>
                    <a:pt x="142048" y="362503"/>
                  </a:lnTo>
                  <a:lnTo>
                    <a:pt x="166038" y="350568"/>
                  </a:lnTo>
                  <a:lnTo>
                    <a:pt x="191556" y="337850"/>
                  </a:lnTo>
                  <a:lnTo>
                    <a:pt x="218093" y="324607"/>
                  </a:lnTo>
                  <a:lnTo>
                    <a:pt x="246104" y="311017"/>
                  </a:lnTo>
                  <a:lnTo>
                    <a:pt x="275096" y="297194"/>
                  </a:lnTo>
                  <a:lnTo>
                    <a:pt x="304743" y="283216"/>
                  </a:lnTo>
                  <a:lnTo>
                    <a:pt x="334826" y="269135"/>
                  </a:lnTo>
                  <a:lnTo>
                    <a:pt x="365201" y="254985"/>
                  </a:lnTo>
                  <a:lnTo>
                    <a:pt x="395769" y="240790"/>
                  </a:lnTo>
                  <a:lnTo>
                    <a:pt x="427260" y="226564"/>
                  </a:lnTo>
                  <a:lnTo>
                    <a:pt x="459367" y="212316"/>
                  </a:lnTo>
                  <a:lnTo>
                    <a:pt x="491884" y="198056"/>
                  </a:lnTo>
                  <a:lnTo>
                    <a:pt x="523880" y="184581"/>
                  </a:lnTo>
                  <a:lnTo>
                    <a:pt x="555530" y="171628"/>
                  </a:lnTo>
                  <a:lnTo>
                    <a:pt x="586950" y="159025"/>
                  </a:lnTo>
                  <a:lnTo>
                    <a:pt x="617420" y="146654"/>
                  </a:lnTo>
                  <a:lnTo>
                    <a:pt x="647259" y="134437"/>
                  </a:lnTo>
                  <a:lnTo>
                    <a:pt x="676677" y="122324"/>
                  </a:lnTo>
                  <a:lnTo>
                    <a:pt x="705814" y="110280"/>
                  </a:lnTo>
                  <a:lnTo>
                    <a:pt x="734763" y="98282"/>
                  </a:lnTo>
                  <a:lnTo>
                    <a:pt x="763588" y="86315"/>
                  </a:lnTo>
                  <a:lnTo>
                    <a:pt x="790742" y="75162"/>
                  </a:lnTo>
                  <a:lnTo>
                    <a:pt x="816782" y="64551"/>
                  </a:lnTo>
                  <a:lnTo>
                    <a:pt x="842079" y="54302"/>
                  </a:lnTo>
                  <a:lnTo>
                    <a:pt x="865294" y="45882"/>
                  </a:lnTo>
                  <a:lnTo>
                    <a:pt x="887120" y="38682"/>
                  </a:lnTo>
                  <a:lnTo>
                    <a:pt x="908022" y="32293"/>
                  </a:lnTo>
                  <a:lnTo>
                    <a:pt x="926719" y="26447"/>
                  </a:lnTo>
                  <a:lnTo>
                    <a:pt x="960193" y="15718"/>
                  </a:lnTo>
                  <a:lnTo>
                    <a:pt x="986712" y="7775"/>
                  </a:lnTo>
                  <a:lnTo>
                    <a:pt x="1018229" y="0"/>
                  </a:lnTo>
                  <a:lnTo>
                    <a:pt x="1020034" y="949"/>
                  </a:lnTo>
                  <a:lnTo>
                    <a:pt x="1019649" y="3170"/>
                  </a:lnTo>
                  <a:lnTo>
                    <a:pt x="1017805" y="6238"/>
                  </a:lnTo>
                  <a:lnTo>
                    <a:pt x="992457" y="21933"/>
                  </a:lnTo>
                  <a:lnTo>
                    <a:pt x="961628" y="36994"/>
                  </a:lnTo>
                  <a:lnTo>
                    <a:pt x="943406" y="45456"/>
                  </a:lnTo>
                  <a:lnTo>
                    <a:pt x="920939" y="55860"/>
                  </a:lnTo>
                  <a:lnTo>
                    <a:pt x="895643" y="67558"/>
                  </a:lnTo>
                  <a:lnTo>
                    <a:pt x="868459" y="80119"/>
                  </a:lnTo>
                  <a:lnTo>
                    <a:pt x="839225" y="93256"/>
                  </a:lnTo>
                  <a:lnTo>
                    <a:pt x="808622" y="106776"/>
                  </a:lnTo>
                  <a:lnTo>
                    <a:pt x="777108" y="120553"/>
                  </a:lnTo>
                  <a:lnTo>
                    <a:pt x="743399" y="135293"/>
                  </a:lnTo>
                  <a:lnTo>
                    <a:pt x="708226" y="150676"/>
                  </a:lnTo>
                  <a:lnTo>
                    <a:pt x="672078" y="166487"/>
                  </a:lnTo>
                  <a:lnTo>
                    <a:pt x="634485" y="182585"/>
                  </a:lnTo>
                  <a:lnTo>
                    <a:pt x="595929" y="198873"/>
                  </a:lnTo>
                  <a:lnTo>
                    <a:pt x="556732" y="215288"/>
                  </a:lnTo>
                  <a:lnTo>
                    <a:pt x="518694" y="231787"/>
                  </a:lnTo>
                  <a:lnTo>
                    <a:pt x="481429" y="248344"/>
                  </a:lnTo>
                  <a:lnTo>
                    <a:pt x="444680" y="264936"/>
                  </a:lnTo>
                  <a:lnTo>
                    <a:pt x="408274" y="281556"/>
                  </a:lnTo>
                  <a:lnTo>
                    <a:pt x="372097" y="298190"/>
                  </a:lnTo>
                  <a:lnTo>
                    <a:pt x="336073" y="314837"/>
                  </a:lnTo>
                  <a:lnTo>
                    <a:pt x="303325" y="330697"/>
                  </a:lnTo>
                  <a:lnTo>
                    <a:pt x="272762" y="346033"/>
                  </a:lnTo>
                  <a:lnTo>
                    <a:pt x="243656" y="361020"/>
                  </a:lnTo>
                  <a:lnTo>
                    <a:pt x="216314" y="374185"/>
                  </a:lnTo>
                  <a:lnTo>
                    <a:pt x="190149" y="386138"/>
                  </a:lnTo>
                  <a:lnTo>
                    <a:pt x="164768" y="397281"/>
                  </a:lnTo>
                  <a:lnTo>
                    <a:pt x="143878" y="407090"/>
                  </a:lnTo>
                  <a:lnTo>
                    <a:pt x="110084" y="424341"/>
                  </a:lnTo>
                  <a:lnTo>
                    <a:pt x="76331" y="443648"/>
                  </a:lnTo>
                  <a:lnTo>
                    <a:pt x="62626" y="451837"/>
                  </a:lnTo>
                  <a:lnTo>
                    <a:pt x="62290" y="452987"/>
                  </a:lnTo>
                  <a:lnTo>
                    <a:pt x="63654" y="453754"/>
                  </a:lnTo>
                  <a:lnTo>
                    <a:pt x="66150" y="454264"/>
                  </a:lnTo>
                  <a:lnTo>
                    <a:pt x="99466" y="437974"/>
                  </a:lnTo>
                  <a:lnTo>
                    <a:pt x="124213" y="425367"/>
                  </a:lnTo>
                  <a:lnTo>
                    <a:pt x="157436" y="407593"/>
                  </a:lnTo>
                  <a:lnTo>
                    <a:pt x="176296" y="397297"/>
                  </a:lnTo>
                  <a:lnTo>
                    <a:pt x="196808" y="385670"/>
                  </a:lnTo>
                  <a:lnTo>
                    <a:pt x="218420" y="373157"/>
                  </a:lnTo>
                  <a:lnTo>
                    <a:pt x="240765" y="360052"/>
                  </a:lnTo>
                  <a:lnTo>
                    <a:pt x="264393" y="345759"/>
                  </a:lnTo>
                  <a:lnTo>
                    <a:pt x="288876" y="330674"/>
                  </a:lnTo>
                  <a:lnTo>
                    <a:pt x="313930" y="315061"/>
                  </a:lnTo>
                  <a:lnTo>
                    <a:pt x="340157" y="299890"/>
                  </a:lnTo>
                  <a:lnTo>
                    <a:pt x="367167" y="285014"/>
                  </a:lnTo>
                  <a:lnTo>
                    <a:pt x="394698" y="270334"/>
                  </a:lnTo>
                  <a:lnTo>
                    <a:pt x="423372" y="256578"/>
                  </a:lnTo>
                  <a:lnTo>
                    <a:pt x="452806" y="243439"/>
                  </a:lnTo>
                  <a:lnTo>
                    <a:pt x="482747" y="230711"/>
                  </a:lnTo>
                  <a:lnTo>
                    <a:pt x="512234" y="218257"/>
                  </a:lnTo>
                  <a:lnTo>
                    <a:pt x="541416" y="205986"/>
                  </a:lnTo>
                  <a:lnTo>
                    <a:pt x="570395" y="193836"/>
                  </a:lnTo>
                  <a:lnTo>
                    <a:pt x="599240" y="181767"/>
                  </a:lnTo>
                  <a:lnTo>
                    <a:pt x="627996" y="169753"/>
                  </a:lnTo>
                  <a:lnTo>
                    <a:pt x="656690" y="157774"/>
                  </a:lnTo>
                  <a:lnTo>
                    <a:pt x="684551" y="147407"/>
                  </a:lnTo>
                  <a:lnTo>
                    <a:pt x="711857" y="138115"/>
                  </a:lnTo>
                  <a:lnTo>
                    <a:pt x="738792" y="129538"/>
                  </a:lnTo>
                  <a:lnTo>
                    <a:pt x="763098" y="122233"/>
                  </a:lnTo>
                  <a:lnTo>
                    <a:pt x="785653" y="115776"/>
                  </a:lnTo>
                  <a:lnTo>
                    <a:pt x="807039" y="109884"/>
                  </a:lnTo>
                  <a:lnTo>
                    <a:pt x="826853" y="104368"/>
                  </a:lnTo>
                  <a:lnTo>
                    <a:pt x="845618" y="99103"/>
                  </a:lnTo>
                  <a:lnTo>
                    <a:pt x="878111" y="89814"/>
                  </a:lnTo>
                  <a:lnTo>
                    <a:pt x="908997" y="81709"/>
                  </a:lnTo>
                  <a:lnTo>
                    <a:pt x="922683" y="82348"/>
                  </a:lnTo>
                  <a:lnTo>
                    <a:pt x="926174" y="83629"/>
                  </a:lnTo>
                  <a:lnTo>
                    <a:pt x="927708" y="85277"/>
                  </a:lnTo>
                  <a:lnTo>
                    <a:pt x="927936" y="87170"/>
                  </a:lnTo>
                  <a:lnTo>
                    <a:pt x="913088" y="97418"/>
                  </a:lnTo>
                  <a:lnTo>
                    <a:pt x="888783" y="108115"/>
                  </a:lnTo>
                  <a:lnTo>
                    <a:pt x="856020" y="120806"/>
                  </a:lnTo>
                  <a:lnTo>
                    <a:pt x="837282" y="127525"/>
                  </a:lnTo>
                  <a:lnTo>
                    <a:pt x="817645" y="134385"/>
                  </a:lnTo>
                  <a:lnTo>
                    <a:pt x="794237" y="142133"/>
                  </a:lnTo>
                  <a:lnTo>
                    <a:pt x="768311" y="150474"/>
                  </a:lnTo>
                  <a:lnTo>
                    <a:pt x="740710" y="159209"/>
                  </a:lnTo>
                  <a:lnTo>
                    <a:pt x="711196" y="169001"/>
                  </a:lnTo>
                  <a:lnTo>
                    <a:pt x="680407" y="179498"/>
                  </a:lnTo>
                  <a:lnTo>
                    <a:pt x="648769" y="190465"/>
                  </a:lnTo>
                  <a:lnTo>
                    <a:pt x="615771" y="202539"/>
                  </a:lnTo>
                  <a:lnTo>
                    <a:pt x="581866" y="215350"/>
                  </a:lnTo>
                  <a:lnTo>
                    <a:pt x="547356" y="228654"/>
                  </a:lnTo>
                  <a:lnTo>
                    <a:pt x="512443" y="243079"/>
                  </a:lnTo>
                  <a:lnTo>
                    <a:pt x="477262" y="258252"/>
                  </a:lnTo>
                  <a:lnTo>
                    <a:pt x="441901" y="273924"/>
                  </a:lnTo>
                  <a:lnTo>
                    <a:pt x="406422" y="289928"/>
                  </a:lnTo>
                  <a:lnTo>
                    <a:pt x="370862" y="306154"/>
                  </a:lnTo>
                  <a:lnTo>
                    <a:pt x="335249" y="322527"/>
                  </a:lnTo>
                  <a:lnTo>
                    <a:pt x="300395" y="338999"/>
                  </a:lnTo>
                  <a:lnTo>
                    <a:pt x="266047" y="355536"/>
                  </a:lnTo>
                  <a:lnTo>
                    <a:pt x="232035" y="372117"/>
                  </a:lnTo>
                  <a:lnTo>
                    <a:pt x="201423" y="387934"/>
                  </a:lnTo>
                  <a:lnTo>
                    <a:pt x="173077" y="403241"/>
                  </a:lnTo>
                  <a:lnTo>
                    <a:pt x="146243" y="418208"/>
                  </a:lnTo>
                  <a:lnTo>
                    <a:pt x="122797" y="431361"/>
                  </a:lnTo>
                  <a:lnTo>
                    <a:pt x="101611" y="443305"/>
                  </a:lnTo>
                  <a:lnTo>
                    <a:pt x="81930" y="454442"/>
                  </a:lnTo>
                  <a:lnTo>
                    <a:pt x="51595" y="471050"/>
                  </a:lnTo>
                  <a:lnTo>
                    <a:pt x="20901" y="487209"/>
                  </a:lnTo>
                  <a:lnTo>
                    <a:pt x="10219" y="492791"/>
                  </a:lnTo>
                  <a:lnTo>
                    <a:pt x="43600" y="478246"/>
                  </a:lnTo>
                  <a:lnTo>
                    <a:pt x="71072" y="463638"/>
                  </a:lnTo>
                  <a:lnTo>
                    <a:pt x="106037" y="444446"/>
                  </a:lnTo>
                  <a:lnTo>
                    <a:pt x="125362" y="433772"/>
                  </a:lnTo>
                  <a:lnTo>
                    <a:pt x="147770" y="421100"/>
                  </a:lnTo>
                  <a:lnTo>
                    <a:pt x="172234" y="407095"/>
                  </a:lnTo>
                  <a:lnTo>
                    <a:pt x="198069" y="392203"/>
                  </a:lnTo>
                  <a:lnTo>
                    <a:pt x="225610" y="376718"/>
                  </a:lnTo>
                  <a:lnTo>
                    <a:pt x="254290" y="360839"/>
                  </a:lnTo>
                  <a:lnTo>
                    <a:pt x="283728" y="344696"/>
                  </a:lnTo>
                  <a:lnTo>
                    <a:pt x="314467" y="328378"/>
                  </a:lnTo>
                  <a:lnTo>
                    <a:pt x="346071" y="311943"/>
                  </a:lnTo>
                  <a:lnTo>
                    <a:pt x="378253" y="295431"/>
                  </a:lnTo>
                  <a:lnTo>
                    <a:pt x="410821" y="278865"/>
                  </a:lnTo>
                  <a:lnTo>
                    <a:pt x="443645" y="262266"/>
                  </a:lnTo>
                  <a:lnTo>
                    <a:pt x="476640" y="245644"/>
                  </a:lnTo>
                  <a:lnTo>
                    <a:pt x="508956" y="229799"/>
                  </a:lnTo>
                  <a:lnTo>
                    <a:pt x="540818" y="214474"/>
                  </a:lnTo>
                  <a:lnTo>
                    <a:pt x="572379" y="199495"/>
                  </a:lnTo>
                  <a:lnTo>
                    <a:pt x="602944" y="185540"/>
                  </a:lnTo>
                  <a:lnTo>
                    <a:pt x="632845" y="172268"/>
                  </a:lnTo>
                  <a:lnTo>
                    <a:pt x="662305" y="159451"/>
                  </a:lnTo>
                  <a:lnTo>
                    <a:pt x="690676" y="146937"/>
                  </a:lnTo>
                  <a:lnTo>
                    <a:pt x="718321" y="134627"/>
                  </a:lnTo>
                  <a:lnTo>
                    <a:pt x="745482" y="122451"/>
                  </a:lnTo>
                  <a:lnTo>
                    <a:pt x="769146" y="112746"/>
                  </a:lnTo>
                  <a:lnTo>
                    <a:pt x="790479" y="104688"/>
                  </a:lnTo>
                  <a:lnTo>
                    <a:pt x="810256" y="97730"/>
                  </a:lnTo>
                  <a:lnTo>
                    <a:pt x="842815" y="85764"/>
                  </a:lnTo>
                  <a:lnTo>
                    <a:pt x="877107" y="74336"/>
                  </a:lnTo>
                  <a:lnTo>
                    <a:pt x="895332" y="70474"/>
                  </a:lnTo>
                  <a:lnTo>
                    <a:pt x="894446" y="71745"/>
                  </a:lnTo>
                  <a:lnTo>
                    <a:pt x="869565" y="87307"/>
                  </a:lnTo>
                  <a:lnTo>
                    <a:pt x="844304" y="99653"/>
                  </a:lnTo>
                  <a:lnTo>
                    <a:pt x="811909" y="113077"/>
                  </a:lnTo>
                  <a:lnTo>
                    <a:pt x="792794" y="121578"/>
                  </a:lnTo>
                  <a:lnTo>
                    <a:pt x="772113" y="131214"/>
                  </a:lnTo>
                  <a:lnTo>
                    <a:pt x="750387" y="141607"/>
                  </a:lnTo>
                  <a:lnTo>
                    <a:pt x="727172" y="152504"/>
                  </a:lnTo>
                  <a:lnTo>
                    <a:pt x="702964" y="163738"/>
                  </a:lnTo>
                  <a:lnTo>
                    <a:pt x="678095" y="175195"/>
                  </a:lnTo>
                  <a:lnTo>
                    <a:pt x="651990" y="186802"/>
                  </a:lnTo>
                  <a:lnTo>
                    <a:pt x="625062" y="198509"/>
                  </a:lnTo>
                  <a:lnTo>
                    <a:pt x="597585" y="210283"/>
                  </a:lnTo>
                  <a:lnTo>
                    <a:pt x="569742" y="222894"/>
                  </a:lnTo>
                  <a:lnTo>
                    <a:pt x="541655" y="236064"/>
                  </a:lnTo>
                  <a:lnTo>
                    <a:pt x="513405" y="249607"/>
                  </a:lnTo>
                  <a:lnTo>
                    <a:pt x="485840" y="262604"/>
                  </a:lnTo>
                  <a:lnTo>
                    <a:pt x="458733" y="275238"/>
                  </a:lnTo>
                  <a:lnTo>
                    <a:pt x="431930" y="287629"/>
                  </a:lnTo>
                  <a:lnTo>
                    <a:pt x="406124" y="299858"/>
                  </a:lnTo>
                  <a:lnTo>
                    <a:pt x="380982" y="311980"/>
                  </a:lnTo>
                  <a:lnTo>
                    <a:pt x="356284" y="324030"/>
                  </a:lnTo>
                  <a:lnTo>
                    <a:pt x="335056" y="334445"/>
                  </a:lnTo>
                  <a:lnTo>
                    <a:pt x="316141" y="343769"/>
                  </a:lnTo>
                  <a:lnTo>
                    <a:pt x="284012" y="359686"/>
                  </a:lnTo>
                  <a:lnTo>
                    <a:pt x="251249" y="376778"/>
                  </a:lnTo>
                  <a:lnTo>
                    <a:pt x="235449" y="390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91" name="SMARTInkShape-Group385"/>
          <p:cNvGrpSpPr/>
          <p:nvPr/>
        </p:nvGrpSpPr>
        <p:grpSpPr>
          <a:xfrm>
            <a:off x="5350669" y="3450431"/>
            <a:ext cx="171919" cy="217855"/>
            <a:chOff x="5350669" y="3450431"/>
            <a:chExt cx="171919" cy="217855"/>
          </a:xfrm>
        </p:grpSpPr>
        <p:sp>
          <p:nvSpPr>
            <p:cNvPr id="2515989" name="SMARTInkShape-2109"/>
            <p:cNvSpPr/>
            <p:nvPr/>
          </p:nvSpPr>
          <p:spPr bwMode="auto">
            <a:xfrm>
              <a:off x="5350669" y="3571875"/>
              <a:ext cx="150020" cy="96411"/>
            </a:xfrm>
            <a:custGeom>
              <a:avLst/>
              <a:gdLst/>
              <a:ahLst/>
              <a:cxnLst/>
              <a:rect l="0" t="0" r="0" b="0"/>
              <a:pathLst>
                <a:path w="150020" h="96411">
                  <a:moveTo>
                    <a:pt x="0" y="0"/>
                  </a:moveTo>
                  <a:lnTo>
                    <a:pt x="0" y="10642"/>
                  </a:lnTo>
                  <a:lnTo>
                    <a:pt x="4115" y="24974"/>
                  </a:lnTo>
                  <a:lnTo>
                    <a:pt x="466" y="57399"/>
                  </a:lnTo>
                  <a:lnTo>
                    <a:pt x="61" y="83063"/>
                  </a:lnTo>
                  <a:lnTo>
                    <a:pt x="835" y="86332"/>
                  </a:lnTo>
                  <a:lnTo>
                    <a:pt x="2144" y="88510"/>
                  </a:lnTo>
                  <a:lnTo>
                    <a:pt x="9948" y="95800"/>
                  </a:lnTo>
                  <a:lnTo>
                    <a:pt x="12982" y="96410"/>
                  </a:lnTo>
                  <a:lnTo>
                    <a:pt x="41377" y="93492"/>
                  </a:lnTo>
                  <a:lnTo>
                    <a:pt x="76847" y="86495"/>
                  </a:lnTo>
                  <a:lnTo>
                    <a:pt x="105760" y="75811"/>
                  </a:lnTo>
                  <a:lnTo>
                    <a:pt x="150019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0" name="SMARTInkShape-2110"/>
            <p:cNvSpPr/>
            <p:nvPr/>
          </p:nvSpPr>
          <p:spPr bwMode="auto">
            <a:xfrm>
              <a:off x="5372126" y="3450431"/>
              <a:ext cx="150462" cy="190200"/>
            </a:xfrm>
            <a:custGeom>
              <a:avLst/>
              <a:gdLst/>
              <a:ahLst/>
              <a:cxnLst/>
              <a:rect l="0" t="0" r="0" b="0"/>
              <a:pathLst>
                <a:path w="150462" h="190200">
                  <a:moveTo>
                    <a:pt x="7118" y="0"/>
                  </a:moveTo>
                  <a:lnTo>
                    <a:pt x="7118" y="6850"/>
                  </a:lnTo>
                  <a:lnTo>
                    <a:pt x="3326" y="7057"/>
                  </a:lnTo>
                  <a:lnTo>
                    <a:pt x="2208" y="7880"/>
                  </a:lnTo>
                  <a:lnTo>
                    <a:pt x="61" y="13991"/>
                  </a:lnTo>
                  <a:lnTo>
                    <a:pt x="0" y="17992"/>
                  </a:lnTo>
                  <a:lnTo>
                    <a:pt x="785" y="19139"/>
                  </a:lnTo>
                  <a:lnTo>
                    <a:pt x="2103" y="19903"/>
                  </a:lnTo>
                  <a:lnTo>
                    <a:pt x="7749" y="20978"/>
                  </a:lnTo>
                  <a:lnTo>
                    <a:pt x="12954" y="22024"/>
                  </a:lnTo>
                  <a:lnTo>
                    <a:pt x="25604" y="26281"/>
                  </a:lnTo>
                  <a:lnTo>
                    <a:pt x="52926" y="30239"/>
                  </a:lnTo>
                  <a:lnTo>
                    <a:pt x="84870" y="38429"/>
                  </a:lnTo>
                  <a:lnTo>
                    <a:pt x="118226" y="47690"/>
                  </a:lnTo>
                  <a:lnTo>
                    <a:pt x="146878" y="59540"/>
                  </a:lnTo>
                  <a:lnTo>
                    <a:pt x="149504" y="62712"/>
                  </a:lnTo>
                  <a:lnTo>
                    <a:pt x="150461" y="66414"/>
                  </a:lnTo>
                  <a:lnTo>
                    <a:pt x="149407" y="74762"/>
                  </a:lnTo>
                  <a:lnTo>
                    <a:pt x="146293" y="83763"/>
                  </a:lnTo>
                  <a:lnTo>
                    <a:pt x="132492" y="101548"/>
                  </a:lnTo>
                  <a:lnTo>
                    <a:pt x="101586" y="128097"/>
                  </a:lnTo>
                  <a:lnTo>
                    <a:pt x="68271" y="154403"/>
                  </a:lnTo>
                  <a:lnTo>
                    <a:pt x="49507" y="173757"/>
                  </a:lnTo>
                  <a:lnTo>
                    <a:pt x="45801" y="183323"/>
                  </a:lnTo>
                  <a:lnTo>
                    <a:pt x="46400" y="186509"/>
                  </a:lnTo>
                  <a:lnTo>
                    <a:pt x="48387" y="188633"/>
                  </a:lnTo>
                  <a:lnTo>
                    <a:pt x="51300" y="190050"/>
                  </a:lnTo>
                  <a:lnTo>
                    <a:pt x="54035" y="190199"/>
                  </a:lnTo>
                  <a:lnTo>
                    <a:pt x="64268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97" name="SMARTInkShape-Group386"/>
          <p:cNvGrpSpPr/>
          <p:nvPr/>
        </p:nvGrpSpPr>
        <p:grpSpPr>
          <a:xfrm>
            <a:off x="3536251" y="1581898"/>
            <a:ext cx="927947" cy="301636"/>
            <a:chOff x="3536251" y="1581898"/>
            <a:chExt cx="927947" cy="301636"/>
          </a:xfrm>
        </p:grpSpPr>
        <p:sp>
          <p:nvSpPr>
            <p:cNvPr id="2515992" name="SMARTInkShape-2111"/>
            <p:cNvSpPr/>
            <p:nvPr/>
          </p:nvSpPr>
          <p:spPr bwMode="auto">
            <a:xfrm>
              <a:off x="4340669" y="1581898"/>
              <a:ext cx="123529" cy="159538"/>
            </a:xfrm>
            <a:custGeom>
              <a:avLst/>
              <a:gdLst/>
              <a:ahLst/>
              <a:cxnLst/>
              <a:rect l="0" t="0" r="0" b="0"/>
              <a:pathLst>
                <a:path w="123529" h="159538">
                  <a:moveTo>
                    <a:pt x="59881" y="25446"/>
                  </a:moveTo>
                  <a:lnTo>
                    <a:pt x="28564" y="57557"/>
                  </a:lnTo>
                  <a:lnTo>
                    <a:pt x="15324" y="77294"/>
                  </a:lnTo>
                  <a:lnTo>
                    <a:pt x="3337" y="107772"/>
                  </a:lnTo>
                  <a:lnTo>
                    <a:pt x="754" y="113667"/>
                  </a:lnTo>
                  <a:lnTo>
                    <a:pt x="0" y="126568"/>
                  </a:lnTo>
                  <a:lnTo>
                    <a:pt x="911" y="133342"/>
                  </a:lnTo>
                  <a:lnTo>
                    <a:pt x="6155" y="142985"/>
                  </a:lnTo>
                  <a:lnTo>
                    <a:pt x="18033" y="152876"/>
                  </a:lnTo>
                  <a:lnTo>
                    <a:pt x="22457" y="155643"/>
                  </a:lnTo>
                  <a:lnTo>
                    <a:pt x="40061" y="159537"/>
                  </a:lnTo>
                  <a:lnTo>
                    <a:pt x="64151" y="156899"/>
                  </a:lnTo>
                  <a:lnTo>
                    <a:pt x="77918" y="151074"/>
                  </a:lnTo>
                  <a:lnTo>
                    <a:pt x="90123" y="141605"/>
                  </a:lnTo>
                  <a:lnTo>
                    <a:pt x="108794" y="118425"/>
                  </a:lnTo>
                  <a:lnTo>
                    <a:pt x="119265" y="92241"/>
                  </a:lnTo>
                  <a:lnTo>
                    <a:pt x="123205" y="57425"/>
                  </a:lnTo>
                  <a:lnTo>
                    <a:pt x="123528" y="46766"/>
                  </a:lnTo>
                  <a:lnTo>
                    <a:pt x="121363" y="38071"/>
                  </a:lnTo>
                  <a:lnTo>
                    <a:pt x="112606" y="24178"/>
                  </a:lnTo>
                  <a:lnTo>
                    <a:pt x="94289" y="7431"/>
                  </a:lnTo>
                  <a:lnTo>
                    <a:pt x="80730" y="1564"/>
                  </a:lnTo>
                  <a:lnTo>
                    <a:pt x="73780" y="0"/>
                  </a:lnTo>
                  <a:lnTo>
                    <a:pt x="59709" y="2495"/>
                  </a:lnTo>
                  <a:lnTo>
                    <a:pt x="47104" y="8895"/>
                  </a:lnTo>
                  <a:lnTo>
                    <a:pt x="38857" y="17032"/>
                  </a:lnTo>
                  <a:lnTo>
                    <a:pt x="37134" y="22218"/>
                  </a:lnTo>
                  <a:lnTo>
                    <a:pt x="37335" y="34330"/>
                  </a:lnTo>
                  <a:lnTo>
                    <a:pt x="39295" y="39306"/>
                  </a:lnTo>
                  <a:lnTo>
                    <a:pt x="52737" y="54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3" name="SMARTInkShape-2112"/>
            <p:cNvSpPr/>
            <p:nvPr/>
          </p:nvSpPr>
          <p:spPr bwMode="auto">
            <a:xfrm>
              <a:off x="4129113" y="1635921"/>
              <a:ext cx="228576" cy="133778"/>
            </a:xfrm>
            <a:custGeom>
              <a:avLst/>
              <a:gdLst/>
              <a:ahLst/>
              <a:cxnLst/>
              <a:rect l="0" t="0" r="0" b="0"/>
              <a:pathLst>
                <a:path w="228576" h="133778">
                  <a:moveTo>
                    <a:pt x="7118" y="14285"/>
                  </a:moveTo>
                  <a:lnTo>
                    <a:pt x="62" y="7229"/>
                  </a:lnTo>
                  <a:lnTo>
                    <a:pt x="0" y="3375"/>
                  </a:lnTo>
                  <a:lnTo>
                    <a:pt x="785" y="2249"/>
                  </a:lnTo>
                  <a:lnTo>
                    <a:pt x="2103" y="1499"/>
                  </a:lnTo>
                  <a:lnTo>
                    <a:pt x="6477" y="665"/>
                  </a:lnTo>
                  <a:lnTo>
                    <a:pt x="40617" y="24"/>
                  </a:lnTo>
                  <a:lnTo>
                    <a:pt x="69045" y="0"/>
                  </a:lnTo>
                  <a:lnTo>
                    <a:pt x="72215" y="1587"/>
                  </a:lnTo>
                  <a:lnTo>
                    <a:pt x="74329" y="4232"/>
                  </a:lnTo>
                  <a:lnTo>
                    <a:pt x="76677" y="11405"/>
                  </a:lnTo>
                  <a:lnTo>
                    <a:pt x="77721" y="19884"/>
                  </a:lnTo>
                  <a:lnTo>
                    <a:pt x="74516" y="37375"/>
                  </a:lnTo>
                  <a:lnTo>
                    <a:pt x="50625" y="71654"/>
                  </a:lnTo>
                  <a:lnTo>
                    <a:pt x="27046" y="106389"/>
                  </a:lnTo>
                  <a:lnTo>
                    <a:pt x="20473" y="117662"/>
                  </a:lnTo>
                  <a:lnTo>
                    <a:pt x="19197" y="122097"/>
                  </a:lnTo>
                  <a:lnTo>
                    <a:pt x="19139" y="125847"/>
                  </a:lnTo>
                  <a:lnTo>
                    <a:pt x="19895" y="129141"/>
                  </a:lnTo>
                  <a:lnTo>
                    <a:pt x="21986" y="131337"/>
                  </a:lnTo>
                  <a:lnTo>
                    <a:pt x="28543" y="133777"/>
                  </a:lnTo>
                  <a:lnTo>
                    <a:pt x="57094" y="129640"/>
                  </a:lnTo>
                  <a:lnTo>
                    <a:pt x="84808" y="122636"/>
                  </a:lnTo>
                  <a:lnTo>
                    <a:pt x="117803" y="111653"/>
                  </a:lnTo>
                  <a:lnTo>
                    <a:pt x="151921" y="102225"/>
                  </a:lnTo>
                  <a:lnTo>
                    <a:pt x="181697" y="90524"/>
                  </a:lnTo>
                  <a:lnTo>
                    <a:pt x="211377" y="76940"/>
                  </a:lnTo>
                  <a:lnTo>
                    <a:pt x="228575" y="642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4" name="SMARTInkShape-2113"/>
            <p:cNvSpPr/>
            <p:nvPr/>
          </p:nvSpPr>
          <p:spPr bwMode="auto">
            <a:xfrm>
              <a:off x="3824877" y="1643063"/>
              <a:ext cx="218487" cy="141462"/>
            </a:xfrm>
            <a:custGeom>
              <a:avLst/>
              <a:gdLst/>
              <a:ahLst/>
              <a:cxnLst/>
              <a:rect l="0" t="0" r="0" b="0"/>
              <a:pathLst>
                <a:path w="218487" h="141462">
                  <a:moveTo>
                    <a:pt x="147048" y="0"/>
                  </a:moveTo>
                  <a:lnTo>
                    <a:pt x="130458" y="14473"/>
                  </a:lnTo>
                  <a:lnTo>
                    <a:pt x="96212" y="36362"/>
                  </a:lnTo>
                  <a:lnTo>
                    <a:pt x="73248" y="48080"/>
                  </a:lnTo>
                  <a:lnTo>
                    <a:pt x="40836" y="62943"/>
                  </a:lnTo>
                  <a:lnTo>
                    <a:pt x="7055" y="80635"/>
                  </a:lnTo>
                  <a:lnTo>
                    <a:pt x="1485" y="85579"/>
                  </a:lnTo>
                  <a:lnTo>
                    <a:pt x="0" y="88009"/>
                  </a:lnTo>
                  <a:lnTo>
                    <a:pt x="597" y="91216"/>
                  </a:lnTo>
                  <a:lnTo>
                    <a:pt x="5494" y="99013"/>
                  </a:lnTo>
                  <a:lnTo>
                    <a:pt x="15079" y="105654"/>
                  </a:lnTo>
                  <a:lnTo>
                    <a:pt x="44427" y="116384"/>
                  </a:lnTo>
                  <a:lnTo>
                    <a:pt x="75279" y="123737"/>
                  </a:lnTo>
                  <a:lnTo>
                    <a:pt x="109555" y="130942"/>
                  </a:lnTo>
                  <a:lnTo>
                    <a:pt x="144847" y="138104"/>
                  </a:lnTo>
                  <a:lnTo>
                    <a:pt x="172854" y="141461"/>
                  </a:lnTo>
                  <a:lnTo>
                    <a:pt x="206179" y="137686"/>
                  </a:lnTo>
                  <a:lnTo>
                    <a:pt x="218486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5" name="SMARTInkShape-2114"/>
            <p:cNvSpPr/>
            <p:nvPr/>
          </p:nvSpPr>
          <p:spPr bwMode="auto">
            <a:xfrm>
              <a:off x="3582047" y="1614488"/>
              <a:ext cx="196998" cy="250032"/>
            </a:xfrm>
            <a:custGeom>
              <a:avLst/>
              <a:gdLst/>
              <a:ahLst/>
              <a:cxnLst/>
              <a:rect l="0" t="0" r="0" b="0"/>
              <a:pathLst>
                <a:path w="196998" h="250032">
                  <a:moveTo>
                    <a:pt x="154134" y="0"/>
                  </a:moveTo>
                  <a:lnTo>
                    <a:pt x="154134" y="3792"/>
                  </a:lnTo>
                  <a:lnTo>
                    <a:pt x="149901" y="7770"/>
                  </a:lnTo>
                  <a:lnTo>
                    <a:pt x="116647" y="32715"/>
                  </a:lnTo>
                  <a:lnTo>
                    <a:pt x="87375" y="57967"/>
                  </a:lnTo>
                  <a:lnTo>
                    <a:pt x="60535" y="78823"/>
                  </a:lnTo>
                  <a:lnTo>
                    <a:pt x="26813" y="107204"/>
                  </a:lnTo>
                  <a:lnTo>
                    <a:pt x="8283" y="128601"/>
                  </a:lnTo>
                  <a:lnTo>
                    <a:pt x="1999" y="142881"/>
                  </a:lnTo>
                  <a:lnTo>
                    <a:pt x="0" y="157165"/>
                  </a:lnTo>
                  <a:lnTo>
                    <a:pt x="1757" y="171451"/>
                  </a:lnTo>
                  <a:lnTo>
                    <a:pt x="9418" y="183621"/>
                  </a:lnTo>
                  <a:lnTo>
                    <a:pt x="37531" y="208161"/>
                  </a:lnTo>
                  <a:lnTo>
                    <a:pt x="68168" y="225101"/>
                  </a:lnTo>
                  <a:lnTo>
                    <a:pt x="102381" y="236382"/>
                  </a:lnTo>
                  <a:lnTo>
                    <a:pt x="137653" y="244752"/>
                  </a:lnTo>
                  <a:lnTo>
                    <a:pt x="173240" y="248467"/>
                  </a:lnTo>
                  <a:lnTo>
                    <a:pt x="196997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6" name="SMARTInkShape-2115"/>
            <p:cNvSpPr/>
            <p:nvPr/>
          </p:nvSpPr>
          <p:spPr bwMode="auto">
            <a:xfrm>
              <a:off x="3536251" y="1629857"/>
              <a:ext cx="21338" cy="253677"/>
            </a:xfrm>
            <a:custGeom>
              <a:avLst/>
              <a:gdLst/>
              <a:ahLst/>
              <a:cxnLst/>
              <a:rect l="0" t="0" r="0" b="0"/>
              <a:pathLst>
                <a:path w="21338" h="253677">
                  <a:moveTo>
                    <a:pt x="14193" y="20349"/>
                  </a:moveTo>
                  <a:lnTo>
                    <a:pt x="14193" y="0"/>
                  </a:lnTo>
                  <a:lnTo>
                    <a:pt x="14193" y="30388"/>
                  </a:lnTo>
                  <a:lnTo>
                    <a:pt x="14193" y="60432"/>
                  </a:lnTo>
                  <a:lnTo>
                    <a:pt x="14193" y="95196"/>
                  </a:lnTo>
                  <a:lnTo>
                    <a:pt x="12076" y="121877"/>
                  </a:lnTo>
                  <a:lnTo>
                    <a:pt x="9283" y="148817"/>
                  </a:lnTo>
                  <a:lnTo>
                    <a:pt x="8042" y="174019"/>
                  </a:lnTo>
                  <a:lnTo>
                    <a:pt x="3551" y="206727"/>
                  </a:lnTo>
                  <a:lnTo>
                    <a:pt x="625" y="238933"/>
                  </a:lnTo>
                  <a:lnTo>
                    <a:pt x="0" y="253676"/>
                  </a:lnTo>
                  <a:lnTo>
                    <a:pt x="2064" y="250786"/>
                  </a:lnTo>
                  <a:lnTo>
                    <a:pt x="3726" y="247792"/>
                  </a:lnTo>
                  <a:lnTo>
                    <a:pt x="10845" y="215048"/>
                  </a:lnTo>
                  <a:lnTo>
                    <a:pt x="21337" y="184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005" name="SMARTInkShape-Group387"/>
          <p:cNvGrpSpPr/>
          <p:nvPr/>
        </p:nvGrpSpPr>
        <p:grpSpPr>
          <a:xfrm>
            <a:off x="3066043" y="3553194"/>
            <a:ext cx="1356060" cy="499217"/>
            <a:chOff x="3066043" y="3553194"/>
            <a:chExt cx="1356060" cy="499217"/>
          </a:xfrm>
        </p:grpSpPr>
        <p:sp>
          <p:nvSpPr>
            <p:cNvPr id="2515998" name="SMARTInkShape-2116"/>
            <p:cNvSpPr/>
            <p:nvPr/>
          </p:nvSpPr>
          <p:spPr bwMode="auto">
            <a:xfrm>
              <a:off x="3066043" y="3671888"/>
              <a:ext cx="398677" cy="191304"/>
            </a:xfrm>
            <a:custGeom>
              <a:avLst/>
              <a:gdLst/>
              <a:ahLst/>
              <a:cxnLst/>
              <a:rect l="0" t="0" r="0" b="0"/>
              <a:pathLst>
                <a:path w="398677" h="191304">
                  <a:moveTo>
                    <a:pt x="20057" y="164306"/>
                  </a:moveTo>
                  <a:lnTo>
                    <a:pt x="16265" y="164306"/>
                  </a:lnTo>
                  <a:lnTo>
                    <a:pt x="12286" y="166422"/>
                  </a:lnTo>
                  <a:lnTo>
                    <a:pt x="3264" y="174249"/>
                  </a:lnTo>
                  <a:lnTo>
                    <a:pt x="688" y="180896"/>
                  </a:lnTo>
                  <a:lnTo>
                    <a:pt x="0" y="184891"/>
                  </a:lnTo>
                  <a:lnTo>
                    <a:pt x="1130" y="187554"/>
                  </a:lnTo>
                  <a:lnTo>
                    <a:pt x="3470" y="189330"/>
                  </a:lnTo>
                  <a:lnTo>
                    <a:pt x="11891" y="191303"/>
                  </a:lnTo>
                  <a:lnTo>
                    <a:pt x="45285" y="190452"/>
                  </a:lnTo>
                  <a:lnTo>
                    <a:pt x="68576" y="185451"/>
                  </a:lnTo>
                  <a:lnTo>
                    <a:pt x="97448" y="175292"/>
                  </a:lnTo>
                  <a:lnTo>
                    <a:pt x="133034" y="162838"/>
                  </a:lnTo>
                  <a:lnTo>
                    <a:pt x="152525" y="156184"/>
                  </a:lnTo>
                  <a:lnTo>
                    <a:pt x="171869" y="147778"/>
                  </a:lnTo>
                  <a:lnTo>
                    <a:pt x="191115" y="138207"/>
                  </a:lnTo>
                  <a:lnTo>
                    <a:pt x="210296" y="127856"/>
                  </a:lnTo>
                  <a:lnTo>
                    <a:pt x="228639" y="117781"/>
                  </a:lnTo>
                  <a:lnTo>
                    <a:pt x="263837" y="98120"/>
                  </a:lnTo>
                  <a:lnTo>
                    <a:pt x="295885" y="80915"/>
                  </a:lnTo>
                  <a:lnTo>
                    <a:pt x="325210" y="64537"/>
                  </a:lnTo>
                  <a:lnTo>
                    <a:pt x="351472" y="46675"/>
                  </a:lnTo>
                  <a:lnTo>
                    <a:pt x="382767" y="20743"/>
                  </a:lnTo>
                  <a:lnTo>
                    <a:pt x="39867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9" name="SMARTInkShape-2117"/>
            <p:cNvSpPr/>
            <p:nvPr/>
          </p:nvSpPr>
          <p:spPr bwMode="auto">
            <a:xfrm>
              <a:off x="3228975" y="3786188"/>
              <a:ext cx="141560" cy="266223"/>
            </a:xfrm>
            <a:custGeom>
              <a:avLst/>
              <a:gdLst/>
              <a:ahLst/>
              <a:cxnLst/>
              <a:rect l="0" t="0" r="0" b="0"/>
              <a:pathLst>
                <a:path w="141560" h="266223">
                  <a:moveTo>
                    <a:pt x="121444" y="0"/>
                  </a:moveTo>
                  <a:lnTo>
                    <a:pt x="117652" y="0"/>
                  </a:lnTo>
                  <a:lnTo>
                    <a:pt x="116534" y="793"/>
                  </a:lnTo>
                  <a:lnTo>
                    <a:pt x="115789" y="2116"/>
                  </a:lnTo>
                  <a:lnTo>
                    <a:pt x="115293" y="3792"/>
                  </a:lnTo>
                  <a:lnTo>
                    <a:pt x="110802" y="9942"/>
                  </a:lnTo>
                  <a:lnTo>
                    <a:pt x="108236" y="24377"/>
                  </a:lnTo>
                  <a:lnTo>
                    <a:pt x="109415" y="59654"/>
                  </a:lnTo>
                  <a:lnTo>
                    <a:pt x="114969" y="88583"/>
                  </a:lnTo>
                  <a:lnTo>
                    <a:pt x="118566" y="111601"/>
                  </a:lnTo>
                  <a:lnTo>
                    <a:pt x="120165" y="137707"/>
                  </a:lnTo>
                  <a:lnTo>
                    <a:pt x="124857" y="171594"/>
                  </a:lnTo>
                  <a:lnTo>
                    <a:pt x="127482" y="201743"/>
                  </a:lnTo>
                  <a:lnTo>
                    <a:pt x="132052" y="230784"/>
                  </a:lnTo>
                  <a:lnTo>
                    <a:pt x="141559" y="264435"/>
                  </a:lnTo>
                  <a:lnTo>
                    <a:pt x="141204" y="265984"/>
                  </a:lnTo>
                  <a:lnTo>
                    <a:pt x="140174" y="266222"/>
                  </a:lnTo>
                  <a:lnTo>
                    <a:pt x="129024" y="260902"/>
                  </a:lnTo>
                  <a:lnTo>
                    <a:pt x="97013" y="232236"/>
                  </a:lnTo>
                  <a:lnTo>
                    <a:pt x="68432" y="204012"/>
                  </a:lnTo>
                  <a:lnTo>
                    <a:pt x="34828" y="168398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0" name="SMARTInkShape-2118"/>
            <p:cNvSpPr/>
            <p:nvPr/>
          </p:nvSpPr>
          <p:spPr bwMode="auto">
            <a:xfrm>
              <a:off x="3471863" y="3688209"/>
              <a:ext cx="100013" cy="230341"/>
            </a:xfrm>
            <a:custGeom>
              <a:avLst/>
              <a:gdLst/>
              <a:ahLst/>
              <a:cxnLst/>
              <a:rect l="0" t="0" r="0" b="0"/>
              <a:pathLst>
                <a:path w="100013" h="230341">
                  <a:moveTo>
                    <a:pt x="0" y="40829"/>
                  </a:moveTo>
                  <a:lnTo>
                    <a:pt x="0" y="44621"/>
                  </a:lnTo>
                  <a:lnTo>
                    <a:pt x="6150" y="67564"/>
                  </a:lnTo>
                  <a:lnTo>
                    <a:pt x="6947" y="98380"/>
                  </a:lnTo>
                  <a:lnTo>
                    <a:pt x="7085" y="129671"/>
                  </a:lnTo>
                  <a:lnTo>
                    <a:pt x="7126" y="159403"/>
                  </a:lnTo>
                  <a:lnTo>
                    <a:pt x="7138" y="187528"/>
                  </a:lnTo>
                  <a:lnTo>
                    <a:pt x="7142" y="222337"/>
                  </a:lnTo>
                  <a:lnTo>
                    <a:pt x="7143" y="230340"/>
                  </a:lnTo>
                  <a:lnTo>
                    <a:pt x="12846" y="196942"/>
                  </a:lnTo>
                  <a:lnTo>
                    <a:pt x="19328" y="165313"/>
                  </a:lnTo>
                  <a:lnTo>
                    <a:pt x="27070" y="130012"/>
                  </a:lnTo>
                  <a:lnTo>
                    <a:pt x="34785" y="103484"/>
                  </a:lnTo>
                  <a:lnTo>
                    <a:pt x="43505" y="77936"/>
                  </a:lnTo>
                  <a:lnTo>
                    <a:pt x="57340" y="45473"/>
                  </a:lnTo>
                  <a:lnTo>
                    <a:pt x="76077" y="12218"/>
                  </a:lnTo>
                  <a:lnTo>
                    <a:pt x="90344" y="0"/>
                  </a:lnTo>
                  <a:lnTo>
                    <a:pt x="91979" y="115"/>
                  </a:lnTo>
                  <a:lnTo>
                    <a:pt x="95913" y="2361"/>
                  </a:lnTo>
                  <a:lnTo>
                    <a:pt x="97279" y="4071"/>
                  </a:lnTo>
                  <a:lnTo>
                    <a:pt x="100012" y="122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1" name="SMARTInkShape-2119"/>
            <p:cNvSpPr/>
            <p:nvPr/>
          </p:nvSpPr>
          <p:spPr bwMode="auto">
            <a:xfrm>
              <a:off x="3579463" y="3608019"/>
              <a:ext cx="199582" cy="197320"/>
            </a:xfrm>
            <a:custGeom>
              <a:avLst/>
              <a:gdLst/>
              <a:ahLst/>
              <a:cxnLst/>
              <a:rect l="0" t="0" r="0" b="0"/>
              <a:pathLst>
                <a:path w="199582" h="197320">
                  <a:moveTo>
                    <a:pt x="56706" y="6719"/>
                  </a:moveTo>
                  <a:lnTo>
                    <a:pt x="39913" y="23511"/>
                  </a:lnTo>
                  <a:lnTo>
                    <a:pt x="21946" y="57572"/>
                  </a:lnTo>
                  <a:lnTo>
                    <a:pt x="9740" y="86261"/>
                  </a:lnTo>
                  <a:lnTo>
                    <a:pt x="1803" y="121679"/>
                  </a:lnTo>
                  <a:lnTo>
                    <a:pt x="0" y="155457"/>
                  </a:lnTo>
                  <a:lnTo>
                    <a:pt x="3480" y="177789"/>
                  </a:lnTo>
                  <a:lnTo>
                    <a:pt x="9502" y="188054"/>
                  </a:lnTo>
                  <a:lnTo>
                    <a:pt x="16676" y="194468"/>
                  </a:lnTo>
                  <a:lnTo>
                    <a:pt x="22511" y="197319"/>
                  </a:lnTo>
                  <a:lnTo>
                    <a:pt x="25972" y="196492"/>
                  </a:lnTo>
                  <a:lnTo>
                    <a:pt x="51316" y="179513"/>
                  </a:lnTo>
                  <a:lnTo>
                    <a:pt x="60396" y="166331"/>
                  </a:lnTo>
                  <a:lnTo>
                    <a:pt x="72087" y="138942"/>
                  </a:lnTo>
                  <a:lnTo>
                    <a:pt x="85605" y="105692"/>
                  </a:lnTo>
                  <a:lnTo>
                    <a:pt x="97547" y="70705"/>
                  </a:lnTo>
                  <a:lnTo>
                    <a:pt x="106113" y="37319"/>
                  </a:lnTo>
                  <a:lnTo>
                    <a:pt x="117745" y="1723"/>
                  </a:lnTo>
                  <a:lnTo>
                    <a:pt x="118830" y="213"/>
                  </a:lnTo>
                  <a:lnTo>
                    <a:pt x="119553" y="0"/>
                  </a:lnTo>
                  <a:lnTo>
                    <a:pt x="108730" y="30467"/>
                  </a:lnTo>
                  <a:lnTo>
                    <a:pt x="99497" y="64796"/>
                  </a:lnTo>
                  <a:lnTo>
                    <a:pt x="94520" y="92718"/>
                  </a:lnTo>
                  <a:lnTo>
                    <a:pt x="92838" y="126805"/>
                  </a:lnTo>
                  <a:lnTo>
                    <a:pt x="96842" y="139730"/>
                  </a:lnTo>
                  <a:lnTo>
                    <a:pt x="100132" y="145399"/>
                  </a:lnTo>
                  <a:lnTo>
                    <a:pt x="103913" y="149178"/>
                  </a:lnTo>
                  <a:lnTo>
                    <a:pt x="112347" y="153378"/>
                  </a:lnTo>
                  <a:lnTo>
                    <a:pt x="129813" y="155742"/>
                  </a:lnTo>
                  <a:lnTo>
                    <a:pt x="143173" y="152062"/>
                  </a:lnTo>
                  <a:lnTo>
                    <a:pt x="161965" y="141064"/>
                  </a:lnTo>
                  <a:lnTo>
                    <a:pt x="199581" y="99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2" name="SMARTInkShape-2120"/>
            <p:cNvSpPr/>
            <p:nvPr/>
          </p:nvSpPr>
          <p:spPr bwMode="auto">
            <a:xfrm>
              <a:off x="3758605" y="3553194"/>
              <a:ext cx="156171" cy="123854"/>
            </a:xfrm>
            <a:custGeom>
              <a:avLst/>
              <a:gdLst/>
              <a:ahLst/>
              <a:cxnLst/>
              <a:rect l="0" t="0" r="0" b="0"/>
              <a:pathLst>
                <a:path w="156171" h="123854">
                  <a:moveTo>
                    <a:pt x="6151" y="54400"/>
                  </a:moveTo>
                  <a:lnTo>
                    <a:pt x="6151" y="58192"/>
                  </a:lnTo>
                  <a:lnTo>
                    <a:pt x="0" y="81135"/>
                  </a:lnTo>
                  <a:lnTo>
                    <a:pt x="3094" y="95041"/>
                  </a:lnTo>
                  <a:lnTo>
                    <a:pt x="9038" y="105424"/>
                  </a:lnTo>
                  <a:lnTo>
                    <a:pt x="12045" y="107466"/>
                  </a:lnTo>
                  <a:lnTo>
                    <a:pt x="19619" y="109735"/>
                  </a:lnTo>
                  <a:lnTo>
                    <a:pt x="23861" y="108752"/>
                  </a:lnTo>
                  <a:lnTo>
                    <a:pt x="37416" y="99785"/>
                  </a:lnTo>
                  <a:lnTo>
                    <a:pt x="71413" y="72460"/>
                  </a:lnTo>
                  <a:lnTo>
                    <a:pt x="90576" y="53401"/>
                  </a:lnTo>
                  <a:lnTo>
                    <a:pt x="107747" y="22342"/>
                  </a:lnTo>
                  <a:lnTo>
                    <a:pt x="116325" y="3852"/>
                  </a:lnTo>
                  <a:lnTo>
                    <a:pt x="116113" y="1651"/>
                  </a:lnTo>
                  <a:lnTo>
                    <a:pt x="115178" y="184"/>
                  </a:lnTo>
                  <a:lnTo>
                    <a:pt x="112967" y="0"/>
                  </a:lnTo>
                  <a:lnTo>
                    <a:pt x="106277" y="1911"/>
                  </a:lnTo>
                  <a:lnTo>
                    <a:pt x="93585" y="15035"/>
                  </a:lnTo>
                  <a:lnTo>
                    <a:pt x="70959" y="46506"/>
                  </a:lnTo>
                  <a:lnTo>
                    <a:pt x="60896" y="73140"/>
                  </a:lnTo>
                  <a:lnTo>
                    <a:pt x="58355" y="95671"/>
                  </a:lnTo>
                  <a:lnTo>
                    <a:pt x="60574" y="107403"/>
                  </a:lnTo>
                  <a:lnTo>
                    <a:pt x="63864" y="111960"/>
                  </a:lnTo>
                  <a:lnTo>
                    <a:pt x="73870" y="119141"/>
                  </a:lnTo>
                  <a:lnTo>
                    <a:pt x="96684" y="123853"/>
                  </a:lnTo>
                  <a:lnTo>
                    <a:pt x="131136" y="117664"/>
                  </a:lnTo>
                  <a:lnTo>
                    <a:pt x="156170" y="1115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3" name="SMARTInkShape-2121"/>
            <p:cNvSpPr/>
            <p:nvPr/>
          </p:nvSpPr>
          <p:spPr bwMode="auto">
            <a:xfrm>
              <a:off x="3724063" y="3661612"/>
              <a:ext cx="698040" cy="359742"/>
            </a:xfrm>
            <a:custGeom>
              <a:avLst/>
              <a:gdLst/>
              <a:ahLst/>
              <a:cxnLst/>
              <a:rect l="0" t="0" r="0" b="0"/>
              <a:pathLst>
                <a:path w="698040" h="359742">
                  <a:moveTo>
                    <a:pt x="97843" y="110288"/>
                  </a:moveTo>
                  <a:lnTo>
                    <a:pt x="91692" y="110288"/>
                  </a:lnTo>
                  <a:lnTo>
                    <a:pt x="85192" y="115197"/>
                  </a:lnTo>
                  <a:lnTo>
                    <a:pt x="78573" y="116770"/>
                  </a:lnTo>
                  <a:lnTo>
                    <a:pt x="73932" y="117138"/>
                  </a:lnTo>
                  <a:lnTo>
                    <a:pt x="69224" y="119418"/>
                  </a:lnTo>
                  <a:lnTo>
                    <a:pt x="66858" y="121137"/>
                  </a:lnTo>
                  <a:lnTo>
                    <a:pt x="66074" y="122283"/>
                  </a:lnTo>
                  <a:lnTo>
                    <a:pt x="66345" y="123047"/>
                  </a:lnTo>
                  <a:lnTo>
                    <a:pt x="67319" y="123557"/>
                  </a:lnTo>
                  <a:lnTo>
                    <a:pt x="79041" y="124486"/>
                  </a:lnTo>
                  <a:lnTo>
                    <a:pt x="85782" y="120303"/>
                  </a:lnTo>
                  <a:lnTo>
                    <a:pt x="119068" y="100200"/>
                  </a:lnTo>
                  <a:lnTo>
                    <a:pt x="146907" y="85515"/>
                  </a:lnTo>
                  <a:lnTo>
                    <a:pt x="180731" y="67229"/>
                  </a:lnTo>
                  <a:lnTo>
                    <a:pt x="206914" y="56490"/>
                  </a:lnTo>
                  <a:lnTo>
                    <a:pt x="236542" y="44309"/>
                  </a:lnTo>
                  <a:lnTo>
                    <a:pt x="267437" y="32545"/>
                  </a:lnTo>
                  <a:lnTo>
                    <a:pt x="297043" y="24671"/>
                  </a:lnTo>
                  <a:lnTo>
                    <a:pt x="326077" y="18526"/>
                  </a:lnTo>
                  <a:lnTo>
                    <a:pt x="353268" y="13149"/>
                  </a:lnTo>
                  <a:lnTo>
                    <a:pt x="385632" y="5659"/>
                  </a:lnTo>
                  <a:lnTo>
                    <a:pt x="409862" y="0"/>
                  </a:lnTo>
                  <a:lnTo>
                    <a:pt x="421991" y="1211"/>
                  </a:lnTo>
                  <a:lnTo>
                    <a:pt x="425861" y="2645"/>
                  </a:lnTo>
                  <a:lnTo>
                    <a:pt x="428440" y="4394"/>
                  </a:lnTo>
                  <a:lnTo>
                    <a:pt x="430160" y="6355"/>
                  </a:lnTo>
                  <a:lnTo>
                    <a:pt x="429719" y="8455"/>
                  </a:lnTo>
                  <a:lnTo>
                    <a:pt x="401737" y="34431"/>
                  </a:lnTo>
                  <a:lnTo>
                    <a:pt x="370096" y="59414"/>
                  </a:lnTo>
                  <a:lnTo>
                    <a:pt x="341611" y="77623"/>
                  </a:lnTo>
                  <a:lnTo>
                    <a:pt x="308314" y="98416"/>
                  </a:lnTo>
                  <a:lnTo>
                    <a:pt x="290544" y="109517"/>
                  </a:lnTo>
                  <a:lnTo>
                    <a:pt x="272348" y="121680"/>
                  </a:lnTo>
                  <a:lnTo>
                    <a:pt x="253867" y="134552"/>
                  </a:lnTo>
                  <a:lnTo>
                    <a:pt x="235197" y="147895"/>
                  </a:lnTo>
                  <a:lnTo>
                    <a:pt x="215606" y="161553"/>
                  </a:lnTo>
                  <a:lnTo>
                    <a:pt x="195402" y="175421"/>
                  </a:lnTo>
                  <a:lnTo>
                    <a:pt x="174789" y="189429"/>
                  </a:lnTo>
                  <a:lnTo>
                    <a:pt x="154696" y="202736"/>
                  </a:lnTo>
                  <a:lnTo>
                    <a:pt x="134951" y="215576"/>
                  </a:lnTo>
                  <a:lnTo>
                    <a:pt x="115438" y="228105"/>
                  </a:lnTo>
                  <a:lnTo>
                    <a:pt x="96873" y="240427"/>
                  </a:lnTo>
                  <a:lnTo>
                    <a:pt x="61429" y="264700"/>
                  </a:lnTo>
                  <a:lnTo>
                    <a:pt x="33505" y="286601"/>
                  </a:lnTo>
                  <a:lnTo>
                    <a:pt x="1085" y="318947"/>
                  </a:lnTo>
                  <a:lnTo>
                    <a:pt x="0" y="322418"/>
                  </a:lnTo>
                  <a:lnTo>
                    <a:pt x="1658" y="323940"/>
                  </a:lnTo>
                  <a:lnTo>
                    <a:pt x="5145" y="324160"/>
                  </a:lnTo>
                  <a:lnTo>
                    <a:pt x="32807" y="316885"/>
                  </a:lnTo>
                  <a:lnTo>
                    <a:pt x="62059" y="304767"/>
                  </a:lnTo>
                  <a:lnTo>
                    <a:pt x="78750" y="297091"/>
                  </a:lnTo>
                  <a:lnTo>
                    <a:pt x="97814" y="288004"/>
                  </a:lnTo>
                  <a:lnTo>
                    <a:pt x="118461" y="277978"/>
                  </a:lnTo>
                  <a:lnTo>
                    <a:pt x="140164" y="267325"/>
                  </a:lnTo>
                  <a:lnTo>
                    <a:pt x="164157" y="255461"/>
                  </a:lnTo>
                  <a:lnTo>
                    <a:pt x="189677" y="242788"/>
                  </a:lnTo>
                  <a:lnTo>
                    <a:pt x="216216" y="229578"/>
                  </a:lnTo>
                  <a:lnTo>
                    <a:pt x="243433" y="216008"/>
                  </a:lnTo>
                  <a:lnTo>
                    <a:pt x="271103" y="202199"/>
                  </a:lnTo>
                  <a:lnTo>
                    <a:pt x="299075" y="188231"/>
                  </a:lnTo>
                  <a:lnTo>
                    <a:pt x="326454" y="174156"/>
                  </a:lnTo>
                  <a:lnTo>
                    <a:pt x="353438" y="160011"/>
                  </a:lnTo>
                  <a:lnTo>
                    <a:pt x="380158" y="145818"/>
                  </a:lnTo>
                  <a:lnTo>
                    <a:pt x="405116" y="133181"/>
                  </a:lnTo>
                  <a:lnTo>
                    <a:pt x="428898" y="121581"/>
                  </a:lnTo>
                  <a:lnTo>
                    <a:pt x="451896" y="110673"/>
                  </a:lnTo>
                  <a:lnTo>
                    <a:pt x="472785" y="101020"/>
                  </a:lnTo>
                  <a:lnTo>
                    <a:pt x="492267" y="92203"/>
                  </a:lnTo>
                  <a:lnTo>
                    <a:pt x="524761" y="77644"/>
                  </a:lnTo>
                  <a:lnTo>
                    <a:pt x="550392" y="66573"/>
                  </a:lnTo>
                  <a:lnTo>
                    <a:pt x="554324" y="66063"/>
                  </a:lnTo>
                  <a:lnTo>
                    <a:pt x="556945" y="66517"/>
                  </a:lnTo>
                  <a:lnTo>
                    <a:pt x="557105" y="69201"/>
                  </a:lnTo>
                  <a:lnTo>
                    <a:pt x="553049" y="78533"/>
                  </a:lnTo>
                  <a:lnTo>
                    <a:pt x="526671" y="100967"/>
                  </a:lnTo>
                  <a:lnTo>
                    <a:pt x="497719" y="120697"/>
                  </a:lnTo>
                  <a:lnTo>
                    <a:pt x="462097" y="142696"/>
                  </a:lnTo>
                  <a:lnTo>
                    <a:pt x="441485" y="154118"/>
                  </a:lnTo>
                  <a:lnTo>
                    <a:pt x="419807" y="165702"/>
                  </a:lnTo>
                  <a:lnTo>
                    <a:pt x="397417" y="178187"/>
                  </a:lnTo>
                  <a:lnTo>
                    <a:pt x="374553" y="191273"/>
                  </a:lnTo>
                  <a:lnTo>
                    <a:pt x="351373" y="204759"/>
                  </a:lnTo>
                  <a:lnTo>
                    <a:pt x="327982" y="218512"/>
                  </a:lnTo>
                  <a:lnTo>
                    <a:pt x="304450" y="232444"/>
                  </a:lnTo>
                  <a:lnTo>
                    <a:pt x="280825" y="246494"/>
                  </a:lnTo>
                  <a:lnTo>
                    <a:pt x="259519" y="259036"/>
                  </a:lnTo>
                  <a:lnTo>
                    <a:pt x="239758" y="270572"/>
                  </a:lnTo>
                  <a:lnTo>
                    <a:pt x="204573" y="291063"/>
                  </a:lnTo>
                  <a:lnTo>
                    <a:pt x="175706" y="308107"/>
                  </a:lnTo>
                  <a:lnTo>
                    <a:pt x="152311" y="323506"/>
                  </a:lnTo>
                  <a:lnTo>
                    <a:pt x="151617" y="325458"/>
                  </a:lnTo>
                  <a:lnTo>
                    <a:pt x="154330" y="325966"/>
                  </a:lnTo>
                  <a:lnTo>
                    <a:pt x="168192" y="322826"/>
                  </a:lnTo>
                  <a:lnTo>
                    <a:pt x="192874" y="313493"/>
                  </a:lnTo>
                  <a:lnTo>
                    <a:pt x="226598" y="297174"/>
                  </a:lnTo>
                  <a:lnTo>
                    <a:pt x="245592" y="287266"/>
                  </a:lnTo>
                  <a:lnTo>
                    <a:pt x="267780" y="275898"/>
                  </a:lnTo>
                  <a:lnTo>
                    <a:pt x="292097" y="263558"/>
                  </a:lnTo>
                  <a:lnTo>
                    <a:pt x="317833" y="250568"/>
                  </a:lnTo>
                  <a:lnTo>
                    <a:pt x="344516" y="237145"/>
                  </a:lnTo>
                  <a:lnTo>
                    <a:pt x="371829" y="223435"/>
                  </a:lnTo>
                  <a:lnTo>
                    <a:pt x="399563" y="209532"/>
                  </a:lnTo>
                  <a:lnTo>
                    <a:pt x="428371" y="196294"/>
                  </a:lnTo>
                  <a:lnTo>
                    <a:pt x="457895" y="183501"/>
                  </a:lnTo>
                  <a:lnTo>
                    <a:pt x="487897" y="171003"/>
                  </a:lnTo>
                  <a:lnTo>
                    <a:pt x="515835" y="158702"/>
                  </a:lnTo>
                  <a:lnTo>
                    <a:pt x="542398" y="146533"/>
                  </a:lnTo>
                  <a:lnTo>
                    <a:pt x="568044" y="134451"/>
                  </a:lnTo>
                  <a:lnTo>
                    <a:pt x="590698" y="124015"/>
                  </a:lnTo>
                  <a:lnTo>
                    <a:pt x="611357" y="114677"/>
                  </a:lnTo>
                  <a:lnTo>
                    <a:pt x="646747" y="99539"/>
                  </a:lnTo>
                  <a:lnTo>
                    <a:pt x="680551" y="88141"/>
                  </a:lnTo>
                  <a:lnTo>
                    <a:pt x="684753" y="87586"/>
                  </a:lnTo>
                  <a:lnTo>
                    <a:pt x="686760" y="88010"/>
                  </a:lnTo>
                  <a:lnTo>
                    <a:pt x="680524" y="94830"/>
                  </a:lnTo>
                  <a:lnTo>
                    <a:pt x="650696" y="116291"/>
                  </a:lnTo>
                  <a:lnTo>
                    <a:pt x="616605" y="137562"/>
                  </a:lnTo>
                  <a:lnTo>
                    <a:pt x="595291" y="149902"/>
                  </a:lnTo>
                  <a:lnTo>
                    <a:pt x="572350" y="162891"/>
                  </a:lnTo>
                  <a:lnTo>
                    <a:pt x="548325" y="176313"/>
                  </a:lnTo>
                  <a:lnTo>
                    <a:pt x="523577" y="190023"/>
                  </a:lnTo>
                  <a:lnTo>
                    <a:pt x="498347" y="203926"/>
                  </a:lnTo>
                  <a:lnTo>
                    <a:pt x="472002" y="218751"/>
                  </a:lnTo>
                  <a:lnTo>
                    <a:pt x="444914" y="234191"/>
                  </a:lnTo>
                  <a:lnTo>
                    <a:pt x="417330" y="250040"/>
                  </a:lnTo>
                  <a:lnTo>
                    <a:pt x="391797" y="265368"/>
                  </a:lnTo>
                  <a:lnTo>
                    <a:pt x="367631" y="280350"/>
                  </a:lnTo>
                  <a:lnTo>
                    <a:pt x="344377" y="295100"/>
                  </a:lnTo>
                  <a:lnTo>
                    <a:pt x="323317" y="308108"/>
                  </a:lnTo>
                  <a:lnTo>
                    <a:pt x="303722" y="319956"/>
                  </a:lnTo>
                  <a:lnTo>
                    <a:pt x="271101" y="339999"/>
                  </a:lnTo>
                  <a:lnTo>
                    <a:pt x="243574" y="359451"/>
                  </a:lnTo>
                  <a:lnTo>
                    <a:pt x="242622" y="359741"/>
                  </a:lnTo>
                  <a:lnTo>
                    <a:pt x="272785" y="346417"/>
                  </a:lnTo>
                  <a:lnTo>
                    <a:pt x="305770" y="329005"/>
                  </a:lnTo>
                  <a:lnTo>
                    <a:pt x="326155" y="318806"/>
                  </a:lnTo>
                  <a:lnTo>
                    <a:pt x="348476" y="308037"/>
                  </a:lnTo>
                  <a:lnTo>
                    <a:pt x="372088" y="296889"/>
                  </a:lnTo>
                  <a:lnTo>
                    <a:pt x="397354" y="285489"/>
                  </a:lnTo>
                  <a:lnTo>
                    <a:pt x="423724" y="273920"/>
                  </a:lnTo>
                  <a:lnTo>
                    <a:pt x="450828" y="262238"/>
                  </a:lnTo>
                  <a:lnTo>
                    <a:pt x="477629" y="249688"/>
                  </a:lnTo>
                  <a:lnTo>
                    <a:pt x="504227" y="236559"/>
                  </a:lnTo>
                  <a:lnTo>
                    <a:pt x="530691" y="223044"/>
                  </a:lnTo>
                  <a:lnTo>
                    <a:pt x="555477" y="211652"/>
                  </a:lnTo>
                  <a:lnTo>
                    <a:pt x="579145" y="201677"/>
                  </a:lnTo>
                  <a:lnTo>
                    <a:pt x="602067" y="192645"/>
                  </a:lnTo>
                  <a:lnTo>
                    <a:pt x="622905" y="184243"/>
                  </a:lnTo>
                  <a:lnTo>
                    <a:pt x="642353" y="176260"/>
                  </a:lnTo>
                  <a:lnTo>
                    <a:pt x="674810" y="163421"/>
                  </a:lnTo>
                  <a:lnTo>
                    <a:pt x="698039" y="156987"/>
                  </a:lnTo>
                  <a:lnTo>
                    <a:pt x="697998" y="157296"/>
                  </a:lnTo>
                  <a:lnTo>
                    <a:pt x="669447" y="171079"/>
                  </a:lnTo>
                  <a:lnTo>
                    <a:pt x="636317" y="187577"/>
                  </a:lnTo>
                  <a:lnTo>
                    <a:pt x="616369" y="197533"/>
                  </a:lnTo>
                  <a:lnTo>
                    <a:pt x="594340" y="208139"/>
                  </a:lnTo>
                  <a:lnTo>
                    <a:pt x="570922" y="219178"/>
                  </a:lnTo>
                  <a:lnTo>
                    <a:pt x="546579" y="230506"/>
                  </a:lnTo>
                  <a:lnTo>
                    <a:pt x="521619" y="242821"/>
                  </a:lnTo>
                  <a:lnTo>
                    <a:pt x="496248" y="255793"/>
                  </a:lnTo>
                  <a:lnTo>
                    <a:pt x="470603" y="269204"/>
                  </a:lnTo>
                  <a:lnTo>
                    <a:pt x="445568" y="281320"/>
                  </a:lnTo>
                  <a:lnTo>
                    <a:pt x="420941" y="292571"/>
                  </a:lnTo>
                  <a:lnTo>
                    <a:pt x="396586" y="303248"/>
                  </a:lnTo>
                  <a:lnTo>
                    <a:pt x="375586" y="312747"/>
                  </a:lnTo>
                  <a:lnTo>
                    <a:pt x="356824" y="321460"/>
                  </a:lnTo>
                  <a:lnTo>
                    <a:pt x="325658" y="336699"/>
                  </a:lnTo>
                  <a:lnTo>
                    <a:pt x="298694" y="352615"/>
                  </a:lnTo>
                  <a:lnTo>
                    <a:pt x="296831" y="355183"/>
                  </a:lnTo>
                  <a:lnTo>
                    <a:pt x="297177" y="356895"/>
                  </a:lnTo>
                  <a:lnTo>
                    <a:pt x="306027" y="354564"/>
                  </a:lnTo>
                  <a:lnTo>
                    <a:pt x="333094" y="340093"/>
                  </a:lnTo>
                  <a:lnTo>
                    <a:pt x="359561" y="323549"/>
                  </a:lnTo>
                  <a:lnTo>
                    <a:pt x="392492" y="302966"/>
                  </a:lnTo>
                  <a:lnTo>
                    <a:pt x="426456" y="281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4" name="SMARTInkShape-2122"/>
            <p:cNvSpPr/>
            <p:nvPr/>
          </p:nvSpPr>
          <p:spPr bwMode="auto">
            <a:xfrm>
              <a:off x="3943350" y="3750469"/>
              <a:ext cx="42864" cy="7145"/>
            </a:xfrm>
            <a:custGeom>
              <a:avLst/>
              <a:gdLst/>
              <a:ahLst/>
              <a:cxnLst/>
              <a:rect l="0" t="0" r="0" b="0"/>
              <a:pathLst>
                <a:path w="42864" h="7145">
                  <a:moveTo>
                    <a:pt x="42863" y="0"/>
                  </a:moveTo>
                  <a:lnTo>
                    <a:pt x="39070" y="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016" name="SMARTInkShape-Group388"/>
          <p:cNvGrpSpPr/>
          <p:nvPr/>
        </p:nvGrpSpPr>
        <p:grpSpPr>
          <a:xfrm>
            <a:off x="4236280" y="5414963"/>
            <a:ext cx="728627" cy="722131"/>
            <a:chOff x="4236280" y="5414963"/>
            <a:chExt cx="728627" cy="722131"/>
          </a:xfrm>
        </p:grpSpPr>
        <p:sp>
          <p:nvSpPr>
            <p:cNvPr id="2516006" name="SMARTInkShape-2123"/>
            <p:cNvSpPr/>
            <p:nvPr/>
          </p:nvSpPr>
          <p:spPr bwMode="auto">
            <a:xfrm>
              <a:off x="4289946" y="5688842"/>
              <a:ext cx="472680" cy="448252"/>
            </a:xfrm>
            <a:custGeom>
              <a:avLst/>
              <a:gdLst/>
              <a:ahLst/>
              <a:cxnLst/>
              <a:rect l="0" t="0" r="0" b="0"/>
              <a:pathLst>
                <a:path w="472680" h="448252">
                  <a:moveTo>
                    <a:pt x="160610" y="204752"/>
                  </a:moveTo>
                  <a:lnTo>
                    <a:pt x="129743" y="217731"/>
                  </a:lnTo>
                  <a:lnTo>
                    <a:pt x="95393" y="236126"/>
                  </a:lnTo>
                  <a:lnTo>
                    <a:pt x="67468" y="253471"/>
                  </a:lnTo>
                  <a:lnTo>
                    <a:pt x="33380" y="273554"/>
                  </a:lnTo>
                  <a:lnTo>
                    <a:pt x="2833" y="289816"/>
                  </a:lnTo>
                  <a:lnTo>
                    <a:pt x="0" y="293358"/>
                  </a:lnTo>
                  <a:lnTo>
                    <a:pt x="355" y="293191"/>
                  </a:lnTo>
                  <a:lnTo>
                    <a:pt x="5248" y="290096"/>
                  </a:lnTo>
                  <a:lnTo>
                    <a:pt x="38493" y="268823"/>
                  </a:lnTo>
                  <a:lnTo>
                    <a:pt x="65855" y="249103"/>
                  </a:lnTo>
                  <a:lnTo>
                    <a:pt x="83153" y="238288"/>
                  </a:lnTo>
                  <a:lnTo>
                    <a:pt x="101828" y="227109"/>
                  </a:lnTo>
                  <a:lnTo>
                    <a:pt x="122216" y="214101"/>
                  </a:lnTo>
                  <a:lnTo>
                    <a:pt x="143745" y="199872"/>
                  </a:lnTo>
                  <a:lnTo>
                    <a:pt x="166036" y="184830"/>
                  </a:lnTo>
                  <a:lnTo>
                    <a:pt x="189627" y="170039"/>
                  </a:lnTo>
                  <a:lnTo>
                    <a:pt x="214086" y="155416"/>
                  </a:lnTo>
                  <a:lnTo>
                    <a:pt x="239123" y="140905"/>
                  </a:lnTo>
                  <a:lnTo>
                    <a:pt x="263752" y="125675"/>
                  </a:lnTo>
                  <a:lnTo>
                    <a:pt x="288109" y="109965"/>
                  </a:lnTo>
                  <a:lnTo>
                    <a:pt x="312284" y="93936"/>
                  </a:lnTo>
                  <a:lnTo>
                    <a:pt x="335545" y="79281"/>
                  </a:lnTo>
                  <a:lnTo>
                    <a:pt x="358196" y="65542"/>
                  </a:lnTo>
                  <a:lnTo>
                    <a:pt x="380440" y="52414"/>
                  </a:lnTo>
                  <a:lnTo>
                    <a:pt x="415740" y="31477"/>
                  </a:lnTo>
                  <a:lnTo>
                    <a:pt x="443070" y="15028"/>
                  </a:lnTo>
                  <a:lnTo>
                    <a:pt x="468669" y="18"/>
                  </a:lnTo>
                  <a:lnTo>
                    <a:pt x="471551" y="0"/>
                  </a:lnTo>
                  <a:lnTo>
                    <a:pt x="472679" y="1576"/>
                  </a:lnTo>
                  <a:lnTo>
                    <a:pt x="444386" y="29299"/>
                  </a:lnTo>
                  <a:lnTo>
                    <a:pt x="417437" y="55600"/>
                  </a:lnTo>
                  <a:lnTo>
                    <a:pt x="400091" y="70392"/>
                  </a:lnTo>
                  <a:lnTo>
                    <a:pt x="380589" y="85809"/>
                  </a:lnTo>
                  <a:lnTo>
                    <a:pt x="359650" y="101645"/>
                  </a:lnTo>
                  <a:lnTo>
                    <a:pt x="337754" y="119345"/>
                  </a:lnTo>
                  <a:lnTo>
                    <a:pt x="315218" y="138289"/>
                  </a:lnTo>
                  <a:lnTo>
                    <a:pt x="292257" y="158062"/>
                  </a:lnTo>
                  <a:lnTo>
                    <a:pt x="269012" y="178387"/>
                  </a:lnTo>
                  <a:lnTo>
                    <a:pt x="245578" y="199082"/>
                  </a:lnTo>
                  <a:lnTo>
                    <a:pt x="222018" y="220022"/>
                  </a:lnTo>
                  <a:lnTo>
                    <a:pt x="199168" y="239538"/>
                  </a:lnTo>
                  <a:lnTo>
                    <a:pt x="176790" y="258105"/>
                  </a:lnTo>
                  <a:lnTo>
                    <a:pt x="154728" y="276039"/>
                  </a:lnTo>
                  <a:lnTo>
                    <a:pt x="135258" y="291171"/>
                  </a:lnTo>
                  <a:lnTo>
                    <a:pt x="100924" y="316450"/>
                  </a:lnTo>
                  <a:lnTo>
                    <a:pt x="66196" y="340947"/>
                  </a:lnTo>
                  <a:lnTo>
                    <a:pt x="57265" y="346510"/>
                  </a:lnTo>
                  <a:lnTo>
                    <a:pt x="55995" y="346883"/>
                  </a:lnTo>
                  <a:lnTo>
                    <a:pt x="69376" y="332237"/>
                  </a:lnTo>
                  <a:lnTo>
                    <a:pt x="93339" y="314328"/>
                  </a:lnTo>
                  <a:lnTo>
                    <a:pt x="125949" y="291552"/>
                  </a:lnTo>
                  <a:lnTo>
                    <a:pt x="144647" y="277700"/>
                  </a:lnTo>
                  <a:lnTo>
                    <a:pt x="164255" y="262909"/>
                  </a:lnTo>
                  <a:lnTo>
                    <a:pt x="186059" y="247492"/>
                  </a:lnTo>
                  <a:lnTo>
                    <a:pt x="209326" y="231658"/>
                  </a:lnTo>
                  <a:lnTo>
                    <a:pt x="233569" y="215545"/>
                  </a:lnTo>
                  <a:lnTo>
                    <a:pt x="257668" y="199247"/>
                  </a:lnTo>
                  <a:lnTo>
                    <a:pt x="281672" y="182826"/>
                  </a:lnTo>
                  <a:lnTo>
                    <a:pt x="305612" y="166322"/>
                  </a:lnTo>
                  <a:lnTo>
                    <a:pt x="328715" y="152144"/>
                  </a:lnTo>
                  <a:lnTo>
                    <a:pt x="351262" y="139518"/>
                  </a:lnTo>
                  <a:lnTo>
                    <a:pt x="373436" y="127925"/>
                  </a:lnTo>
                  <a:lnTo>
                    <a:pt x="408658" y="108694"/>
                  </a:lnTo>
                  <a:lnTo>
                    <a:pt x="442333" y="90830"/>
                  </a:lnTo>
                  <a:lnTo>
                    <a:pt x="448438" y="88322"/>
                  </a:lnTo>
                  <a:lnTo>
                    <a:pt x="451714" y="89826"/>
                  </a:lnTo>
                  <a:lnTo>
                    <a:pt x="453104" y="94003"/>
                  </a:lnTo>
                  <a:lnTo>
                    <a:pt x="453238" y="99964"/>
                  </a:lnTo>
                  <a:lnTo>
                    <a:pt x="426878" y="134898"/>
                  </a:lnTo>
                  <a:lnTo>
                    <a:pt x="396956" y="166827"/>
                  </a:lnTo>
                  <a:lnTo>
                    <a:pt x="380086" y="184231"/>
                  </a:lnTo>
                  <a:lnTo>
                    <a:pt x="361696" y="202977"/>
                  </a:lnTo>
                  <a:lnTo>
                    <a:pt x="342293" y="222619"/>
                  </a:lnTo>
                  <a:lnTo>
                    <a:pt x="322213" y="242857"/>
                  </a:lnTo>
                  <a:lnTo>
                    <a:pt x="300889" y="262699"/>
                  </a:lnTo>
                  <a:lnTo>
                    <a:pt x="278736" y="282276"/>
                  </a:lnTo>
                  <a:lnTo>
                    <a:pt x="256029" y="301679"/>
                  </a:lnTo>
                  <a:lnTo>
                    <a:pt x="234542" y="320170"/>
                  </a:lnTo>
                  <a:lnTo>
                    <a:pt x="213867" y="338054"/>
                  </a:lnTo>
                  <a:lnTo>
                    <a:pt x="193733" y="355532"/>
                  </a:lnTo>
                  <a:lnTo>
                    <a:pt x="174755" y="371153"/>
                  </a:lnTo>
                  <a:lnTo>
                    <a:pt x="156546" y="385536"/>
                  </a:lnTo>
                  <a:lnTo>
                    <a:pt x="125467" y="409719"/>
                  </a:lnTo>
                  <a:lnTo>
                    <a:pt x="98058" y="432337"/>
                  </a:lnTo>
                  <a:lnTo>
                    <a:pt x="121855" y="409545"/>
                  </a:lnTo>
                  <a:lnTo>
                    <a:pt x="147619" y="389698"/>
                  </a:lnTo>
                  <a:lnTo>
                    <a:pt x="164649" y="377261"/>
                  </a:lnTo>
                  <a:lnTo>
                    <a:pt x="183941" y="363415"/>
                  </a:lnTo>
                  <a:lnTo>
                    <a:pt x="204739" y="348627"/>
                  </a:lnTo>
                  <a:lnTo>
                    <a:pt x="227336" y="333213"/>
                  </a:lnTo>
                  <a:lnTo>
                    <a:pt x="251131" y="317380"/>
                  </a:lnTo>
                  <a:lnTo>
                    <a:pt x="275726" y="301268"/>
                  </a:lnTo>
                  <a:lnTo>
                    <a:pt x="299267" y="286558"/>
                  </a:lnTo>
                  <a:lnTo>
                    <a:pt x="322104" y="272783"/>
                  </a:lnTo>
                  <a:lnTo>
                    <a:pt x="344473" y="259631"/>
                  </a:lnTo>
                  <a:lnTo>
                    <a:pt x="364942" y="247688"/>
                  </a:lnTo>
                  <a:lnTo>
                    <a:pt x="384144" y="236551"/>
                  </a:lnTo>
                  <a:lnTo>
                    <a:pt x="417121" y="218091"/>
                  </a:lnTo>
                  <a:lnTo>
                    <a:pt x="449228" y="204006"/>
                  </a:lnTo>
                  <a:lnTo>
                    <a:pt x="450653" y="204255"/>
                  </a:lnTo>
                  <a:lnTo>
                    <a:pt x="422837" y="229054"/>
                  </a:lnTo>
                  <a:lnTo>
                    <a:pt x="395953" y="252065"/>
                  </a:lnTo>
                  <a:lnTo>
                    <a:pt x="361251" y="280284"/>
                  </a:lnTo>
                  <a:lnTo>
                    <a:pt x="341996" y="295588"/>
                  </a:lnTo>
                  <a:lnTo>
                    <a:pt x="322015" y="311346"/>
                  </a:lnTo>
                  <a:lnTo>
                    <a:pt x="301551" y="327409"/>
                  </a:lnTo>
                  <a:lnTo>
                    <a:pt x="280765" y="343673"/>
                  </a:lnTo>
                  <a:lnTo>
                    <a:pt x="261351" y="359278"/>
                  </a:lnTo>
                  <a:lnTo>
                    <a:pt x="242852" y="374444"/>
                  </a:lnTo>
                  <a:lnTo>
                    <a:pt x="209069" y="402408"/>
                  </a:lnTo>
                  <a:lnTo>
                    <a:pt x="180824" y="425420"/>
                  </a:lnTo>
                  <a:lnTo>
                    <a:pt x="149845" y="447366"/>
                  </a:lnTo>
                  <a:lnTo>
                    <a:pt x="147877" y="448251"/>
                  </a:lnTo>
                  <a:lnTo>
                    <a:pt x="147359" y="448047"/>
                  </a:lnTo>
                  <a:lnTo>
                    <a:pt x="169341" y="427435"/>
                  </a:lnTo>
                  <a:lnTo>
                    <a:pt x="186186" y="402676"/>
                  </a:lnTo>
                  <a:lnTo>
                    <a:pt x="196711" y="385914"/>
                  </a:lnTo>
                  <a:lnTo>
                    <a:pt x="208490" y="366802"/>
                  </a:lnTo>
                  <a:lnTo>
                    <a:pt x="221105" y="346122"/>
                  </a:lnTo>
                  <a:lnTo>
                    <a:pt x="234277" y="324399"/>
                  </a:lnTo>
                  <a:lnTo>
                    <a:pt x="247822" y="301979"/>
                  </a:lnTo>
                  <a:lnTo>
                    <a:pt x="261614" y="279095"/>
                  </a:lnTo>
                  <a:lnTo>
                    <a:pt x="289198" y="2333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7" name="SMARTInkShape-2124"/>
            <p:cNvSpPr/>
            <p:nvPr/>
          </p:nvSpPr>
          <p:spPr bwMode="auto">
            <a:xfrm>
              <a:off x="4236280" y="5437218"/>
              <a:ext cx="233331" cy="371856"/>
            </a:xfrm>
            <a:custGeom>
              <a:avLst/>
              <a:gdLst/>
              <a:ahLst/>
              <a:cxnLst/>
              <a:rect l="0" t="0" r="0" b="0"/>
              <a:pathLst>
                <a:path w="233331" h="371856">
                  <a:moveTo>
                    <a:pt x="42826" y="56326"/>
                  </a:moveTo>
                  <a:lnTo>
                    <a:pt x="39034" y="60118"/>
                  </a:lnTo>
                  <a:lnTo>
                    <a:pt x="30641" y="81505"/>
                  </a:lnTo>
                  <a:lnTo>
                    <a:pt x="23694" y="112029"/>
                  </a:lnTo>
                  <a:lnTo>
                    <a:pt x="18977" y="137439"/>
                  </a:lnTo>
                  <a:lnTo>
                    <a:pt x="14235" y="166724"/>
                  </a:lnTo>
                  <a:lnTo>
                    <a:pt x="9481" y="199054"/>
                  </a:lnTo>
                  <a:lnTo>
                    <a:pt x="4723" y="234590"/>
                  </a:lnTo>
                  <a:lnTo>
                    <a:pt x="2079" y="267317"/>
                  </a:lnTo>
                  <a:lnTo>
                    <a:pt x="904" y="296943"/>
                  </a:lnTo>
                  <a:lnTo>
                    <a:pt x="382" y="323340"/>
                  </a:lnTo>
                  <a:lnTo>
                    <a:pt x="88" y="352929"/>
                  </a:lnTo>
                  <a:lnTo>
                    <a:pt x="0" y="369192"/>
                  </a:lnTo>
                  <a:lnTo>
                    <a:pt x="782" y="371266"/>
                  </a:lnTo>
                  <a:lnTo>
                    <a:pt x="2097" y="371855"/>
                  </a:lnTo>
                  <a:lnTo>
                    <a:pt x="3767" y="371453"/>
                  </a:lnTo>
                  <a:lnTo>
                    <a:pt x="7740" y="366774"/>
                  </a:lnTo>
                  <a:lnTo>
                    <a:pt x="20550" y="339458"/>
                  </a:lnTo>
                  <a:lnTo>
                    <a:pt x="29964" y="307257"/>
                  </a:lnTo>
                  <a:lnTo>
                    <a:pt x="33141" y="280034"/>
                  </a:lnTo>
                  <a:lnTo>
                    <a:pt x="34553" y="250208"/>
                  </a:lnTo>
                  <a:lnTo>
                    <a:pt x="35181" y="221077"/>
                  </a:lnTo>
                  <a:lnTo>
                    <a:pt x="35459" y="192255"/>
                  </a:lnTo>
                  <a:lnTo>
                    <a:pt x="35583" y="164363"/>
                  </a:lnTo>
                  <a:lnTo>
                    <a:pt x="35638" y="138738"/>
                  </a:lnTo>
                  <a:lnTo>
                    <a:pt x="35669" y="105791"/>
                  </a:lnTo>
                  <a:lnTo>
                    <a:pt x="31564" y="73505"/>
                  </a:lnTo>
                  <a:lnTo>
                    <a:pt x="34983" y="58745"/>
                  </a:lnTo>
                  <a:lnTo>
                    <a:pt x="36010" y="57938"/>
                  </a:lnTo>
                  <a:lnTo>
                    <a:pt x="39268" y="57043"/>
                  </a:lnTo>
                  <a:lnTo>
                    <a:pt x="72343" y="56389"/>
                  </a:lnTo>
                  <a:lnTo>
                    <a:pt x="106659" y="50635"/>
                  </a:lnTo>
                  <a:lnTo>
                    <a:pt x="138557" y="43351"/>
                  </a:lnTo>
                  <a:lnTo>
                    <a:pt x="168469" y="31491"/>
                  </a:lnTo>
                  <a:lnTo>
                    <a:pt x="196647" y="17923"/>
                  </a:lnTo>
                  <a:lnTo>
                    <a:pt x="232141" y="412"/>
                  </a:lnTo>
                  <a:lnTo>
                    <a:pt x="233330" y="0"/>
                  </a:lnTo>
                  <a:lnTo>
                    <a:pt x="233329" y="519"/>
                  </a:lnTo>
                  <a:lnTo>
                    <a:pt x="228564" y="6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8" name="SMARTInkShape-2125"/>
            <p:cNvSpPr/>
            <p:nvPr/>
          </p:nvSpPr>
          <p:spPr bwMode="auto">
            <a:xfrm>
              <a:off x="4240326" y="5550694"/>
              <a:ext cx="245950" cy="92575"/>
            </a:xfrm>
            <a:custGeom>
              <a:avLst/>
              <a:gdLst/>
              <a:ahLst/>
              <a:cxnLst/>
              <a:rect l="0" t="0" r="0" b="0"/>
              <a:pathLst>
                <a:path w="245950" h="92575">
                  <a:moveTo>
                    <a:pt x="24493" y="85725"/>
                  </a:moveTo>
                  <a:lnTo>
                    <a:pt x="16908" y="85725"/>
                  </a:lnTo>
                  <a:lnTo>
                    <a:pt x="11068" y="87842"/>
                  </a:lnTo>
                  <a:lnTo>
                    <a:pt x="5826" y="90635"/>
                  </a:lnTo>
                  <a:lnTo>
                    <a:pt x="0" y="92207"/>
                  </a:lnTo>
                  <a:lnTo>
                    <a:pt x="227" y="92427"/>
                  </a:lnTo>
                  <a:lnTo>
                    <a:pt x="1172" y="92574"/>
                  </a:lnTo>
                  <a:lnTo>
                    <a:pt x="34159" y="79107"/>
                  </a:lnTo>
                  <a:lnTo>
                    <a:pt x="66427" y="62332"/>
                  </a:lnTo>
                  <a:lnTo>
                    <a:pt x="91549" y="51251"/>
                  </a:lnTo>
                  <a:lnTo>
                    <a:pt x="117796" y="41034"/>
                  </a:lnTo>
                  <a:lnTo>
                    <a:pt x="142689" y="31202"/>
                  </a:lnTo>
                  <a:lnTo>
                    <a:pt x="175225" y="20533"/>
                  </a:lnTo>
                  <a:lnTo>
                    <a:pt x="204974" y="12346"/>
                  </a:lnTo>
                  <a:lnTo>
                    <a:pt x="238896" y="1450"/>
                  </a:lnTo>
                  <a:lnTo>
                    <a:pt x="2459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9" name="SMARTInkShape-2126"/>
            <p:cNvSpPr/>
            <p:nvPr/>
          </p:nvSpPr>
          <p:spPr bwMode="auto">
            <a:xfrm>
              <a:off x="4436366" y="5524530"/>
              <a:ext cx="99916" cy="206752"/>
            </a:xfrm>
            <a:custGeom>
              <a:avLst/>
              <a:gdLst/>
              <a:ahLst/>
              <a:cxnLst/>
              <a:rect l="0" t="0" r="0" b="0"/>
              <a:pathLst>
                <a:path w="99916" h="206752">
                  <a:moveTo>
                    <a:pt x="28478" y="19020"/>
                  </a:moveTo>
                  <a:lnTo>
                    <a:pt x="28478" y="22812"/>
                  </a:lnTo>
                  <a:lnTo>
                    <a:pt x="22327" y="53340"/>
                  </a:lnTo>
                  <a:lnTo>
                    <a:pt x="17836" y="79548"/>
                  </a:lnTo>
                  <a:lnTo>
                    <a:pt x="11478" y="111214"/>
                  </a:lnTo>
                  <a:lnTo>
                    <a:pt x="8360" y="145732"/>
                  </a:lnTo>
                  <a:lnTo>
                    <a:pt x="2396" y="180751"/>
                  </a:lnTo>
                  <a:lnTo>
                    <a:pt x="122" y="206557"/>
                  </a:lnTo>
                  <a:lnTo>
                    <a:pt x="49" y="206751"/>
                  </a:lnTo>
                  <a:lnTo>
                    <a:pt x="0" y="206086"/>
                  </a:lnTo>
                  <a:lnTo>
                    <a:pt x="9854" y="177403"/>
                  </a:lnTo>
                  <a:lnTo>
                    <a:pt x="16698" y="151320"/>
                  </a:lnTo>
                  <a:lnTo>
                    <a:pt x="23753" y="115899"/>
                  </a:lnTo>
                  <a:lnTo>
                    <a:pt x="28494" y="91181"/>
                  </a:lnTo>
                  <a:lnTo>
                    <a:pt x="35627" y="57070"/>
                  </a:lnTo>
                  <a:lnTo>
                    <a:pt x="44883" y="28971"/>
                  </a:lnTo>
                  <a:lnTo>
                    <a:pt x="58441" y="5728"/>
                  </a:lnTo>
                  <a:lnTo>
                    <a:pt x="63755" y="1206"/>
                  </a:lnTo>
                  <a:lnTo>
                    <a:pt x="66284" y="0"/>
                  </a:lnTo>
                  <a:lnTo>
                    <a:pt x="68763" y="1578"/>
                  </a:lnTo>
                  <a:lnTo>
                    <a:pt x="73634" y="9680"/>
                  </a:lnTo>
                  <a:lnTo>
                    <a:pt x="78320" y="40782"/>
                  </a:lnTo>
                  <a:lnTo>
                    <a:pt x="83110" y="72917"/>
                  </a:lnTo>
                  <a:lnTo>
                    <a:pt x="84882" y="107574"/>
                  </a:lnTo>
                  <a:lnTo>
                    <a:pt x="85407" y="141390"/>
                  </a:lnTo>
                  <a:lnTo>
                    <a:pt x="85584" y="172838"/>
                  </a:lnTo>
                  <a:lnTo>
                    <a:pt x="86402" y="183427"/>
                  </a:lnTo>
                  <a:lnTo>
                    <a:pt x="91776" y="195589"/>
                  </a:lnTo>
                  <a:lnTo>
                    <a:pt x="92901" y="194676"/>
                  </a:lnTo>
                  <a:lnTo>
                    <a:pt x="96269" y="189429"/>
                  </a:lnTo>
                  <a:lnTo>
                    <a:pt x="99195" y="167422"/>
                  </a:lnTo>
                  <a:lnTo>
                    <a:pt x="99915" y="1404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0" name="SMARTInkShape-2127"/>
            <p:cNvSpPr/>
            <p:nvPr/>
          </p:nvSpPr>
          <p:spPr bwMode="auto">
            <a:xfrm>
              <a:off x="4459074" y="5586413"/>
              <a:ext cx="134358" cy="64058"/>
            </a:xfrm>
            <a:custGeom>
              <a:avLst/>
              <a:gdLst/>
              <a:ahLst/>
              <a:cxnLst/>
              <a:rect l="0" t="0" r="0" b="0"/>
              <a:pathLst>
                <a:path w="134358" h="64058">
                  <a:moveTo>
                    <a:pt x="20057" y="21431"/>
                  </a:moveTo>
                  <a:lnTo>
                    <a:pt x="5584" y="38021"/>
                  </a:lnTo>
                  <a:lnTo>
                    <a:pt x="1718" y="46266"/>
                  </a:lnTo>
                  <a:lnTo>
                    <a:pt x="0" y="55223"/>
                  </a:lnTo>
                  <a:lnTo>
                    <a:pt x="336" y="58246"/>
                  </a:lnTo>
                  <a:lnTo>
                    <a:pt x="1353" y="60262"/>
                  </a:lnTo>
                  <a:lnTo>
                    <a:pt x="2825" y="61606"/>
                  </a:lnTo>
                  <a:lnTo>
                    <a:pt x="6578" y="63099"/>
                  </a:lnTo>
                  <a:lnTo>
                    <a:pt x="19247" y="64057"/>
                  </a:lnTo>
                  <a:lnTo>
                    <a:pt x="47350" y="56491"/>
                  </a:lnTo>
                  <a:lnTo>
                    <a:pt x="77979" y="44363"/>
                  </a:lnTo>
                  <a:lnTo>
                    <a:pt x="109235" y="23383"/>
                  </a:lnTo>
                  <a:lnTo>
                    <a:pt x="13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1" name="SMARTInkShape-2128"/>
            <p:cNvSpPr/>
            <p:nvPr/>
          </p:nvSpPr>
          <p:spPr bwMode="auto">
            <a:xfrm>
              <a:off x="4632502" y="5464969"/>
              <a:ext cx="32368" cy="223354"/>
            </a:xfrm>
            <a:custGeom>
              <a:avLst/>
              <a:gdLst/>
              <a:ahLst/>
              <a:cxnLst/>
              <a:rect l="0" t="0" r="0" b="0"/>
              <a:pathLst>
                <a:path w="32368" h="223354">
                  <a:moveTo>
                    <a:pt x="3792" y="0"/>
                  </a:moveTo>
                  <a:lnTo>
                    <a:pt x="3792" y="31063"/>
                  </a:lnTo>
                  <a:lnTo>
                    <a:pt x="3792" y="61434"/>
                  </a:lnTo>
                  <a:lnTo>
                    <a:pt x="3792" y="92462"/>
                  </a:lnTo>
                  <a:lnTo>
                    <a:pt x="3792" y="126791"/>
                  </a:lnTo>
                  <a:lnTo>
                    <a:pt x="0" y="158306"/>
                  </a:lnTo>
                  <a:lnTo>
                    <a:pt x="1433" y="187752"/>
                  </a:lnTo>
                  <a:lnTo>
                    <a:pt x="4120" y="213946"/>
                  </a:lnTo>
                  <a:lnTo>
                    <a:pt x="7377" y="221558"/>
                  </a:lnTo>
                  <a:lnTo>
                    <a:pt x="9357" y="223111"/>
                  </a:lnTo>
                  <a:lnTo>
                    <a:pt x="11471" y="223353"/>
                  </a:lnTo>
                  <a:lnTo>
                    <a:pt x="13674" y="222721"/>
                  </a:lnTo>
                  <a:lnTo>
                    <a:pt x="18238" y="213551"/>
                  </a:lnTo>
                  <a:lnTo>
                    <a:pt x="27636" y="181794"/>
                  </a:lnTo>
                  <a:lnTo>
                    <a:pt x="3236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2" name="SMARTInkShape-2129"/>
            <p:cNvSpPr/>
            <p:nvPr/>
          </p:nvSpPr>
          <p:spPr bwMode="auto">
            <a:xfrm>
              <a:off x="4850606" y="5414963"/>
              <a:ext cx="114301" cy="50007"/>
            </a:xfrm>
            <a:custGeom>
              <a:avLst/>
              <a:gdLst/>
              <a:ahLst/>
              <a:cxnLst/>
              <a:rect l="0" t="0" r="0" b="0"/>
              <a:pathLst>
                <a:path w="114301" h="50007">
                  <a:moveTo>
                    <a:pt x="0" y="50006"/>
                  </a:moveTo>
                  <a:lnTo>
                    <a:pt x="6497" y="44303"/>
                  </a:lnTo>
                  <a:lnTo>
                    <a:pt x="30529" y="33213"/>
                  </a:lnTo>
                  <a:lnTo>
                    <a:pt x="61652" y="23788"/>
                  </a:lnTo>
                  <a:lnTo>
                    <a:pt x="93619" y="11903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3" name="SMARTInkShape-2130"/>
            <p:cNvSpPr/>
            <p:nvPr/>
          </p:nvSpPr>
          <p:spPr bwMode="auto">
            <a:xfrm>
              <a:off x="4829175" y="5500688"/>
              <a:ext cx="114301" cy="71438"/>
            </a:xfrm>
            <a:custGeom>
              <a:avLst/>
              <a:gdLst/>
              <a:ahLst/>
              <a:cxnLst/>
              <a:rect l="0" t="0" r="0" b="0"/>
              <a:pathLst>
                <a:path w="114301" h="71438">
                  <a:moveTo>
                    <a:pt x="0" y="71437"/>
                  </a:moveTo>
                  <a:lnTo>
                    <a:pt x="6497" y="65734"/>
                  </a:lnTo>
                  <a:lnTo>
                    <a:pt x="40193" y="42180"/>
                  </a:lnTo>
                  <a:lnTo>
                    <a:pt x="73320" y="24663"/>
                  </a:lnTo>
                  <a:lnTo>
                    <a:pt x="99819" y="1201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4" name="SMARTInkShape-2131"/>
            <p:cNvSpPr/>
            <p:nvPr/>
          </p:nvSpPr>
          <p:spPr bwMode="auto">
            <a:xfrm>
              <a:off x="4824277" y="5464969"/>
              <a:ext cx="122422" cy="209703"/>
            </a:xfrm>
            <a:custGeom>
              <a:avLst/>
              <a:gdLst/>
              <a:ahLst/>
              <a:cxnLst/>
              <a:rect l="0" t="0" r="0" b="0"/>
              <a:pathLst>
                <a:path w="122422" h="209703">
                  <a:moveTo>
                    <a:pt x="47761" y="0"/>
                  </a:moveTo>
                  <a:lnTo>
                    <a:pt x="37818" y="0"/>
                  </a:lnTo>
                  <a:lnTo>
                    <a:pt x="35576" y="1587"/>
                  </a:lnTo>
                  <a:lnTo>
                    <a:pt x="16633" y="25163"/>
                  </a:lnTo>
                  <a:lnTo>
                    <a:pt x="5334" y="52860"/>
                  </a:lnTo>
                  <a:lnTo>
                    <a:pt x="0" y="79427"/>
                  </a:lnTo>
                  <a:lnTo>
                    <a:pt x="536" y="107406"/>
                  </a:lnTo>
                  <a:lnTo>
                    <a:pt x="4036" y="141513"/>
                  </a:lnTo>
                  <a:lnTo>
                    <a:pt x="12227" y="163903"/>
                  </a:lnTo>
                  <a:lnTo>
                    <a:pt x="34669" y="199548"/>
                  </a:lnTo>
                  <a:lnTo>
                    <a:pt x="50231" y="208703"/>
                  </a:lnTo>
                  <a:lnTo>
                    <a:pt x="61029" y="209702"/>
                  </a:lnTo>
                  <a:lnTo>
                    <a:pt x="71914" y="206707"/>
                  </a:lnTo>
                  <a:lnTo>
                    <a:pt x="84689" y="200084"/>
                  </a:lnTo>
                  <a:lnTo>
                    <a:pt x="101477" y="183638"/>
                  </a:lnTo>
                  <a:lnTo>
                    <a:pt x="112712" y="159892"/>
                  </a:lnTo>
                  <a:lnTo>
                    <a:pt x="117276" y="132747"/>
                  </a:lnTo>
                  <a:lnTo>
                    <a:pt x="122421" y="104596"/>
                  </a:lnTo>
                  <a:lnTo>
                    <a:pt x="119198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5" name="SMARTInkShape-2132"/>
            <p:cNvSpPr/>
            <p:nvPr/>
          </p:nvSpPr>
          <p:spPr bwMode="auto">
            <a:xfrm>
              <a:off x="4680086" y="5496901"/>
              <a:ext cx="91195" cy="192348"/>
            </a:xfrm>
            <a:custGeom>
              <a:avLst/>
              <a:gdLst/>
              <a:ahLst/>
              <a:cxnLst/>
              <a:rect l="0" t="0" r="0" b="0"/>
              <a:pathLst>
                <a:path w="91195" h="192348">
                  <a:moveTo>
                    <a:pt x="70508" y="32362"/>
                  </a:moveTo>
                  <a:lnTo>
                    <a:pt x="70508" y="0"/>
                  </a:lnTo>
                  <a:lnTo>
                    <a:pt x="70508" y="1574"/>
                  </a:lnTo>
                  <a:lnTo>
                    <a:pt x="66716" y="6924"/>
                  </a:lnTo>
                  <a:lnTo>
                    <a:pt x="58323" y="17430"/>
                  </a:lnTo>
                  <a:lnTo>
                    <a:pt x="46905" y="38672"/>
                  </a:lnTo>
                  <a:lnTo>
                    <a:pt x="40174" y="48660"/>
                  </a:lnTo>
                  <a:lnTo>
                    <a:pt x="36385" y="63208"/>
                  </a:lnTo>
                  <a:lnTo>
                    <a:pt x="34999" y="83324"/>
                  </a:lnTo>
                  <a:lnTo>
                    <a:pt x="36999" y="88878"/>
                  </a:lnTo>
                  <a:lnTo>
                    <a:pt x="38643" y="91470"/>
                  </a:lnTo>
                  <a:lnTo>
                    <a:pt x="41327" y="93198"/>
                  </a:lnTo>
                  <a:lnTo>
                    <a:pt x="52689" y="95631"/>
                  </a:lnTo>
                  <a:lnTo>
                    <a:pt x="86283" y="97422"/>
                  </a:lnTo>
                  <a:lnTo>
                    <a:pt x="88168" y="98754"/>
                  </a:lnTo>
                  <a:lnTo>
                    <a:pt x="89425" y="100436"/>
                  </a:lnTo>
                  <a:lnTo>
                    <a:pt x="90822" y="104421"/>
                  </a:lnTo>
                  <a:lnTo>
                    <a:pt x="91194" y="106595"/>
                  </a:lnTo>
                  <a:lnTo>
                    <a:pt x="87926" y="117239"/>
                  </a:lnTo>
                  <a:lnTo>
                    <a:pt x="67549" y="147491"/>
                  </a:lnTo>
                  <a:lnTo>
                    <a:pt x="39309" y="175992"/>
                  </a:lnTo>
                  <a:lnTo>
                    <a:pt x="9661" y="191377"/>
                  </a:lnTo>
                  <a:lnTo>
                    <a:pt x="6131" y="192347"/>
                  </a:lnTo>
                  <a:lnTo>
                    <a:pt x="3777" y="192200"/>
                  </a:lnTo>
                  <a:lnTo>
                    <a:pt x="2208" y="191308"/>
                  </a:lnTo>
                  <a:lnTo>
                    <a:pt x="465" y="186084"/>
                  </a:lnTo>
                  <a:lnTo>
                    <a:pt x="0" y="182468"/>
                  </a:lnTo>
                  <a:lnTo>
                    <a:pt x="3138" y="166002"/>
                  </a:lnTo>
                  <a:lnTo>
                    <a:pt x="12887" y="142249"/>
                  </a:lnTo>
                  <a:lnTo>
                    <a:pt x="33415" y="115104"/>
                  </a:lnTo>
                  <a:lnTo>
                    <a:pt x="65621" y="80662"/>
                  </a:lnTo>
                  <a:lnTo>
                    <a:pt x="77652" y="680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017" name="SMARTInkShape-2133"/>
          <p:cNvSpPr/>
          <p:nvPr/>
        </p:nvSpPr>
        <p:spPr bwMode="auto">
          <a:xfrm>
            <a:off x="1036261" y="2602048"/>
            <a:ext cx="833266" cy="76859"/>
          </a:xfrm>
          <a:custGeom>
            <a:avLst/>
            <a:gdLst/>
            <a:ahLst/>
            <a:cxnLst/>
            <a:rect l="0" t="0" r="0" b="0"/>
            <a:pathLst>
              <a:path w="833266" h="76859">
                <a:moveTo>
                  <a:pt x="35302" y="62571"/>
                </a:moveTo>
                <a:lnTo>
                  <a:pt x="25358" y="62571"/>
                </a:lnTo>
                <a:lnTo>
                  <a:pt x="20828" y="60454"/>
                </a:lnTo>
                <a:lnTo>
                  <a:pt x="16169" y="57661"/>
                </a:lnTo>
                <a:lnTo>
                  <a:pt x="6710" y="55868"/>
                </a:lnTo>
                <a:lnTo>
                  <a:pt x="4334" y="55721"/>
                </a:lnTo>
                <a:lnTo>
                  <a:pt x="2750" y="54829"/>
                </a:lnTo>
                <a:lnTo>
                  <a:pt x="1695" y="53441"/>
                </a:lnTo>
                <a:lnTo>
                  <a:pt x="0" y="49302"/>
                </a:lnTo>
                <a:lnTo>
                  <a:pt x="655" y="48963"/>
                </a:lnTo>
                <a:lnTo>
                  <a:pt x="32495" y="48301"/>
                </a:lnTo>
                <a:lnTo>
                  <a:pt x="65204" y="50403"/>
                </a:lnTo>
                <a:lnTo>
                  <a:pt x="94961" y="53938"/>
                </a:lnTo>
                <a:lnTo>
                  <a:pt x="118173" y="53972"/>
                </a:lnTo>
                <a:lnTo>
                  <a:pt x="144365" y="51341"/>
                </a:lnTo>
                <a:lnTo>
                  <a:pt x="173997" y="49642"/>
                </a:lnTo>
                <a:lnTo>
                  <a:pt x="206481" y="48887"/>
                </a:lnTo>
                <a:lnTo>
                  <a:pt x="242086" y="48552"/>
                </a:lnTo>
                <a:lnTo>
                  <a:pt x="260470" y="48462"/>
                </a:lnTo>
                <a:lnTo>
                  <a:pt x="279076" y="48403"/>
                </a:lnTo>
                <a:lnTo>
                  <a:pt x="297831" y="48363"/>
                </a:lnTo>
                <a:lnTo>
                  <a:pt x="317477" y="48336"/>
                </a:lnTo>
                <a:lnTo>
                  <a:pt x="337719" y="48319"/>
                </a:lnTo>
                <a:lnTo>
                  <a:pt x="358357" y="48307"/>
                </a:lnTo>
                <a:lnTo>
                  <a:pt x="379259" y="47505"/>
                </a:lnTo>
                <a:lnTo>
                  <a:pt x="400338" y="46177"/>
                </a:lnTo>
                <a:lnTo>
                  <a:pt x="421534" y="44498"/>
                </a:lnTo>
                <a:lnTo>
                  <a:pt x="442809" y="43379"/>
                </a:lnTo>
                <a:lnTo>
                  <a:pt x="464135" y="42632"/>
                </a:lnTo>
                <a:lnTo>
                  <a:pt x="485497" y="42135"/>
                </a:lnTo>
                <a:lnTo>
                  <a:pt x="506882" y="40216"/>
                </a:lnTo>
                <a:lnTo>
                  <a:pt x="528282" y="37348"/>
                </a:lnTo>
                <a:lnTo>
                  <a:pt x="549693" y="33850"/>
                </a:lnTo>
                <a:lnTo>
                  <a:pt x="570317" y="30723"/>
                </a:lnTo>
                <a:lnTo>
                  <a:pt x="590416" y="27845"/>
                </a:lnTo>
                <a:lnTo>
                  <a:pt x="610165" y="25133"/>
                </a:lnTo>
                <a:lnTo>
                  <a:pt x="628888" y="21737"/>
                </a:lnTo>
                <a:lnTo>
                  <a:pt x="664507" y="13731"/>
                </a:lnTo>
                <a:lnTo>
                  <a:pt x="698859" y="6997"/>
                </a:lnTo>
                <a:lnTo>
                  <a:pt x="731060" y="2153"/>
                </a:lnTo>
                <a:lnTo>
                  <a:pt x="758600" y="0"/>
                </a:lnTo>
                <a:lnTo>
                  <a:pt x="792625" y="2580"/>
                </a:lnTo>
                <a:lnTo>
                  <a:pt x="820367" y="10563"/>
                </a:lnTo>
                <a:lnTo>
                  <a:pt x="828190" y="15114"/>
                </a:lnTo>
                <a:lnTo>
                  <a:pt x="830594" y="18233"/>
                </a:lnTo>
                <a:lnTo>
                  <a:pt x="833265" y="25932"/>
                </a:lnTo>
                <a:lnTo>
                  <a:pt x="832389" y="30207"/>
                </a:lnTo>
                <a:lnTo>
                  <a:pt x="827184" y="39191"/>
                </a:lnTo>
                <a:lnTo>
                  <a:pt x="791818" y="67371"/>
                </a:lnTo>
                <a:lnTo>
                  <a:pt x="777931" y="72642"/>
                </a:lnTo>
                <a:lnTo>
                  <a:pt x="756820" y="768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18" name="SMARTInkShape-2134"/>
          <p:cNvSpPr/>
          <p:nvPr/>
        </p:nvSpPr>
        <p:spPr bwMode="auto">
          <a:xfrm>
            <a:off x="5879306" y="2964656"/>
            <a:ext cx="71439" cy="21433"/>
          </a:xfrm>
          <a:custGeom>
            <a:avLst/>
            <a:gdLst/>
            <a:ahLst/>
            <a:cxnLst/>
            <a:rect l="0" t="0" r="0" b="0"/>
            <a:pathLst>
              <a:path w="71439" h="21433">
                <a:moveTo>
                  <a:pt x="0" y="21432"/>
                </a:moveTo>
                <a:lnTo>
                  <a:pt x="0" y="14582"/>
                </a:lnTo>
                <a:lnTo>
                  <a:pt x="6151" y="8163"/>
                </a:lnTo>
                <a:lnTo>
                  <a:pt x="7276" y="8617"/>
                </a:lnTo>
                <a:lnTo>
                  <a:pt x="13968" y="14020"/>
                </a:lnTo>
                <a:lnTo>
                  <a:pt x="26425" y="13441"/>
                </a:lnTo>
                <a:lnTo>
                  <a:pt x="57808" y="4338"/>
                </a:lnTo>
                <a:lnTo>
                  <a:pt x="7143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19" name="SMARTInkShape-2135"/>
          <p:cNvSpPr/>
          <p:nvPr/>
        </p:nvSpPr>
        <p:spPr bwMode="auto">
          <a:xfrm>
            <a:off x="7958138" y="2921794"/>
            <a:ext cx="21432" cy="7145"/>
          </a:xfrm>
          <a:custGeom>
            <a:avLst/>
            <a:gdLst/>
            <a:ahLst/>
            <a:cxnLst/>
            <a:rect l="0" t="0" r="0" b="0"/>
            <a:pathLst>
              <a:path w="21432" h="7145">
                <a:moveTo>
                  <a:pt x="21431" y="0"/>
                </a:moveTo>
                <a:lnTo>
                  <a:pt x="17638" y="3792"/>
                </a:lnTo>
                <a:lnTo>
                  <a:pt x="13660" y="5654"/>
                </a:ln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20" name="SMARTInkShape-2136"/>
          <p:cNvSpPr/>
          <p:nvPr/>
        </p:nvSpPr>
        <p:spPr bwMode="auto">
          <a:xfrm>
            <a:off x="5026452" y="3443335"/>
            <a:ext cx="677235" cy="128407"/>
          </a:xfrm>
          <a:custGeom>
            <a:avLst/>
            <a:gdLst/>
            <a:ahLst/>
            <a:cxnLst/>
            <a:rect l="0" t="0" r="0" b="0"/>
            <a:pathLst>
              <a:path w="677235" h="128407">
                <a:moveTo>
                  <a:pt x="81329" y="99965"/>
                </a:moveTo>
                <a:lnTo>
                  <a:pt x="85121" y="99965"/>
                </a:lnTo>
                <a:lnTo>
                  <a:pt x="89100" y="97848"/>
                </a:lnTo>
                <a:lnTo>
                  <a:pt x="93514" y="95056"/>
                </a:lnTo>
                <a:lnTo>
                  <a:pt x="100462" y="92689"/>
                </a:lnTo>
                <a:lnTo>
                  <a:pt x="107547" y="88108"/>
                </a:lnTo>
                <a:lnTo>
                  <a:pt x="115468" y="86398"/>
                </a:lnTo>
                <a:lnTo>
                  <a:pt x="147637" y="80038"/>
                </a:lnTo>
                <a:lnTo>
                  <a:pt x="174706" y="73512"/>
                </a:lnTo>
                <a:lnTo>
                  <a:pt x="199030" y="68893"/>
                </a:lnTo>
                <a:lnTo>
                  <a:pt x="227833" y="64195"/>
                </a:lnTo>
                <a:lnTo>
                  <a:pt x="259948" y="59461"/>
                </a:lnTo>
                <a:lnTo>
                  <a:pt x="295388" y="54711"/>
                </a:lnTo>
                <a:lnTo>
                  <a:pt x="314523" y="52333"/>
                </a:lnTo>
                <a:lnTo>
                  <a:pt x="334422" y="49954"/>
                </a:lnTo>
                <a:lnTo>
                  <a:pt x="354833" y="47574"/>
                </a:lnTo>
                <a:lnTo>
                  <a:pt x="376378" y="45194"/>
                </a:lnTo>
                <a:lnTo>
                  <a:pt x="398678" y="42813"/>
                </a:lnTo>
                <a:lnTo>
                  <a:pt x="421483" y="40433"/>
                </a:lnTo>
                <a:lnTo>
                  <a:pt x="443036" y="38052"/>
                </a:lnTo>
                <a:lnTo>
                  <a:pt x="463754" y="35671"/>
                </a:lnTo>
                <a:lnTo>
                  <a:pt x="483917" y="33290"/>
                </a:lnTo>
                <a:lnTo>
                  <a:pt x="503709" y="30908"/>
                </a:lnTo>
                <a:lnTo>
                  <a:pt x="523253" y="28528"/>
                </a:lnTo>
                <a:lnTo>
                  <a:pt x="542632" y="26146"/>
                </a:lnTo>
                <a:lnTo>
                  <a:pt x="561108" y="23765"/>
                </a:lnTo>
                <a:lnTo>
                  <a:pt x="596454" y="19003"/>
                </a:lnTo>
                <a:lnTo>
                  <a:pt x="624334" y="14240"/>
                </a:lnTo>
                <a:lnTo>
                  <a:pt x="655763" y="9213"/>
                </a:lnTo>
                <a:lnTo>
                  <a:pt x="670008" y="8831"/>
                </a:lnTo>
                <a:lnTo>
                  <a:pt x="673807" y="9840"/>
                </a:lnTo>
                <a:lnTo>
                  <a:pt x="676339" y="11306"/>
                </a:lnTo>
                <a:lnTo>
                  <a:pt x="677234" y="12284"/>
                </a:lnTo>
                <a:lnTo>
                  <a:pt x="677036" y="12936"/>
                </a:lnTo>
                <a:lnTo>
                  <a:pt x="649075" y="21897"/>
                </a:lnTo>
                <a:lnTo>
                  <a:pt x="618909" y="28679"/>
                </a:lnTo>
                <a:lnTo>
                  <a:pt x="591716" y="33357"/>
                </a:lnTo>
                <a:lnTo>
                  <a:pt x="558464" y="38082"/>
                </a:lnTo>
                <a:lnTo>
                  <a:pt x="539913" y="40454"/>
                </a:lnTo>
                <a:lnTo>
                  <a:pt x="520402" y="42828"/>
                </a:lnTo>
                <a:lnTo>
                  <a:pt x="500250" y="45205"/>
                </a:lnTo>
                <a:lnTo>
                  <a:pt x="478879" y="48377"/>
                </a:lnTo>
                <a:lnTo>
                  <a:pt x="456694" y="52079"/>
                </a:lnTo>
                <a:lnTo>
                  <a:pt x="433966" y="56135"/>
                </a:lnTo>
                <a:lnTo>
                  <a:pt x="410877" y="59632"/>
                </a:lnTo>
                <a:lnTo>
                  <a:pt x="387546" y="62758"/>
                </a:lnTo>
                <a:lnTo>
                  <a:pt x="364055" y="65635"/>
                </a:lnTo>
                <a:lnTo>
                  <a:pt x="339663" y="69141"/>
                </a:lnTo>
                <a:lnTo>
                  <a:pt x="314670" y="73066"/>
                </a:lnTo>
                <a:lnTo>
                  <a:pt x="289278" y="77270"/>
                </a:lnTo>
                <a:lnTo>
                  <a:pt x="264412" y="81660"/>
                </a:lnTo>
                <a:lnTo>
                  <a:pt x="239897" y="86174"/>
                </a:lnTo>
                <a:lnTo>
                  <a:pt x="215616" y="90771"/>
                </a:lnTo>
                <a:lnTo>
                  <a:pt x="192284" y="95423"/>
                </a:lnTo>
                <a:lnTo>
                  <a:pt x="169587" y="100112"/>
                </a:lnTo>
                <a:lnTo>
                  <a:pt x="147311" y="104826"/>
                </a:lnTo>
                <a:lnTo>
                  <a:pt x="126905" y="108762"/>
                </a:lnTo>
                <a:lnTo>
                  <a:pt x="107745" y="112179"/>
                </a:lnTo>
                <a:lnTo>
                  <a:pt x="73226" y="118093"/>
                </a:lnTo>
                <a:lnTo>
                  <a:pt x="44655" y="123368"/>
                </a:lnTo>
                <a:lnTo>
                  <a:pt x="13842" y="127008"/>
                </a:lnTo>
                <a:lnTo>
                  <a:pt x="0" y="128237"/>
                </a:lnTo>
                <a:lnTo>
                  <a:pt x="123" y="128338"/>
                </a:lnTo>
                <a:lnTo>
                  <a:pt x="998" y="128406"/>
                </a:lnTo>
                <a:lnTo>
                  <a:pt x="26803" y="122810"/>
                </a:lnTo>
                <a:lnTo>
                  <a:pt x="49951" y="118585"/>
                </a:lnTo>
                <a:lnTo>
                  <a:pt x="80349" y="111945"/>
                </a:lnTo>
                <a:lnTo>
                  <a:pt x="115819" y="103702"/>
                </a:lnTo>
                <a:lnTo>
                  <a:pt x="135278" y="99281"/>
                </a:lnTo>
                <a:lnTo>
                  <a:pt x="155395" y="94747"/>
                </a:lnTo>
                <a:lnTo>
                  <a:pt x="175950" y="89342"/>
                </a:lnTo>
                <a:lnTo>
                  <a:pt x="196797" y="83358"/>
                </a:lnTo>
                <a:lnTo>
                  <a:pt x="217840" y="76988"/>
                </a:lnTo>
                <a:lnTo>
                  <a:pt x="240599" y="71153"/>
                </a:lnTo>
                <a:lnTo>
                  <a:pt x="264503" y="65676"/>
                </a:lnTo>
                <a:lnTo>
                  <a:pt x="289170" y="60436"/>
                </a:lnTo>
                <a:lnTo>
                  <a:pt x="313552" y="55356"/>
                </a:lnTo>
                <a:lnTo>
                  <a:pt x="337745" y="50382"/>
                </a:lnTo>
                <a:lnTo>
                  <a:pt x="361811" y="45479"/>
                </a:lnTo>
                <a:lnTo>
                  <a:pt x="384998" y="40622"/>
                </a:lnTo>
                <a:lnTo>
                  <a:pt x="407600" y="35797"/>
                </a:lnTo>
                <a:lnTo>
                  <a:pt x="429812" y="30992"/>
                </a:lnTo>
                <a:lnTo>
                  <a:pt x="451764" y="26202"/>
                </a:lnTo>
                <a:lnTo>
                  <a:pt x="473542" y="21421"/>
                </a:lnTo>
                <a:lnTo>
                  <a:pt x="495204" y="16646"/>
                </a:lnTo>
                <a:lnTo>
                  <a:pt x="514409" y="12669"/>
                </a:lnTo>
                <a:lnTo>
                  <a:pt x="548446" y="6134"/>
                </a:lnTo>
                <a:lnTo>
                  <a:pt x="583007" y="1784"/>
                </a:lnTo>
                <a:lnTo>
                  <a:pt x="596951" y="495"/>
                </a:lnTo>
                <a:lnTo>
                  <a:pt x="597321" y="314"/>
                </a:lnTo>
                <a:lnTo>
                  <a:pt x="567252" y="0"/>
                </a:lnTo>
                <a:lnTo>
                  <a:pt x="540447" y="2090"/>
                </a:lnTo>
                <a:lnTo>
                  <a:pt x="508425" y="6459"/>
                </a:lnTo>
                <a:lnTo>
                  <a:pt x="489885" y="9846"/>
                </a:lnTo>
                <a:lnTo>
                  <a:pt x="470381" y="13692"/>
                </a:lnTo>
                <a:lnTo>
                  <a:pt x="449441" y="17050"/>
                </a:lnTo>
                <a:lnTo>
                  <a:pt x="427544" y="20082"/>
                </a:lnTo>
                <a:lnTo>
                  <a:pt x="405007" y="22897"/>
                </a:lnTo>
                <a:lnTo>
                  <a:pt x="383633" y="26361"/>
                </a:lnTo>
                <a:lnTo>
                  <a:pt x="363034" y="30258"/>
                </a:lnTo>
                <a:lnTo>
                  <a:pt x="342951" y="34444"/>
                </a:lnTo>
                <a:lnTo>
                  <a:pt x="324006" y="38028"/>
                </a:lnTo>
                <a:lnTo>
                  <a:pt x="305820" y="41211"/>
                </a:lnTo>
                <a:lnTo>
                  <a:pt x="273178" y="46865"/>
                </a:lnTo>
                <a:lnTo>
                  <a:pt x="240126" y="54510"/>
                </a:lnTo>
                <a:lnTo>
                  <a:pt x="231281" y="59390"/>
                </a:lnTo>
                <a:lnTo>
                  <a:pt x="232097" y="61008"/>
                </a:lnTo>
                <a:lnTo>
                  <a:pt x="241471" y="62808"/>
                </a:lnTo>
                <a:lnTo>
                  <a:pt x="275975" y="63820"/>
                </a:lnTo>
                <a:lnTo>
                  <a:pt x="292850" y="62375"/>
                </a:lnTo>
                <a:lnTo>
                  <a:pt x="312037" y="59823"/>
                </a:lnTo>
                <a:lnTo>
                  <a:pt x="332765" y="56535"/>
                </a:lnTo>
                <a:lnTo>
                  <a:pt x="357697" y="51962"/>
                </a:lnTo>
                <a:lnTo>
                  <a:pt x="385431" y="46531"/>
                </a:lnTo>
                <a:lnTo>
                  <a:pt x="415032" y="40530"/>
                </a:lnTo>
                <a:lnTo>
                  <a:pt x="474236" y="285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21" name="SMARTInkShape-2137"/>
          <p:cNvSpPr/>
          <p:nvPr/>
        </p:nvSpPr>
        <p:spPr bwMode="auto">
          <a:xfrm>
            <a:off x="8479631" y="3400451"/>
            <a:ext cx="42864" cy="14263"/>
          </a:xfrm>
          <a:custGeom>
            <a:avLst/>
            <a:gdLst/>
            <a:ahLst/>
            <a:cxnLst/>
            <a:rect l="0" t="0" r="0" b="0"/>
            <a:pathLst>
              <a:path w="42864" h="14263">
                <a:moveTo>
                  <a:pt x="0" y="14262"/>
                </a:moveTo>
                <a:lnTo>
                  <a:pt x="0" y="3351"/>
                </a:lnTo>
                <a:lnTo>
                  <a:pt x="794" y="2226"/>
                </a:lnTo>
                <a:lnTo>
                  <a:pt x="2117" y="1475"/>
                </a:lnTo>
                <a:lnTo>
                  <a:pt x="9943" y="270"/>
                </a:lnTo>
                <a:lnTo>
                  <a:pt x="23849" y="0"/>
                </a:lnTo>
                <a:lnTo>
                  <a:pt x="28592" y="2102"/>
                </a:lnTo>
                <a:lnTo>
                  <a:pt x="30967" y="3774"/>
                </a:lnTo>
                <a:lnTo>
                  <a:pt x="33608" y="7748"/>
                </a:lnTo>
                <a:lnTo>
                  <a:pt x="34311" y="9919"/>
                </a:lnTo>
                <a:lnTo>
                  <a:pt x="35574" y="11367"/>
                </a:lnTo>
                <a:lnTo>
                  <a:pt x="42863" y="142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45341</TotalTime>
  <Pages>35</Pages>
  <Words>1769</Words>
  <Application>Microsoft Office PowerPoint</Application>
  <PresentationFormat>Letter Paper (8.5x11 in)</PresentationFormat>
  <Paragraphs>371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white212</vt:lpstr>
      <vt:lpstr>Lecture 16  Boolean Expressions and Control Flow</vt:lpstr>
      <vt:lpstr>Overview</vt:lpstr>
      <vt:lpstr>Pascal like declarations</vt:lpstr>
      <vt:lpstr>Hierarchical Symbol Tables</vt:lpstr>
      <vt:lpstr>Boolean Expression Grammar</vt:lpstr>
      <vt:lpstr>Numeric Encoding</vt:lpstr>
      <vt:lpstr>Numeric Encod. Extended to Comparisons</vt:lpstr>
      <vt:lpstr>Example: (x &lt; y) AND (y &lt; z) </vt:lpstr>
      <vt:lpstr>Positional Encoding</vt:lpstr>
      <vt:lpstr>Attributes for Booleans</vt:lpstr>
      <vt:lpstr>Example: (x &lt; y) AND (y &lt; z) </vt:lpstr>
      <vt:lpstr>Functions for Boolean Attributes</vt:lpstr>
      <vt:lpstr>/class/csce531-001/web/Examples/Booleans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Debugging Parsers written with Yacc</vt:lpstr>
      <vt:lpstr>Parsing Traces with yydebug=1</vt:lpstr>
      <vt:lpstr>PowerPoint Presentation</vt:lpstr>
      <vt:lpstr>Common Mistakes</vt:lpstr>
      <vt:lpstr>GDB - Essential Commands</vt:lpstr>
      <vt:lpstr>Example using gdb</vt:lpstr>
      <vt:lpstr>Example using gdb</vt:lpstr>
      <vt:lpstr>Getting in and out of GDB</vt:lpstr>
      <vt:lpstr>Backtrace(bt) To see the Activation Stack</vt:lpstr>
      <vt:lpstr>Printing values</vt:lpstr>
      <vt:lpstr>Project Two and Three</vt:lpstr>
      <vt:lpstr>Test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259</cp:revision>
  <cp:lastPrinted>1998-08-31T18:34:23Z</cp:lastPrinted>
  <dcterms:created xsi:type="dcterms:W3CDTF">1998-08-11T09:19:24Z</dcterms:created>
  <dcterms:modified xsi:type="dcterms:W3CDTF">2018-03-22T20:05:30Z</dcterms:modified>
</cp:coreProperties>
</file>